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4" r:id="rId1"/>
  </p:sldMasterIdLst>
  <p:sldIdLst>
    <p:sldId id="256" r:id="rId2"/>
    <p:sldId id="257" r:id="rId3"/>
    <p:sldId id="258" r:id="rId4"/>
    <p:sldId id="259" r:id="rId5"/>
    <p:sldId id="318" r:id="rId6"/>
    <p:sldId id="262"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4" r:id="rId46"/>
    <p:sldId id="303" r:id="rId47"/>
    <p:sldId id="319" r:id="rId48"/>
    <p:sldId id="305" r:id="rId49"/>
    <p:sldId id="320" r:id="rId50"/>
    <p:sldId id="306" r:id="rId51"/>
    <p:sldId id="307" r:id="rId52"/>
    <p:sldId id="321" r:id="rId53"/>
    <p:sldId id="308" r:id="rId54"/>
    <p:sldId id="310" r:id="rId55"/>
    <p:sldId id="309" r:id="rId56"/>
    <p:sldId id="311" r:id="rId57"/>
    <p:sldId id="312" r:id="rId58"/>
    <p:sldId id="313" r:id="rId59"/>
    <p:sldId id="316" r:id="rId60"/>
    <p:sldId id="323" r:id="rId61"/>
    <p:sldId id="324" r:id="rId62"/>
    <p:sldId id="325" r:id="rId63"/>
    <p:sldId id="336" r:id="rId64"/>
    <p:sldId id="330" r:id="rId65"/>
    <p:sldId id="335" r:id="rId66"/>
    <p:sldId id="326" r:id="rId67"/>
    <p:sldId id="331" r:id="rId68"/>
    <p:sldId id="327" r:id="rId69"/>
    <p:sldId id="328" r:id="rId70"/>
    <p:sldId id="332" r:id="rId71"/>
    <p:sldId id="334" r:id="rId72"/>
    <p:sldId id="333" r:id="rId73"/>
    <p:sldId id="329" r:id="rId74"/>
    <p:sldId id="315" r:id="rId75"/>
    <p:sldId id="322" r:id="rId7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Közepesen sötét stílus 4 – 1. jelölőszín">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012ECD-51FC-41F1-AA8D-1B2483CD663E}" styleName="Világos stílus 2 – 1. jelölőszín">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0" autoAdjust="0"/>
    <p:restoredTop sz="94660"/>
  </p:normalViewPr>
  <p:slideViewPr>
    <p:cSldViewPr snapToGrid="0">
      <p:cViewPr varScale="1">
        <p:scale>
          <a:sx n="88" d="100"/>
          <a:sy n="88" d="100"/>
        </p:scale>
        <p:origin x="494"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Címdia">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hu-HU" smtClean="0"/>
              <a:t>Mintacím szerkesztése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smtClean="0"/>
              <a:t>Kattintson ide az alcím mintájának szerkesztéséhez</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smtClean="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725975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ím és képaláírás">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hu-HU" smtClean="0"/>
              <a:t>Mintacím szerkesztése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ate Placeholder 3"/>
          <p:cNvSpPr>
            <a:spLocks noGrp="1"/>
          </p:cNvSpPr>
          <p:nvPr>
            <p:ph type="dt" sz="half" idx="10"/>
          </p:nvPr>
        </p:nvSpPr>
        <p:spPr/>
        <p:txBody>
          <a:bodyPr/>
          <a:lstStyle/>
          <a:p>
            <a:fld id="{4AAD347D-5ACD-4C99-B74B-A9C85AD731AF}" type="datetimeFigureOut">
              <a:rPr lang="en-US" smtClean="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9024071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dézet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hu-HU" smtClean="0"/>
              <a:t>Mintacím szerkesztése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hu-HU" smtClean="0"/>
              <a:t>Mintaszöveg szerkesztése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ate Placeholder 3"/>
          <p:cNvSpPr>
            <a:spLocks noGrp="1"/>
          </p:cNvSpPr>
          <p:nvPr>
            <p:ph type="dt" sz="half" idx="10"/>
          </p:nvPr>
        </p:nvSpPr>
        <p:spPr/>
        <p:txBody>
          <a:bodyPr/>
          <a:lstStyle/>
          <a:p>
            <a:fld id="{4AAD347D-5ACD-4C99-B74B-A9C85AD731AF}" type="datetimeFigureOut">
              <a:rPr lang="en-US" smtClean="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37305243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évkártya">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hu-HU" smtClean="0"/>
              <a:t>Mintacím szerkesztése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ate Placeholder 3"/>
          <p:cNvSpPr>
            <a:spLocks noGrp="1"/>
          </p:cNvSpPr>
          <p:nvPr>
            <p:ph type="dt" sz="half" idx="10"/>
          </p:nvPr>
        </p:nvSpPr>
        <p:spPr/>
        <p:txBody>
          <a:bodyPr/>
          <a:lstStyle/>
          <a:p>
            <a:fld id="{4509A250-FF31-4206-8172-F9D3106AACB1}" type="datetimeFigureOut">
              <a:rPr lang="en-US" smtClean="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5327794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évkártya idézettel">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hu-HU" smtClean="0"/>
              <a:t>Mintacím szerkesztése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hu-HU" smtClean="0"/>
              <a:t>Mintaszöveg szerkesztése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ate Placeholder 3"/>
          <p:cNvSpPr>
            <a:spLocks noGrp="1"/>
          </p:cNvSpPr>
          <p:nvPr>
            <p:ph type="dt" sz="half" idx="10"/>
          </p:nvPr>
        </p:nvSpPr>
        <p:spPr/>
        <p:txBody>
          <a:bodyPr/>
          <a:lstStyle/>
          <a:p>
            <a:fld id="{4AAD347D-5ACD-4C99-B74B-A9C85AD731AF}" type="datetimeFigureOut">
              <a:rPr lang="en-US" smtClean="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986806028"/>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gaz vagy hamis">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hu-HU" smtClean="0"/>
              <a:t>Mintacím szerkesztése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hu-HU" smtClean="0"/>
              <a:t>Mintaszöveg szerkesztése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ate Placeholder 3"/>
          <p:cNvSpPr>
            <a:spLocks noGrp="1"/>
          </p:cNvSpPr>
          <p:nvPr>
            <p:ph type="dt" sz="half" idx="10"/>
          </p:nvPr>
        </p:nvSpPr>
        <p:spPr/>
        <p:txBody>
          <a:bodyPr/>
          <a:lstStyle/>
          <a:p>
            <a:fld id="{4AAD347D-5ACD-4C99-B74B-A9C85AD731AF}" type="datetimeFigureOut">
              <a:rPr lang="en-US" smtClean="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5283204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smtClean="0"/>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74865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hu-HU" smtClean="0"/>
              <a:t>Mintacím szerkesztése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14129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hu-HU" smtClean="0"/>
              <a:t>Mintacím szerkesztése</a:t>
            </a:r>
            <a:endParaRPr lang="en-US" dirty="0"/>
          </a:p>
        </p:txBody>
      </p:sp>
      <p:sp>
        <p:nvSpPr>
          <p:cNvPr id="3" name="Content Placeholder 2"/>
          <p:cNvSpPr>
            <a:spLocks noGrp="1"/>
          </p:cNvSpPr>
          <p:nvPr>
            <p:ph idx="1"/>
          </p:nvPr>
        </p:nvSpPr>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785377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hu-HU" smtClean="0"/>
              <a:t>Mintacím szerkesztése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ate Placeholder 3"/>
          <p:cNvSpPr>
            <a:spLocks noGrp="1"/>
          </p:cNvSpPr>
          <p:nvPr>
            <p:ph type="dt" sz="half" idx="10"/>
          </p:nvPr>
        </p:nvSpPr>
        <p:spPr/>
        <p:txBody>
          <a:bodyPr/>
          <a:lstStyle/>
          <a:p>
            <a:fld id="{9796027F-7875-4030-9381-8BD8C4F21935}" type="datetimeFigureOut">
              <a:rPr lang="en-US" smtClean="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88973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smtClean="0"/>
              <a:t>Mintacím szerkesztése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smtClean="0"/>
              <a:t>2/22/2021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77861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hu-HU" smtClean="0"/>
              <a:t>Mintacím szerkesztése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smtClean="0"/>
              <a:t>2/22/2021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259864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hu-HU" smtClean="0"/>
              <a:t>Mintacím szerkesztése</a:t>
            </a:r>
            <a:endParaRPr lang="en-US" dirty="0"/>
          </a:p>
        </p:txBody>
      </p:sp>
      <p:sp>
        <p:nvSpPr>
          <p:cNvPr id="3" name="Date Placeholder 2"/>
          <p:cNvSpPr>
            <a:spLocks noGrp="1"/>
          </p:cNvSpPr>
          <p:nvPr>
            <p:ph type="dt" sz="half" idx="10"/>
          </p:nvPr>
        </p:nvSpPr>
        <p:spPr/>
        <p:txBody>
          <a:bodyPr/>
          <a:lstStyle/>
          <a:p>
            <a:fld id="{4509A250-FF31-4206-8172-F9D3106AACB1}" type="datetimeFigureOut">
              <a:rPr lang="en-US" smtClean="0"/>
              <a:t>2/22/2021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753097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09A250-FF31-4206-8172-F9D3106AACB1}" type="datetimeFigureOut">
              <a:rPr lang="en-US" smtClean="0"/>
              <a:t>2/22/2021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946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hu-HU" smtClean="0"/>
              <a:t>Mintacím szerkesztése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hu-HU" smtClean="0"/>
              <a:t>Mintaszöveg szerkesztése</a:t>
            </a:r>
          </a:p>
        </p:txBody>
      </p:sp>
      <p:sp>
        <p:nvSpPr>
          <p:cNvPr id="5" name="Date Placeholder 4"/>
          <p:cNvSpPr>
            <a:spLocks noGrp="1"/>
          </p:cNvSpPr>
          <p:nvPr>
            <p:ph type="dt" sz="half" idx="10"/>
          </p:nvPr>
        </p:nvSpPr>
        <p:spPr/>
        <p:txBody>
          <a:bodyPr/>
          <a:lstStyle/>
          <a:p>
            <a:fld id="{4509A250-FF31-4206-8172-F9D3106AACB1}" type="datetimeFigureOut">
              <a:rPr lang="en-US" smtClean="0"/>
              <a:t>2/22/2021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615634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hu-HU" smtClean="0"/>
              <a:t>Mintacím szerkesztése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hu-HU" smtClean="0"/>
              <a:t>Kép beszúrásához kattintson az ikonra</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ate Placeholder 4"/>
          <p:cNvSpPr>
            <a:spLocks noGrp="1"/>
          </p:cNvSpPr>
          <p:nvPr>
            <p:ph type="dt" sz="half" idx="10"/>
          </p:nvPr>
        </p:nvSpPr>
        <p:spPr/>
        <p:txBody>
          <a:bodyPr/>
          <a:lstStyle/>
          <a:p>
            <a:fld id="{4509A250-FF31-4206-8172-F9D3106AACB1}" type="datetimeFigureOut">
              <a:rPr lang="en-US" smtClean="0"/>
              <a:t>2/22/2021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274128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hu-HU" smtClean="0"/>
              <a:t>Mintacím szerkesztése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AAD347D-5ACD-4C99-B74B-A9C85AD731AF}" type="datetimeFigureOut">
              <a:rPr lang="en-US" smtClean="0"/>
              <a:t>2/22/2021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547645878"/>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1940CCA-ECD1-41B2-B035-5CC0E2DC0B25}"/>
              </a:ext>
            </a:extLst>
          </p:cNvPr>
          <p:cNvSpPr>
            <a:spLocks noGrp="1"/>
          </p:cNvSpPr>
          <p:nvPr>
            <p:ph type="ctrTitle"/>
          </p:nvPr>
        </p:nvSpPr>
        <p:spPr/>
        <p:txBody>
          <a:bodyPr/>
          <a:lstStyle/>
          <a:p>
            <a:pPr algn="ctr"/>
            <a:r>
              <a:rPr lang="hu-HU" dirty="0" smtClean="0">
                <a:effectLst>
                  <a:outerShdw blurRad="38100" dist="38100" dir="2700000" algn="tl">
                    <a:srgbClr val="000000">
                      <a:alpha val="43137"/>
                    </a:srgbClr>
                  </a:outerShdw>
                </a:effectLst>
              </a:rPr>
              <a:t>Zemplénagárd 9 istállós baromfitelep</a:t>
            </a:r>
            <a:endParaRPr lang="hu-HU" dirty="0">
              <a:effectLst>
                <a:outerShdw blurRad="38100" dist="38100" dir="2700000" algn="tl">
                  <a:srgbClr val="000000">
                    <a:alpha val="43137"/>
                  </a:srgbClr>
                </a:outerShdw>
              </a:effectLst>
            </a:endParaRPr>
          </a:p>
        </p:txBody>
      </p:sp>
      <p:sp>
        <p:nvSpPr>
          <p:cNvPr id="3" name="Alcím 2">
            <a:extLst>
              <a:ext uri="{FF2B5EF4-FFF2-40B4-BE49-F238E27FC236}">
                <a16:creationId xmlns:a16="http://schemas.microsoft.com/office/drawing/2014/main" id="{70B0B600-70F9-46B0-A5C0-8DFCCF996392}"/>
              </a:ext>
            </a:extLst>
          </p:cNvPr>
          <p:cNvSpPr>
            <a:spLocks noGrp="1"/>
          </p:cNvSpPr>
          <p:nvPr>
            <p:ph type="subTitle" idx="1"/>
          </p:nvPr>
        </p:nvSpPr>
        <p:spPr/>
        <p:txBody>
          <a:bodyPr/>
          <a:lstStyle/>
          <a:p>
            <a:pPr algn="ctr"/>
            <a:r>
              <a:rPr lang="hu-HU" dirty="0" smtClean="0">
                <a:effectLst>
                  <a:outerShdw blurRad="38100" dist="38100" dir="2700000" algn="tl">
                    <a:srgbClr val="000000">
                      <a:alpha val="43137"/>
                    </a:srgbClr>
                  </a:outerShdw>
                </a:effectLst>
              </a:rPr>
              <a:t>Rétköz-Gabona Kft. </a:t>
            </a:r>
            <a:endParaRPr lang="hu-HU" dirty="0">
              <a:effectLst>
                <a:outerShdw blurRad="38100" dist="38100" dir="2700000" algn="tl">
                  <a:srgbClr val="000000">
                    <a:alpha val="43137"/>
                  </a:srgbClr>
                </a:outerShdw>
              </a:effectLst>
            </a:endParaRPr>
          </a:p>
          <a:p>
            <a:endParaRPr lang="hu-HU" dirty="0"/>
          </a:p>
        </p:txBody>
      </p:sp>
      <p:pic>
        <p:nvPicPr>
          <p:cNvPr id="4" name="Kép 3" descr="F:\RÉGI\_Munka\Rétköz-Gabona Kft\Rétköz-Gabona logo.jpg"/>
          <p:cNvPicPr/>
          <p:nvPr/>
        </p:nvPicPr>
        <p:blipFill>
          <a:blip r:embed="rId2">
            <a:extLst>
              <a:ext uri="{28A0092B-C50C-407E-A947-70E740481C1C}">
                <a14:useLocalDpi xmlns:a14="http://schemas.microsoft.com/office/drawing/2010/main" val="0"/>
              </a:ext>
            </a:extLst>
          </a:blip>
          <a:srcRect/>
          <a:stretch>
            <a:fillRect/>
          </a:stretch>
        </p:blipFill>
        <p:spPr bwMode="auto">
          <a:xfrm>
            <a:off x="4259307" y="4606835"/>
            <a:ext cx="2132784" cy="2036269"/>
          </a:xfrm>
          <a:prstGeom prst="rect">
            <a:avLst/>
          </a:prstGeom>
          <a:noFill/>
          <a:ln>
            <a:noFill/>
          </a:ln>
        </p:spPr>
      </p:pic>
    </p:spTree>
    <p:extLst>
      <p:ext uri="{BB962C8B-B14F-4D97-AF65-F5344CB8AC3E}">
        <p14:creationId xmlns:p14="http://schemas.microsoft.com/office/powerpoint/2010/main" val="2449264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4D85718-47BE-45A8-BF4B-72BC4AD81321}"/>
              </a:ext>
            </a:extLst>
          </p:cNvPr>
          <p:cNvSpPr>
            <a:spLocks noGrp="1"/>
          </p:cNvSpPr>
          <p:nvPr>
            <p:ph type="title"/>
          </p:nvPr>
        </p:nvSpPr>
        <p:spPr/>
        <p:txBody>
          <a:bodyPr/>
          <a:lstStyle/>
          <a:p>
            <a:r>
              <a:rPr lang="en-US" dirty="0">
                <a:effectLst>
                  <a:outerShdw blurRad="38100" dist="38100" dir="2700000" algn="tl">
                    <a:srgbClr val="000000">
                      <a:alpha val="43137"/>
                    </a:srgbClr>
                  </a:outerShdw>
                </a:effectLst>
              </a:rPr>
              <a:t>A </a:t>
            </a:r>
            <a:r>
              <a:rPr lang="en-US" dirty="0" err="1">
                <a:effectLst>
                  <a:outerShdw blurRad="38100" dist="38100" dir="2700000" algn="tl">
                    <a:srgbClr val="000000">
                      <a:alpha val="43137"/>
                    </a:srgbClr>
                  </a:outerShdw>
                </a:effectLst>
              </a:rPr>
              <a:t>működés</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tervezett</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kapacitás</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adatai</a:t>
            </a:r>
            <a:r>
              <a:rPr lang="hu-HU" dirty="0">
                <a:effectLst>
                  <a:outerShdw blurRad="38100" dist="38100" dir="2700000" algn="tl">
                    <a:srgbClr val="000000">
                      <a:alpha val="43137"/>
                    </a:srgbClr>
                  </a:outerShdw>
                </a:effectLst>
              </a:rPr>
              <a:t>:</a:t>
            </a:r>
            <a:r>
              <a:rPr lang="hu-HU" dirty="0"/>
              <a:t/>
            </a:r>
            <a:br>
              <a:rPr lang="hu-HU" dirty="0"/>
            </a:br>
            <a:endParaRPr lang="hu-HU" dirty="0"/>
          </a:p>
        </p:txBody>
      </p:sp>
      <p:sp>
        <p:nvSpPr>
          <p:cNvPr id="3" name="Tartalom helye 2">
            <a:extLst>
              <a:ext uri="{FF2B5EF4-FFF2-40B4-BE49-F238E27FC236}">
                <a16:creationId xmlns:a16="http://schemas.microsoft.com/office/drawing/2014/main" id="{624495D1-2380-4C0B-ADB4-0252A1A7CD76}"/>
              </a:ext>
            </a:extLst>
          </p:cNvPr>
          <p:cNvSpPr>
            <a:spLocks noGrp="1"/>
          </p:cNvSpPr>
          <p:nvPr>
            <p:ph idx="1"/>
          </p:nvPr>
        </p:nvSpPr>
        <p:spPr/>
        <p:txBody>
          <a:bodyPr>
            <a:normAutofit fontScale="92500" lnSpcReduction="20000"/>
          </a:bodyPr>
          <a:lstStyle/>
          <a:p>
            <a:r>
              <a:rPr lang="hu-HU" dirty="0"/>
              <a:t>A telepítési sűrűség: 19-20 db/m2. Mértékadó kapacitás: 300.000 db </a:t>
            </a:r>
            <a:r>
              <a:rPr lang="hu-HU" dirty="0" err="1"/>
              <a:t>broiler</a:t>
            </a:r>
            <a:r>
              <a:rPr lang="hu-HU" dirty="0"/>
              <a:t> / rotáció. Egy rotáció 6 hetes nevelési és 2 hetes szerviz időszakból áll. Egy éven belül 6 teljes nevelési ciklus, és 7 db betelepítés valósítható meg. </a:t>
            </a:r>
          </a:p>
          <a:p>
            <a:r>
              <a:rPr lang="hu-HU" i="1" dirty="0"/>
              <a:t>(A rendelkezésre álló hasznos alapterület alapján 300.000 db / 15.509,52 m</a:t>
            </a:r>
            <a:r>
              <a:rPr lang="hu-HU" i="1" baseline="30000" dirty="0"/>
              <a:t>2</a:t>
            </a:r>
            <a:r>
              <a:rPr lang="hu-HU" i="1" dirty="0"/>
              <a:t> = 19,34, azaz 19-20 db/m</a:t>
            </a:r>
            <a:r>
              <a:rPr lang="hu-HU" i="1" baseline="30000" dirty="0"/>
              <a:t>2</a:t>
            </a:r>
            <a:r>
              <a:rPr lang="hu-HU" i="1" dirty="0"/>
              <a:t> betelepítési kapacitás áll rendelkezésre. Az istállókba 3-5 napos csibék kerülnek betelepítésre (</a:t>
            </a:r>
            <a:r>
              <a:rPr lang="hu-HU" i="1" dirty="0" err="1"/>
              <a:t>max</a:t>
            </a:r>
            <a:r>
              <a:rPr lang="hu-HU" i="1" dirty="0"/>
              <a:t>. 65g). A nevelési ciklus alatt az elméleti állatsűrűség </a:t>
            </a:r>
            <a:r>
              <a:rPr lang="hu-HU" i="1" dirty="0" err="1"/>
              <a:t>max</a:t>
            </a:r>
            <a:r>
              <a:rPr lang="hu-HU" i="1" dirty="0"/>
              <a:t>. 19,34 db/m</a:t>
            </a:r>
            <a:r>
              <a:rPr lang="hu-HU" i="1" baseline="30000" dirty="0"/>
              <a:t>2</a:t>
            </a:r>
            <a:r>
              <a:rPr lang="hu-HU" i="1" dirty="0"/>
              <a:t> lenne, de ez az elhullások (5%) miatt soha nem következik be. </a:t>
            </a:r>
            <a:endParaRPr lang="hu-HU" dirty="0"/>
          </a:p>
          <a:p>
            <a:r>
              <a:rPr lang="hu-HU" i="1" dirty="0"/>
              <a:t>Amikor az állományok súlya eléri a 2,2 kg körüli súlyt ez kb. a 33-34 nap, </a:t>
            </a:r>
            <a:r>
              <a:rPr lang="hu-HU" i="1" dirty="0" err="1"/>
              <a:t>u.n</a:t>
            </a:r>
            <a:r>
              <a:rPr lang="hu-HU" i="1" dirty="0"/>
              <a:t>. "leszedést" alkalmaznak, vagyis a telepített állományból leszednek 71.250 db-ot és vágóhídra szállítják, majd a megmaradt állományt még 5-6 napig hizlalják a kiszállításig.</a:t>
            </a:r>
            <a:endParaRPr lang="hu-HU" dirty="0"/>
          </a:p>
          <a:p>
            <a:r>
              <a:rPr lang="hu-HU" i="1" dirty="0"/>
              <a:t>A telepen 6 hetes korig, 3,0 kg tömeg eléréséig történik a maradék brojler nevelése. A betelepítések közötti 2 hetes szerviz időszakot (takarítás, előkészítés) figyelembe véve egy évben 6 teljes rotáció (7 betelepítés) valósítható meg.)</a:t>
            </a:r>
            <a:endParaRPr lang="hu-HU" dirty="0"/>
          </a:p>
        </p:txBody>
      </p:sp>
    </p:spTree>
    <p:extLst>
      <p:ext uri="{BB962C8B-B14F-4D97-AF65-F5344CB8AC3E}">
        <p14:creationId xmlns:p14="http://schemas.microsoft.com/office/powerpoint/2010/main" val="42855978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D0E6B1C-323C-4106-88DE-06FACDAFA981}"/>
              </a:ext>
            </a:extLst>
          </p:cNvPr>
          <p:cNvSpPr>
            <a:spLocks noGrp="1"/>
          </p:cNvSpPr>
          <p:nvPr>
            <p:ph type="title"/>
          </p:nvPr>
        </p:nvSpPr>
        <p:spPr>
          <a:xfrm>
            <a:off x="645130" y="0"/>
            <a:ext cx="9404723" cy="721326"/>
          </a:xfrm>
        </p:spPr>
        <p:txBody>
          <a:bodyPr/>
          <a:lstStyle/>
          <a:p>
            <a:r>
              <a:rPr lang="en-US" dirty="0">
                <a:effectLst>
                  <a:outerShdw blurRad="38100" dist="38100" dir="2700000" algn="tl">
                    <a:srgbClr val="000000">
                      <a:alpha val="43137"/>
                    </a:srgbClr>
                  </a:outerShdw>
                </a:effectLst>
              </a:rPr>
              <a:t>A </a:t>
            </a:r>
            <a:r>
              <a:rPr lang="en-US" dirty="0" err="1">
                <a:effectLst>
                  <a:outerShdw blurRad="38100" dist="38100" dir="2700000" algn="tl">
                    <a:srgbClr val="000000">
                      <a:alpha val="43137"/>
                    </a:srgbClr>
                  </a:outerShdw>
                </a:effectLst>
              </a:rPr>
              <a:t>technológia</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leírása</a:t>
            </a:r>
            <a:r>
              <a:rPr lang="hu-HU" dirty="0">
                <a:effectLst>
                  <a:outerShdw blurRad="38100" dist="38100" dir="2700000" algn="tl">
                    <a:srgbClr val="000000">
                      <a:alpha val="43137"/>
                    </a:srgbClr>
                  </a:outerShdw>
                </a:effectLst>
              </a:rPr>
              <a:t>:</a:t>
            </a:r>
          </a:p>
        </p:txBody>
      </p:sp>
      <p:sp>
        <p:nvSpPr>
          <p:cNvPr id="3" name="Tartalom helye 2">
            <a:extLst>
              <a:ext uri="{FF2B5EF4-FFF2-40B4-BE49-F238E27FC236}">
                <a16:creationId xmlns:a16="http://schemas.microsoft.com/office/drawing/2014/main" id="{FC0ACFCC-F471-4B10-BBCA-178B159B62E4}"/>
              </a:ext>
            </a:extLst>
          </p:cNvPr>
          <p:cNvSpPr>
            <a:spLocks noGrp="1"/>
          </p:cNvSpPr>
          <p:nvPr>
            <p:ph idx="1"/>
          </p:nvPr>
        </p:nvSpPr>
        <p:spPr>
          <a:xfrm>
            <a:off x="1103312" y="869244"/>
            <a:ext cx="9282466" cy="5988756"/>
          </a:xfrm>
        </p:spPr>
        <p:txBody>
          <a:bodyPr>
            <a:normAutofit fontScale="77500" lnSpcReduction="20000"/>
          </a:bodyPr>
          <a:lstStyle/>
          <a:p>
            <a:r>
              <a:rPr lang="hu-HU" dirty="0"/>
              <a:t>Az alkalmazni kívánt technológia zárt rendszerű, növekvő mélyalmos, intenzív tartási rendszer. A szakosított baromfinevelés automatizált, számítógéppel vezérelt technikai körülmények között történik. A tartástechnológia kialakítása megfelel az állatok védelméről és kíméletéről szóló 1998. évi XXVIII. törvény valamint a mezőgazdasági haszonállatok tartásának állatvédelmi szabályairól szóló 32/1999. (III. 31.) FVM rendeletben foglaltaknak. A tartástechnológia az EU direktívák előírásainak megfelelő CE megfelelőségi tanúsítással, illetve megfelelőségi nyilatkozattal rendelkező berendezésekkel történik. A beruházótól kapott információk alapján a telephelyen próbaüzem nem kerül lefolytatásra.</a:t>
            </a:r>
          </a:p>
          <a:p>
            <a:r>
              <a:rPr lang="hu-HU" dirty="0"/>
              <a:t>A brojler csirke tartása minőségileg ellenőrzött génkészletű állatállománnyal történik. A baromfi nevelésekor legfontosabb az állat korának és testsúlyának megfelelő hőmérséklet, szellőzés, takarmány, fény, víz és páratartalom biztosítása. A nevelési napok számának növekedésével nő a testsúly és ezzel egyenes arányban változik (nő) a szellőztetés mértéke is. A hőmérsékleti és a páratartalmi értékek ezzel szemben fordított arányban változnak a nevelési idő elteltével, tehát csökkennek. Ezeket a tényezőket a legmodernebb technológiai berendezésekkel, valamint komoly szakmai felügyelettel és odafigyeléssel biztosítják a nevelés során. A modern technológiai számítógépes vezérlése lehetővé teszi a folyamatos ellenőrzést, illetve a megfelelő adatok betáplálásával a rendszer automatikus működését is.</a:t>
            </a:r>
          </a:p>
          <a:p>
            <a:r>
              <a:rPr lang="hu-HU" dirty="0"/>
              <a:t>A technikai és tartási körülmények miatti táplálkozáskényszer hatására gyorsan növekedik az állomány, ugyanakkor sérülékeny is: fokozott jelentősége van a nevelési technológiának, amelynél mesterségesen és ellenőrzött minőségben biztosítja mindazokat a tényezőket, amelyek a természetes környezetben megtalálhatók, a levegőt, a fényt, a megfelelő hőmérsékletet, a takarmányt, a vizet.</a:t>
            </a:r>
          </a:p>
          <a:p>
            <a:r>
              <a:rPr lang="hu-HU" dirty="0"/>
              <a:t>Az állattartás jellemző technológiai műveletei: csibe-fogadás, baromfinevelés, takarmány ellátás, állatok kiszállítása.</a:t>
            </a:r>
          </a:p>
          <a:p>
            <a:r>
              <a:rPr lang="hu-HU" dirty="0"/>
              <a:t>A telepen végzett, a baromfinevelés kapcsolódó tevékenységek: a baromfinevelő épületek, illetve a telep takarítása, ezen belül: a trágya kitárolása, -kiszállítása-, a telepi karbantartási tevékenység, szennyvíz (mosóvíz) kiszállítása.</a:t>
            </a:r>
          </a:p>
          <a:p>
            <a:r>
              <a:rPr lang="hu-HU" dirty="0"/>
              <a:t>A tartástechnológia esetében a betelepítésre kerülő állomány fogadása előtt a nevelő épületekben a megfelelő higiéniai körülményeket biztosítani kell. A nevelési ciklust követően a nevelőépületekben </a:t>
            </a:r>
            <a:r>
              <a:rPr lang="hu-HU" b="1" dirty="0"/>
              <a:t>keletkezett almos trágyát</a:t>
            </a:r>
            <a:r>
              <a:rPr lang="hu-HU" dirty="0"/>
              <a:t> gépi és kézi erővel kitermelik, amit közvetlenül a Baromfi-Coop Kft. </a:t>
            </a:r>
            <a:r>
              <a:rPr lang="hu-HU" b="1" dirty="0" err="1"/>
              <a:t>nyírjákói</a:t>
            </a:r>
            <a:r>
              <a:rPr lang="hu-HU" b="1" dirty="0"/>
              <a:t> trágyafermentálójába</a:t>
            </a:r>
            <a:r>
              <a:rPr lang="hu-HU" dirty="0"/>
              <a:t> elszállítanak majd. </a:t>
            </a:r>
          </a:p>
        </p:txBody>
      </p:sp>
    </p:spTree>
    <p:extLst>
      <p:ext uri="{BB962C8B-B14F-4D97-AF65-F5344CB8AC3E}">
        <p14:creationId xmlns:p14="http://schemas.microsoft.com/office/powerpoint/2010/main" val="16238441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4578522-7DF4-4BB5-93DB-AE294930811A}"/>
              </a:ext>
            </a:extLst>
          </p:cNvPr>
          <p:cNvSpPr>
            <a:spLocks noGrp="1"/>
          </p:cNvSpPr>
          <p:nvPr>
            <p:ph type="title"/>
          </p:nvPr>
        </p:nvSpPr>
        <p:spPr>
          <a:xfrm>
            <a:off x="646111" y="452718"/>
            <a:ext cx="9404723" cy="743904"/>
          </a:xfrm>
        </p:spPr>
        <p:txBody>
          <a:bodyPr/>
          <a:lstStyle/>
          <a:p>
            <a:r>
              <a:rPr lang="en-US" dirty="0" err="1">
                <a:effectLst>
                  <a:outerShdw blurRad="38100" dist="38100" dir="2700000" algn="tl">
                    <a:srgbClr val="000000">
                      <a:alpha val="43137"/>
                    </a:srgbClr>
                  </a:outerShdw>
                </a:effectLst>
              </a:rPr>
              <a:t>Betelepítés</a:t>
            </a:r>
            <a:r>
              <a:rPr lang="hu-HU" dirty="0">
                <a:effectLst>
                  <a:outerShdw blurRad="38100" dist="38100" dir="2700000" algn="tl">
                    <a:srgbClr val="000000">
                      <a:alpha val="43137"/>
                    </a:srgbClr>
                  </a:outerShdw>
                </a:effectLst>
              </a:rPr>
              <a:t>:</a:t>
            </a:r>
          </a:p>
        </p:txBody>
      </p:sp>
      <p:sp>
        <p:nvSpPr>
          <p:cNvPr id="3" name="Tartalom helye 2">
            <a:extLst>
              <a:ext uri="{FF2B5EF4-FFF2-40B4-BE49-F238E27FC236}">
                <a16:creationId xmlns:a16="http://schemas.microsoft.com/office/drawing/2014/main" id="{494FA507-528E-49C7-A9E1-6CA9B896997F}"/>
              </a:ext>
            </a:extLst>
          </p:cNvPr>
          <p:cNvSpPr>
            <a:spLocks noGrp="1"/>
          </p:cNvSpPr>
          <p:nvPr>
            <p:ph idx="1"/>
          </p:nvPr>
        </p:nvSpPr>
        <p:spPr>
          <a:xfrm>
            <a:off x="1103312" y="1286933"/>
            <a:ext cx="8946541" cy="5407377"/>
          </a:xfrm>
        </p:spPr>
        <p:txBody>
          <a:bodyPr>
            <a:normAutofit lnSpcReduction="10000"/>
          </a:bodyPr>
          <a:lstStyle/>
          <a:p>
            <a:r>
              <a:rPr lang="hu-HU" dirty="0"/>
              <a:t>A telepítési sűrűség: 19-20 db/m2. Mértékadó kapacitás: </a:t>
            </a:r>
            <a:r>
              <a:rPr lang="hu-HU" b="1" dirty="0"/>
              <a:t>300.000 db brojler / rotáció.</a:t>
            </a:r>
            <a:r>
              <a:rPr lang="hu-HU" dirty="0"/>
              <a:t> Egy rotáció </a:t>
            </a:r>
            <a:r>
              <a:rPr lang="hu-HU" b="1" dirty="0"/>
              <a:t>6 hetes nevelési</a:t>
            </a:r>
            <a:r>
              <a:rPr lang="hu-HU" dirty="0"/>
              <a:t> és </a:t>
            </a:r>
            <a:r>
              <a:rPr lang="hu-HU" b="1" dirty="0"/>
              <a:t>2 hetes szerviz időszakból</a:t>
            </a:r>
            <a:r>
              <a:rPr lang="hu-HU" dirty="0"/>
              <a:t> áll. Egy éven belül 6 teljes nevelési ciklus, és 7 db betelepítés valósítható meg.</a:t>
            </a:r>
          </a:p>
          <a:p>
            <a:r>
              <a:rPr lang="hu-HU" dirty="0"/>
              <a:t>Az állatok fogadása előtt közvetlenül az istállókban az itatók alá csibeetető papírt húznak, amelyet vékonyan takarmánnyal töltenek meg. A csibeetető papír olyan természetes alapanyagból készül, amely az istállókban a 6 - 7. életnapra teljesen lebomlik, gyakorlatilag a csibék annak cellulóz maradványait elkeverik az alomban. A 8 - 9. életnapon ez a papír nyomokban sem található meg.</a:t>
            </a:r>
          </a:p>
          <a:p>
            <a:r>
              <a:rPr lang="hu-HU" dirty="0"/>
              <a:t>A brojler csirke szállítására illetve fogadására nagy figyelmet kell fordítani. A napos csibéknek a keléstől számított 36 órán belül megfelelő higiéniai állapotban lévő, fertőtlenített műanyag rekeszekben, </a:t>
            </a:r>
            <a:r>
              <a:rPr lang="hu-HU" dirty="0" err="1"/>
              <a:t>klimatizált</a:t>
            </a:r>
            <a:r>
              <a:rPr lang="hu-HU" dirty="0"/>
              <a:t> és fertőtlenített szállítójárművön a telepítés helyére kell érkezniük. Telepíteni csak a megfelelő vakcinázáson túlesett állatokat lehet. A telepítés során a rekeszekből a lehető legfinomabb művelettel kell kiborítani az állatokat, minél közelebb az etető és itató helyekhez, hogy azonnal a táplálék, és ivóvíz keresésére indulhassanak. A csibéket a dobozokból közvetlenül az itató alá a csibepapírra öntik, ahol azonnal megtalálják a takarmányt és a vizet. A csibepapír 6 - 7 nap múlva lebomlik. A naposcsibék telepítése után töltik fel a csibeetető tálcákat takarmánnyal. Az állomány 2 hetes koráig ebből eszik, majd 2 hetes korában kezdik meg az átállást a spirálos etetőre.</a:t>
            </a:r>
          </a:p>
          <a:p>
            <a:endParaRPr lang="hu-HU" dirty="0"/>
          </a:p>
        </p:txBody>
      </p:sp>
    </p:spTree>
    <p:extLst>
      <p:ext uri="{BB962C8B-B14F-4D97-AF65-F5344CB8AC3E}">
        <p14:creationId xmlns:p14="http://schemas.microsoft.com/office/powerpoint/2010/main" val="613795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88EDE3E-9D23-4D8D-8577-A1E9525C00A2}"/>
              </a:ext>
            </a:extLst>
          </p:cNvPr>
          <p:cNvSpPr>
            <a:spLocks noGrp="1"/>
          </p:cNvSpPr>
          <p:nvPr>
            <p:ph type="title"/>
          </p:nvPr>
        </p:nvSpPr>
        <p:spPr>
          <a:xfrm>
            <a:off x="645130" y="80185"/>
            <a:ext cx="9404723" cy="822926"/>
          </a:xfrm>
        </p:spPr>
        <p:txBody>
          <a:bodyPr/>
          <a:lstStyle/>
          <a:p>
            <a:r>
              <a:rPr lang="en-US" dirty="0" err="1">
                <a:effectLst>
                  <a:outerShdw blurRad="38100" dist="38100" dir="2700000" algn="tl">
                    <a:srgbClr val="000000">
                      <a:alpha val="43137"/>
                    </a:srgbClr>
                  </a:outerShdw>
                </a:effectLst>
              </a:rPr>
              <a:t>Takarmányozás</a:t>
            </a:r>
            <a:r>
              <a:rPr lang="hu-HU" dirty="0">
                <a:effectLst>
                  <a:outerShdw blurRad="38100" dist="38100" dir="2700000" algn="tl">
                    <a:srgbClr val="000000">
                      <a:alpha val="43137"/>
                    </a:srgbClr>
                  </a:outerShdw>
                </a:effectLst>
              </a:rPr>
              <a:t>:</a:t>
            </a:r>
          </a:p>
        </p:txBody>
      </p:sp>
      <p:sp>
        <p:nvSpPr>
          <p:cNvPr id="3" name="Tartalom helye 2">
            <a:extLst>
              <a:ext uri="{FF2B5EF4-FFF2-40B4-BE49-F238E27FC236}">
                <a16:creationId xmlns:a16="http://schemas.microsoft.com/office/drawing/2014/main" id="{9431AC64-BF1F-49E5-A595-F507E2C0773F}"/>
              </a:ext>
            </a:extLst>
          </p:cNvPr>
          <p:cNvSpPr>
            <a:spLocks noGrp="1"/>
          </p:cNvSpPr>
          <p:nvPr>
            <p:ph idx="1"/>
          </p:nvPr>
        </p:nvSpPr>
        <p:spPr>
          <a:xfrm>
            <a:off x="1103312" y="1377245"/>
            <a:ext cx="8946541" cy="5125156"/>
          </a:xfrm>
        </p:spPr>
        <p:txBody>
          <a:bodyPr>
            <a:normAutofit/>
          </a:bodyPr>
          <a:lstStyle/>
          <a:p>
            <a:r>
              <a:rPr lang="hu-HU" dirty="0"/>
              <a:t>A takarmány zárt szállítójármű, ömlesztve szállítja a telepre. A takarmány a tartályos tehergépkocsikról közvetlenül a zárt silókba kerül átfejtésre. Minden nevelő épülethez kialakításra kerül 1 db takarmány siló. A silók feltöltése zárt rendszerben, pneumatikusan történik. A táp behordása és elosztása automatikus rendszerű berendezésekkel történik. Egy-egy nevelőtérben 4 sor speciális, itatórendszerrel kombinált etetőrendszer kerül telepítésre. Az etetőrendszer számítógéppel vezérelt, automatikus működésű. Ha az etetőkben a táp mennyisége lecsökken, a rendszerben elhelyezett érzékelők automatikusan elindítják a táp behordását az etetőkbe.</a:t>
            </a:r>
          </a:p>
          <a:p>
            <a:r>
              <a:rPr lang="hu-HU" dirty="0"/>
              <a:t>A takarmányozást már a csibe fogadásánál szükséges elkezdeni. A fogadáskor az etetőrendszerbe megfelelő mennyiségű takarmány kerül a csibék számára. A telepen hagyományos morzsázott vagy dercés granulált tápos etetést fognak alkalmazni. </a:t>
            </a:r>
          </a:p>
        </p:txBody>
      </p:sp>
    </p:spTree>
    <p:extLst>
      <p:ext uri="{BB962C8B-B14F-4D97-AF65-F5344CB8AC3E}">
        <p14:creationId xmlns:p14="http://schemas.microsoft.com/office/powerpoint/2010/main" val="8196301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1F8EA4C-4C17-4C48-932F-B24C6047716F}"/>
              </a:ext>
            </a:extLst>
          </p:cNvPr>
          <p:cNvSpPr>
            <a:spLocks noGrp="1"/>
          </p:cNvSpPr>
          <p:nvPr>
            <p:ph type="title"/>
          </p:nvPr>
        </p:nvSpPr>
        <p:spPr>
          <a:xfrm>
            <a:off x="646111" y="0"/>
            <a:ext cx="9404723" cy="824089"/>
          </a:xfrm>
        </p:spPr>
        <p:txBody>
          <a:bodyPr/>
          <a:lstStyle/>
          <a:p>
            <a:r>
              <a:rPr lang="hu-HU" dirty="0">
                <a:effectLst>
                  <a:outerShdw blurRad="38100" dist="38100" dir="2700000" algn="tl">
                    <a:srgbClr val="000000">
                      <a:alpha val="43137"/>
                    </a:srgbClr>
                  </a:outerShdw>
                </a:effectLst>
              </a:rPr>
              <a:t>A t</a:t>
            </a:r>
            <a:r>
              <a:rPr lang="en-US" dirty="0" err="1">
                <a:effectLst>
                  <a:outerShdw blurRad="38100" dist="38100" dir="2700000" algn="tl">
                    <a:srgbClr val="000000">
                      <a:alpha val="43137"/>
                    </a:srgbClr>
                  </a:outerShdw>
                </a:effectLst>
              </a:rPr>
              <a:t>akarmányozás</a:t>
            </a:r>
            <a:r>
              <a:rPr lang="hu-HU" dirty="0">
                <a:effectLst>
                  <a:outerShdw blurRad="38100" dist="38100" dir="2700000" algn="tl">
                    <a:srgbClr val="000000">
                      <a:alpha val="43137"/>
                    </a:srgbClr>
                  </a:outerShdw>
                </a:effectLst>
              </a:rPr>
              <a:t> 4 fázisú:</a:t>
            </a:r>
          </a:p>
        </p:txBody>
      </p:sp>
      <p:sp>
        <p:nvSpPr>
          <p:cNvPr id="3" name="Tartalom helye 2">
            <a:extLst>
              <a:ext uri="{FF2B5EF4-FFF2-40B4-BE49-F238E27FC236}">
                <a16:creationId xmlns:a16="http://schemas.microsoft.com/office/drawing/2014/main" id="{77B707A2-C6A5-4F45-889A-66AC651FEC88}"/>
              </a:ext>
            </a:extLst>
          </p:cNvPr>
          <p:cNvSpPr>
            <a:spLocks noGrp="1"/>
          </p:cNvSpPr>
          <p:nvPr>
            <p:ph idx="1"/>
          </p:nvPr>
        </p:nvSpPr>
        <p:spPr>
          <a:xfrm>
            <a:off x="1104293" y="1648179"/>
            <a:ext cx="8946541" cy="3025421"/>
          </a:xfrm>
        </p:spPr>
        <p:txBody>
          <a:bodyPr/>
          <a:lstStyle/>
          <a:p>
            <a:pPr lvl="0"/>
            <a:r>
              <a:rPr lang="hu-HU" dirty="0" smtClean="0"/>
              <a:t>1. fázis</a:t>
            </a:r>
            <a:r>
              <a:rPr lang="hu-HU" dirty="0"/>
              <a:t>: a csibék maximum 14 napos koráig tart, etetés: indító táppal;</a:t>
            </a:r>
          </a:p>
          <a:p>
            <a:pPr lvl="0"/>
            <a:r>
              <a:rPr lang="hu-HU" dirty="0" smtClean="0"/>
              <a:t>2. fázis</a:t>
            </a:r>
            <a:r>
              <a:rPr lang="hu-HU" dirty="0"/>
              <a:t>: a csirkék 10-14 napos korától 24-26 napos koráig tart, etetés: indító táppal;</a:t>
            </a:r>
          </a:p>
          <a:p>
            <a:pPr lvl="0"/>
            <a:r>
              <a:rPr lang="hu-HU" dirty="0" smtClean="0"/>
              <a:t>3. fázis</a:t>
            </a:r>
            <a:r>
              <a:rPr lang="hu-HU" dirty="0"/>
              <a:t>: a csirkék 24-26 napos korától 36 napos koráig tart, etetés: nevelő táppal;</a:t>
            </a:r>
          </a:p>
          <a:p>
            <a:pPr lvl="0"/>
            <a:r>
              <a:rPr lang="hu-HU" dirty="0" smtClean="0"/>
              <a:t>4. fázis</a:t>
            </a:r>
            <a:r>
              <a:rPr lang="hu-HU" dirty="0"/>
              <a:t>: a csirkék 36 napos korától tart addig az időpontig, amikor vágásra kerülnek, etetés: befejező táppal.</a:t>
            </a:r>
          </a:p>
        </p:txBody>
      </p:sp>
    </p:spTree>
    <p:extLst>
      <p:ext uri="{BB962C8B-B14F-4D97-AF65-F5344CB8AC3E}">
        <p14:creationId xmlns:p14="http://schemas.microsoft.com/office/powerpoint/2010/main" val="3912147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FC30F83-2276-43FA-A8BA-DF211180B31C}"/>
              </a:ext>
            </a:extLst>
          </p:cNvPr>
          <p:cNvSpPr>
            <a:spLocks noGrp="1"/>
          </p:cNvSpPr>
          <p:nvPr>
            <p:ph type="title"/>
          </p:nvPr>
        </p:nvSpPr>
        <p:spPr>
          <a:xfrm>
            <a:off x="645130" y="0"/>
            <a:ext cx="9404723" cy="698749"/>
          </a:xfrm>
        </p:spPr>
        <p:txBody>
          <a:bodyPr/>
          <a:lstStyle/>
          <a:p>
            <a:r>
              <a:rPr lang="en-US" dirty="0" err="1">
                <a:effectLst>
                  <a:outerShdw blurRad="38100" dist="38100" dir="2700000" algn="tl">
                    <a:srgbClr val="000000">
                      <a:alpha val="43137"/>
                    </a:srgbClr>
                  </a:outerShdw>
                </a:effectLst>
              </a:rPr>
              <a:t>Takarmányozás</a:t>
            </a:r>
            <a:r>
              <a:rPr lang="hu-HU" dirty="0">
                <a:effectLst>
                  <a:outerShdw blurRad="38100" dist="38100" dir="2700000" algn="tl">
                    <a:srgbClr val="000000">
                      <a:alpha val="43137"/>
                    </a:srgbClr>
                  </a:outerShdw>
                </a:effectLst>
              </a:rPr>
              <a:t>:</a:t>
            </a:r>
          </a:p>
        </p:txBody>
      </p:sp>
      <p:sp>
        <p:nvSpPr>
          <p:cNvPr id="3" name="Tartalom helye 2">
            <a:extLst>
              <a:ext uri="{FF2B5EF4-FFF2-40B4-BE49-F238E27FC236}">
                <a16:creationId xmlns:a16="http://schemas.microsoft.com/office/drawing/2014/main" id="{F45B039A-5037-417B-B107-C9723ED64810}"/>
              </a:ext>
            </a:extLst>
          </p:cNvPr>
          <p:cNvSpPr>
            <a:spLocks noGrp="1"/>
          </p:cNvSpPr>
          <p:nvPr>
            <p:ph idx="1"/>
          </p:nvPr>
        </p:nvSpPr>
        <p:spPr>
          <a:xfrm>
            <a:off x="1103312" y="891822"/>
            <a:ext cx="8946541" cy="5356577"/>
          </a:xfrm>
        </p:spPr>
        <p:txBody>
          <a:bodyPr>
            <a:normAutofit/>
          </a:bodyPr>
          <a:lstStyle/>
          <a:p>
            <a:r>
              <a:rPr lang="hu-HU" dirty="0"/>
              <a:t>A felhasznált takarmányt mindig az állomány életkorának megfelelőn választják meg, figyelembe véve az adott korú állat tápanyagigényét. Amennyiben az állatok súlygyarapodása nem az elvárásoknak megfelelő a takarmányozási fázisok közötti váltásokat, illetve a fázisok napjait úgy állítják be, hogy az állat a súlyának megfelelő tápot hosszabb ideig kapja. Minden takarmányszállításhoz tartozik egy minőségi bizonyítvány. A takarmányszállításokról nyilvántartást vezetnek.</a:t>
            </a:r>
          </a:p>
          <a:p>
            <a:r>
              <a:rPr lang="hu-HU" dirty="0"/>
              <a:t>A különböző fázisokban alkalmazott takarmányok összetétele a csirke életkorának, fejlettségi szintjének, energia szükségleteinek felel meg. A különböző takarmányt alkotó fehérje, a rost és a zsír %-</a:t>
            </a:r>
            <a:r>
              <a:rPr lang="hu-HU" dirty="0" err="1"/>
              <a:t>os</a:t>
            </a:r>
            <a:r>
              <a:rPr lang="hu-HU" dirty="0"/>
              <a:t> összetételben mutatkoznak meg.</a:t>
            </a:r>
          </a:p>
          <a:p>
            <a:r>
              <a:rPr lang="hu-HU" dirty="0"/>
              <a:t>A nevelés során már a napos kortól fogva megfelelő mennyiségű víz kerül biztosításra. A nevelő épületekben alkalmazott itatórendszer zárt technológiájú, szelepes („szopókás”) rendszerű. </a:t>
            </a:r>
          </a:p>
        </p:txBody>
      </p:sp>
    </p:spTree>
    <p:extLst>
      <p:ext uri="{BB962C8B-B14F-4D97-AF65-F5344CB8AC3E}">
        <p14:creationId xmlns:p14="http://schemas.microsoft.com/office/powerpoint/2010/main" val="24971298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03B1CCC-936E-4EC1-8461-1E682134C265}"/>
              </a:ext>
            </a:extLst>
          </p:cNvPr>
          <p:cNvSpPr>
            <a:spLocks noGrp="1"/>
          </p:cNvSpPr>
          <p:nvPr>
            <p:ph type="title"/>
          </p:nvPr>
        </p:nvSpPr>
        <p:spPr>
          <a:xfrm>
            <a:off x="645130" y="0"/>
            <a:ext cx="9404723" cy="745067"/>
          </a:xfrm>
        </p:spPr>
        <p:txBody>
          <a:bodyPr/>
          <a:lstStyle/>
          <a:p>
            <a:r>
              <a:rPr lang="hu-HU" dirty="0">
                <a:effectLst>
                  <a:outerShdw blurRad="38100" dist="38100" dir="2700000" algn="tl">
                    <a:srgbClr val="000000">
                      <a:alpha val="43137"/>
                    </a:srgbClr>
                  </a:outerShdw>
                </a:effectLst>
              </a:rPr>
              <a:t>Takarmányozás:</a:t>
            </a:r>
          </a:p>
        </p:txBody>
      </p:sp>
      <p:sp>
        <p:nvSpPr>
          <p:cNvPr id="3" name="Tartalom helye 2">
            <a:extLst>
              <a:ext uri="{FF2B5EF4-FFF2-40B4-BE49-F238E27FC236}">
                <a16:creationId xmlns:a16="http://schemas.microsoft.com/office/drawing/2014/main" id="{1737FE92-CDB1-448C-8C68-BFC7D461079C}"/>
              </a:ext>
            </a:extLst>
          </p:cNvPr>
          <p:cNvSpPr>
            <a:spLocks noGrp="1"/>
          </p:cNvSpPr>
          <p:nvPr>
            <p:ph idx="1"/>
          </p:nvPr>
        </p:nvSpPr>
        <p:spPr>
          <a:xfrm>
            <a:off x="1103312" y="745066"/>
            <a:ext cx="8946541" cy="6112933"/>
          </a:xfrm>
        </p:spPr>
        <p:txBody>
          <a:bodyPr>
            <a:normAutofit/>
          </a:bodyPr>
          <a:lstStyle/>
          <a:p>
            <a:r>
              <a:rPr lang="hu-HU" dirty="0"/>
              <a:t>Az itatáshoz szükséges vizet a telephelyen mélyfúrású kútból biztosítják, szopókás, zárt technológiájú rendszer segítségével. A víz minőségét rendszeresen ellenőrzik. A szopókás itatási technológia lehetővé teszi a víz gazdaságos kiadagolását, megakadályozva a víz alomra kerülését. Ennek a technológiának köszönhetően az itatók környékén lévő alom állandóan száraz állapotú, s így a szerves anyag bomlása nem indul meg. A bomlási reakciók jelentős lelassulása miatt csökken a technológiában a bűzt okozó szerves vegyületek, valamint a kénhidrogén és ammónia képződése. Az alom száraz állapotban tartásában fontos szerep jut a szellőzési berendezésnek is, mivel a páratartalom szabályozása az alom száraz állapotban tartására is jelentős befolyással van. A szopókás itató alkalmazásával a vízben lévő mikroorganizmusok száma minimálisra csökkenthető, ami a szerves anyagok lebontásának, ezáltal a bűzt és más gázok keletkezésének lassításánál nagy jelentőségű. A szopókás itató megfelelő alkalmazásához a világítás mértékének elegendőnek kell lennie ahhoz, hogy a szopóka végén a víz csillogjon, mivel a madarakat a vízcsepp csillogása vonzza az itatóhoz. Az itatórendszert az állatok saját maguk működtetik. Az itatórendszer tulajdonképpen egy vízszintes cső, amelybe kisméretű szelepek vannak beépítve, ezek felnyomásával egy csepp víz folyik ki egyenesen a csirke csőrére, szájába. Az itatórendszer része a gyógyszeradagoló, melyen keresztül adagolható a már vízben feloldott gyógyszer, vitamin.</a:t>
            </a:r>
          </a:p>
          <a:p>
            <a:pPr marL="0" indent="0">
              <a:buNone/>
            </a:pPr>
            <a:endParaRPr lang="hu-HU" dirty="0"/>
          </a:p>
        </p:txBody>
      </p:sp>
    </p:spTree>
    <p:extLst>
      <p:ext uri="{BB962C8B-B14F-4D97-AF65-F5344CB8AC3E}">
        <p14:creationId xmlns:p14="http://schemas.microsoft.com/office/powerpoint/2010/main" val="1273267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C325911-7A86-485E-825B-9D2B08700D9D}"/>
              </a:ext>
            </a:extLst>
          </p:cNvPr>
          <p:cNvSpPr>
            <a:spLocks noGrp="1"/>
          </p:cNvSpPr>
          <p:nvPr>
            <p:ph type="title"/>
          </p:nvPr>
        </p:nvSpPr>
        <p:spPr>
          <a:xfrm>
            <a:off x="645130" y="0"/>
            <a:ext cx="9404723" cy="767644"/>
          </a:xfrm>
        </p:spPr>
        <p:txBody>
          <a:bodyPr>
            <a:normAutofit fontScale="90000"/>
          </a:bodyPr>
          <a:lstStyle/>
          <a:p>
            <a:r>
              <a:rPr lang="en-US" dirty="0" err="1">
                <a:effectLst>
                  <a:outerShdw blurRad="38100" dist="38100" dir="2700000" algn="tl">
                    <a:srgbClr val="000000">
                      <a:alpha val="43137"/>
                    </a:srgbClr>
                  </a:outerShdw>
                </a:effectLst>
              </a:rPr>
              <a:t>Nevelési</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körülmények</a:t>
            </a:r>
            <a:r>
              <a:rPr lang="hu-HU" dirty="0">
                <a:effectLst>
                  <a:outerShdw blurRad="38100" dist="38100" dir="2700000" algn="tl">
                    <a:srgbClr val="000000">
                      <a:alpha val="43137"/>
                    </a:srgbClr>
                  </a:outerShdw>
                </a:effectLst>
              </a:rPr>
              <a:t>:</a:t>
            </a:r>
            <a:r>
              <a:rPr lang="hu-HU" dirty="0"/>
              <a:t/>
            </a:r>
            <a:br>
              <a:rPr lang="hu-HU" dirty="0"/>
            </a:br>
            <a:endParaRPr lang="hu-HU" dirty="0"/>
          </a:p>
        </p:txBody>
      </p:sp>
      <p:sp>
        <p:nvSpPr>
          <p:cNvPr id="3" name="Tartalom helye 2">
            <a:extLst>
              <a:ext uri="{FF2B5EF4-FFF2-40B4-BE49-F238E27FC236}">
                <a16:creationId xmlns:a16="http://schemas.microsoft.com/office/drawing/2014/main" id="{80FD769D-3100-42F3-A502-ABA937A50861}"/>
              </a:ext>
            </a:extLst>
          </p:cNvPr>
          <p:cNvSpPr>
            <a:spLocks noGrp="1"/>
          </p:cNvSpPr>
          <p:nvPr>
            <p:ph idx="1"/>
          </p:nvPr>
        </p:nvSpPr>
        <p:spPr>
          <a:xfrm>
            <a:off x="1103312" y="767644"/>
            <a:ext cx="8946541" cy="6090356"/>
          </a:xfrm>
        </p:spPr>
        <p:txBody>
          <a:bodyPr>
            <a:normAutofit lnSpcReduction="10000"/>
          </a:bodyPr>
          <a:lstStyle/>
          <a:p>
            <a:r>
              <a:rPr lang="hu-HU" dirty="0"/>
              <a:t>A nevelő épületekben minden körülmények között biztosítani kell az állatok korának, fejlettségének megfelelő hőmérsékleti-, páratartalmi érték, valamint megfelelő mennyiségű oxigén. A telephely gázszükségletét közüzemi gázellátásról biztosítják a közüzemi hálózatra történő bekötéssel. A nevelő épületek fűtését földgáz üzemű hőlégbefúvók fogják biztosítani. A nevelő épületek automata hőfok-szabályzó rendszerrel vannak felszerelve, mivel a baromfinevelés elengedhetetlen követelménye a nevelőtér hőmérsékletének az állomány hőigényének megfelelő szinten tartása, a hőstressz elkerülése. A nyári nagy melegekben a külső hőmérséklet elérheti a 30-35°C-t. A nevelőtérben lévő állomány hűtése két módon érhető el. Effektív hőérzet csökkentésével - a légáram növelésével - vagy a bevitt levegő hőmérsékletének csökkentésével - </a:t>
            </a:r>
            <a:r>
              <a:rPr lang="hu-HU" dirty="0" err="1"/>
              <a:t>evaporatív</a:t>
            </a:r>
            <a:r>
              <a:rPr lang="hu-HU" dirty="0"/>
              <a:t> hűtéssel - hűtőpanelen keresztül.</a:t>
            </a:r>
          </a:p>
          <a:p>
            <a:pPr algn="just"/>
            <a:r>
              <a:rPr lang="hu-HU" dirty="0"/>
              <a:t>A tüzelés szabályozása a nevelőtér hőmérsékletétől és páratartalmától függően automatikus. </a:t>
            </a:r>
            <a:endParaRPr lang="hu-HU" dirty="0" smtClean="0"/>
          </a:p>
          <a:p>
            <a:pPr algn="just"/>
            <a:r>
              <a:rPr lang="hu-HU" dirty="0"/>
              <a:t> Az istállók kialakítása során a lehető legjobb hőszigetelő paraméterekkel rendelkező falazó anyagokat használnak fel, az épületeket hőálló vakolattal látják el. A megfelelő páratartalmat automatikus vezérlésű párásító rendszer fogja biztosítani</a:t>
            </a:r>
            <a:r>
              <a:rPr lang="hu-HU" dirty="0" smtClean="0"/>
              <a:t>.</a:t>
            </a:r>
          </a:p>
          <a:p>
            <a:r>
              <a:rPr lang="hu-HU" dirty="0"/>
              <a:t>A jó levegő a technológiai előírásoknak megfelelő hőmérsékletű és </a:t>
            </a:r>
            <a:r>
              <a:rPr lang="hu-HU" dirty="0" err="1"/>
              <a:t>páratartalmú</a:t>
            </a:r>
            <a:r>
              <a:rPr lang="hu-HU" dirty="0"/>
              <a:t>, pormentes és káros gázokat csak minimális, a madarak egészségét nem veszélyeztető koncentrációban tartalmazhat. A szellőztetés az eredményes baromfi tartás egyik legkritikusabb eleme.</a:t>
            </a:r>
          </a:p>
          <a:p>
            <a:endParaRPr lang="hu-HU" dirty="0"/>
          </a:p>
        </p:txBody>
      </p:sp>
    </p:spTree>
    <p:extLst>
      <p:ext uri="{BB962C8B-B14F-4D97-AF65-F5344CB8AC3E}">
        <p14:creationId xmlns:p14="http://schemas.microsoft.com/office/powerpoint/2010/main" val="4138165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B654746-9EF2-48A9-AB62-E8E2FA274C11}"/>
              </a:ext>
            </a:extLst>
          </p:cNvPr>
          <p:cNvSpPr>
            <a:spLocks noGrp="1"/>
          </p:cNvSpPr>
          <p:nvPr>
            <p:ph type="title"/>
          </p:nvPr>
        </p:nvSpPr>
        <p:spPr>
          <a:xfrm>
            <a:off x="646111" y="0"/>
            <a:ext cx="9404723" cy="767644"/>
          </a:xfrm>
        </p:spPr>
        <p:txBody>
          <a:bodyPr/>
          <a:lstStyle/>
          <a:p>
            <a:r>
              <a:rPr lang="en-US" dirty="0" err="1">
                <a:effectLst>
                  <a:outerShdw blurRad="38100" dist="38100" dir="2700000" algn="tl">
                    <a:srgbClr val="000000">
                      <a:alpha val="43137"/>
                    </a:srgbClr>
                  </a:outerShdw>
                </a:effectLst>
              </a:rPr>
              <a:t>Nevelési</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körülmények</a:t>
            </a:r>
            <a:r>
              <a:rPr lang="hu-HU" dirty="0">
                <a:effectLst>
                  <a:outerShdw blurRad="38100" dist="38100" dir="2700000" algn="tl">
                    <a:srgbClr val="000000">
                      <a:alpha val="43137"/>
                    </a:srgbClr>
                  </a:outerShdw>
                </a:effectLst>
              </a:rPr>
              <a:t>:</a:t>
            </a:r>
          </a:p>
        </p:txBody>
      </p:sp>
      <p:sp>
        <p:nvSpPr>
          <p:cNvPr id="3" name="Tartalom helye 2">
            <a:extLst>
              <a:ext uri="{FF2B5EF4-FFF2-40B4-BE49-F238E27FC236}">
                <a16:creationId xmlns:a16="http://schemas.microsoft.com/office/drawing/2014/main" id="{74BCAD60-82A8-4D25-94B6-1576BFAD4C89}"/>
              </a:ext>
            </a:extLst>
          </p:cNvPr>
          <p:cNvSpPr>
            <a:spLocks noGrp="1"/>
          </p:cNvSpPr>
          <p:nvPr>
            <p:ph idx="1"/>
          </p:nvPr>
        </p:nvSpPr>
        <p:spPr>
          <a:xfrm>
            <a:off x="1103312" y="767644"/>
            <a:ext cx="8946541" cy="6090356"/>
          </a:xfrm>
        </p:spPr>
        <p:txBody>
          <a:bodyPr>
            <a:normAutofit lnSpcReduction="10000"/>
          </a:bodyPr>
          <a:lstStyle/>
          <a:p>
            <a:r>
              <a:rPr lang="hu-HU" dirty="0"/>
              <a:t>Hat alapvető ok van, mely a baromfi istállók kielégítő szellőztetését fontossá teszi:</a:t>
            </a:r>
          </a:p>
          <a:p>
            <a:pPr marL="0" lvl="0" indent="0">
              <a:buNone/>
            </a:pPr>
            <a:r>
              <a:rPr lang="hu-HU" dirty="0" smtClean="0"/>
              <a:t>1. oxigént </a:t>
            </a:r>
            <a:r>
              <a:rPr lang="hu-HU" dirty="0"/>
              <a:t>biztosítani a légzéshez;</a:t>
            </a:r>
          </a:p>
          <a:p>
            <a:pPr marL="0" lvl="0" indent="0">
              <a:buNone/>
            </a:pPr>
            <a:r>
              <a:rPr lang="hu-HU" dirty="0" smtClean="0"/>
              <a:t>2. eltávolítani </a:t>
            </a:r>
            <a:r>
              <a:rPr lang="hu-HU" dirty="0"/>
              <a:t>a felesleges hőt;</a:t>
            </a:r>
          </a:p>
          <a:p>
            <a:pPr marL="0" lvl="0" indent="0">
              <a:buNone/>
            </a:pPr>
            <a:r>
              <a:rPr lang="hu-HU" dirty="0" smtClean="0"/>
              <a:t>3. eltávolítani </a:t>
            </a:r>
            <a:r>
              <a:rPr lang="hu-HU" dirty="0"/>
              <a:t>a felesleges párát;</a:t>
            </a:r>
          </a:p>
          <a:p>
            <a:pPr marL="0" lvl="0" indent="0">
              <a:buNone/>
            </a:pPr>
            <a:r>
              <a:rPr lang="hu-HU" dirty="0" smtClean="0"/>
              <a:t>4. minimalizálni </a:t>
            </a:r>
            <a:r>
              <a:rPr lang="hu-HU" dirty="0"/>
              <a:t>a </a:t>
            </a:r>
            <a:r>
              <a:rPr lang="hu-HU" dirty="0" smtClean="0"/>
              <a:t>port;</a:t>
            </a:r>
          </a:p>
          <a:p>
            <a:pPr marL="0" lvl="0" indent="0">
              <a:buNone/>
            </a:pPr>
            <a:r>
              <a:rPr lang="hu-HU" dirty="0" smtClean="0"/>
              <a:t>5. limitálni </a:t>
            </a:r>
            <a:r>
              <a:rPr lang="hu-HU" dirty="0"/>
              <a:t>a veszélyes gázok mennyiségét (ammónia, széndioxid</a:t>
            </a:r>
            <a:r>
              <a:rPr lang="hu-HU" dirty="0" smtClean="0"/>
              <a:t>);</a:t>
            </a:r>
          </a:p>
          <a:p>
            <a:pPr marL="0" lvl="0" indent="0">
              <a:buNone/>
            </a:pPr>
            <a:r>
              <a:rPr lang="hu-HU" dirty="0" smtClean="0"/>
              <a:t>6. a </a:t>
            </a:r>
            <a:r>
              <a:rPr lang="hu-HU" dirty="0"/>
              <a:t>berendezések élettartamának növelése.</a:t>
            </a:r>
          </a:p>
          <a:p>
            <a:r>
              <a:rPr lang="hu-HU" dirty="0"/>
              <a:t>Ezeknek a céloknak az eléréséhez alagútszellőzést alakítanak ki. A szellőztető rendszer működtetését automatikus vezérlés biztosítja. A légterenként elhelyezett számítógép folyamatosan méri a hőmérsékletet és a páratartalmat, s az automatika a </a:t>
            </a:r>
            <a:r>
              <a:rPr lang="hu-HU" dirty="0" smtClean="0"/>
              <a:t>ventilátorok </a:t>
            </a:r>
            <a:r>
              <a:rPr lang="hu-HU" dirty="0"/>
              <a:t>indításával, fordulatszámának szabályozásával, a </a:t>
            </a:r>
            <a:r>
              <a:rPr lang="hu-HU" dirty="0" err="1"/>
              <a:t>légbeejtők</a:t>
            </a:r>
            <a:r>
              <a:rPr lang="hu-HU" dirty="0"/>
              <a:t> nyitásával, zárásával, a fűtőberendezések indításával, szabályozza az istállókon átáramoltatott levegő mennyiségét, ezáltal pedig a hőmérsékletet és a páratartalom is.</a:t>
            </a:r>
          </a:p>
          <a:p>
            <a:pPr algn="just"/>
            <a:r>
              <a:rPr lang="hu-HU" dirty="0"/>
              <a:t>Az optimális termelési környezet fontos tényezője az istálló levegőjének relatív páratartalma. A madarak, verejtékmirigyeik nem lévén, nem párologtatnak és ezáltal nem hűtik testüket. Légzésük során viszont tekintélyes mennyiségű párát juttatnak az istálló levegőjébe. 500 kg baromfi óránként 2000 g vizet párologtat el, vagyis juttat az istálló légterébe. </a:t>
            </a:r>
          </a:p>
        </p:txBody>
      </p:sp>
    </p:spTree>
    <p:extLst>
      <p:ext uri="{BB962C8B-B14F-4D97-AF65-F5344CB8AC3E}">
        <p14:creationId xmlns:p14="http://schemas.microsoft.com/office/powerpoint/2010/main" val="14708834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BCDB13F-5EBF-4945-A9C1-90F7D21057A7}"/>
              </a:ext>
            </a:extLst>
          </p:cNvPr>
          <p:cNvSpPr>
            <a:spLocks noGrp="1"/>
          </p:cNvSpPr>
          <p:nvPr>
            <p:ph type="title"/>
          </p:nvPr>
        </p:nvSpPr>
        <p:spPr>
          <a:xfrm>
            <a:off x="646111" y="0"/>
            <a:ext cx="9404723" cy="609601"/>
          </a:xfrm>
        </p:spPr>
        <p:txBody>
          <a:bodyPr>
            <a:normAutofit fontScale="90000"/>
          </a:bodyPr>
          <a:lstStyle/>
          <a:p>
            <a:r>
              <a:rPr lang="en-US" dirty="0" err="1">
                <a:effectLst>
                  <a:outerShdw blurRad="38100" dist="38100" dir="2700000" algn="tl">
                    <a:srgbClr val="000000">
                      <a:alpha val="43137"/>
                    </a:srgbClr>
                  </a:outerShdw>
                </a:effectLst>
              </a:rPr>
              <a:t>Nevelési</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körülmények</a:t>
            </a:r>
            <a:r>
              <a:rPr lang="hu-HU" dirty="0">
                <a:effectLst>
                  <a:outerShdw blurRad="38100" dist="38100" dir="2700000" algn="tl">
                    <a:srgbClr val="000000">
                      <a:alpha val="43137"/>
                    </a:srgbClr>
                  </a:outerShdw>
                </a:effectLst>
              </a:rPr>
              <a:t>:</a:t>
            </a:r>
          </a:p>
        </p:txBody>
      </p:sp>
      <p:sp>
        <p:nvSpPr>
          <p:cNvPr id="3" name="Tartalom helye 2">
            <a:extLst>
              <a:ext uri="{FF2B5EF4-FFF2-40B4-BE49-F238E27FC236}">
                <a16:creationId xmlns:a16="http://schemas.microsoft.com/office/drawing/2014/main" id="{D574D6B9-904E-4A03-92E6-128CA0FC8A54}"/>
              </a:ext>
            </a:extLst>
          </p:cNvPr>
          <p:cNvSpPr>
            <a:spLocks noGrp="1"/>
          </p:cNvSpPr>
          <p:nvPr>
            <p:ph idx="1"/>
          </p:nvPr>
        </p:nvSpPr>
        <p:spPr>
          <a:xfrm>
            <a:off x="1103312" y="857956"/>
            <a:ext cx="8946541" cy="5746044"/>
          </a:xfrm>
        </p:spPr>
        <p:txBody>
          <a:bodyPr>
            <a:normAutofit/>
          </a:bodyPr>
          <a:lstStyle/>
          <a:p>
            <a:pPr algn="just"/>
            <a:r>
              <a:rPr lang="hu-HU" dirty="0"/>
              <a:t>Az istálló légterének páratartalmát azonban tovább növeli még az itatókból esetlegesen elfolyó víz, az ürülék nedvességtartalma és főképp őszi-téli időszakban a nagy relatív </a:t>
            </a:r>
            <a:r>
              <a:rPr lang="hu-HU" dirty="0" err="1"/>
              <a:t>páratartalmú</a:t>
            </a:r>
            <a:r>
              <a:rPr lang="hu-HU" dirty="0"/>
              <a:t> szellőztető levegő. Nemritkán, főként nyáron előfordulhat, hogy magas hőmérséklet mellett megemelkedik a relatív páratartalom, különösen, ha az istállót nem kielégítően szellőztetik</a:t>
            </a:r>
            <a:r>
              <a:rPr lang="hu-HU" dirty="0" smtClean="0"/>
              <a:t>.</a:t>
            </a:r>
          </a:p>
          <a:p>
            <a:r>
              <a:rPr lang="hu-HU" dirty="0"/>
              <a:t>A levegő ilyen esetben könnyen eléri az ún. fülledtségi értéket, amikor állapota a párologtatás útján történő hőleadást gátolja (kismértékű fiziológiai telítettségi hiány), és ez hőrekedéshez, lefulladáshoz vezet. A napos, illetve fiatal baromfiállományok viszonylag magas, mintegy 70-75 %-</a:t>
            </a:r>
            <a:r>
              <a:rPr lang="hu-HU" dirty="0" err="1"/>
              <a:t>os</a:t>
            </a:r>
            <a:r>
              <a:rPr lang="hu-HU" dirty="0"/>
              <a:t> relatív páratartalmat igényelnek. A relatív páratartalmat műszerrel mérik, és ez is a szabályozás egyik alapja.</a:t>
            </a:r>
          </a:p>
          <a:p>
            <a:endParaRPr lang="hu-HU" dirty="0"/>
          </a:p>
        </p:txBody>
      </p:sp>
    </p:spTree>
    <p:extLst>
      <p:ext uri="{BB962C8B-B14F-4D97-AF65-F5344CB8AC3E}">
        <p14:creationId xmlns:p14="http://schemas.microsoft.com/office/powerpoint/2010/main" val="3200624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955683B-5DFE-44CD-BBC2-F0B4463F8CEF}"/>
              </a:ext>
            </a:extLst>
          </p:cNvPr>
          <p:cNvSpPr>
            <a:spLocks noGrp="1"/>
          </p:cNvSpPr>
          <p:nvPr>
            <p:ph type="title"/>
          </p:nvPr>
        </p:nvSpPr>
        <p:spPr>
          <a:xfrm>
            <a:off x="646111" y="452718"/>
            <a:ext cx="9404723" cy="855965"/>
          </a:xfrm>
        </p:spPr>
        <p:txBody>
          <a:bodyPr/>
          <a:lstStyle/>
          <a:p>
            <a:r>
              <a:rPr lang="hu-HU" dirty="0">
                <a:effectLst>
                  <a:outerShdw blurRad="38100" dist="38100" dir="2700000" algn="tl">
                    <a:srgbClr val="000000">
                      <a:alpha val="43137"/>
                    </a:srgbClr>
                  </a:outerShdw>
                </a:effectLst>
              </a:rPr>
              <a:t>Előzmények:</a:t>
            </a:r>
          </a:p>
        </p:txBody>
      </p:sp>
      <p:sp>
        <p:nvSpPr>
          <p:cNvPr id="3" name="Tartalom helye 2">
            <a:extLst>
              <a:ext uri="{FF2B5EF4-FFF2-40B4-BE49-F238E27FC236}">
                <a16:creationId xmlns:a16="http://schemas.microsoft.com/office/drawing/2014/main" id="{A6863FBB-44D8-4AE0-8E49-6CED0C7F8446}"/>
              </a:ext>
            </a:extLst>
          </p:cNvPr>
          <p:cNvSpPr>
            <a:spLocks noGrp="1"/>
          </p:cNvSpPr>
          <p:nvPr>
            <p:ph idx="1"/>
          </p:nvPr>
        </p:nvSpPr>
        <p:spPr>
          <a:xfrm>
            <a:off x="1103312" y="1308684"/>
            <a:ext cx="8946541" cy="5549316"/>
          </a:xfrm>
        </p:spPr>
        <p:txBody>
          <a:bodyPr>
            <a:normAutofit/>
          </a:bodyPr>
          <a:lstStyle/>
          <a:p>
            <a:r>
              <a:rPr lang="hu-HU" dirty="0"/>
              <a:t>A Rétköz-Gabona Kft. Zemplénagárd település külterületén, a 098/19 </a:t>
            </a:r>
            <a:r>
              <a:rPr lang="hu-HU" dirty="0" err="1"/>
              <a:t>hrsz</a:t>
            </a:r>
            <a:r>
              <a:rPr lang="hu-HU" dirty="0"/>
              <a:t>. alatti ingatlanon intenzív baromfinevelő tevékenységet kíván folytatni 9 db új építésű istállóban. A telephelyen brojler baromfinevelés lesz 300.000 db brojler / rotáció kapacitással</a:t>
            </a:r>
            <a:r>
              <a:rPr lang="hu-HU" dirty="0" smtClean="0"/>
              <a:t>.</a:t>
            </a:r>
          </a:p>
          <a:p>
            <a:pPr marL="0" indent="0">
              <a:buNone/>
            </a:pPr>
            <a:endParaRPr lang="hu-HU" dirty="0"/>
          </a:p>
          <a:p>
            <a:r>
              <a:rPr lang="hu-HU" dirty="0"/>
              <a:t>Az istállók tervezett kapacitása egyenként 33.333 db brojler / rotáció férőhely kialakítását tervezik összesen 9 db istállóban.</a:t>
            </a:r>
          </a:p>
          <a:p>
            <a:pPr algn="just"/>
            <a:endParaRPr lang="hu-HU" dirty="0"/>
          </a:p>
          <a:p>
            <a:pPr algn="just"/>
            <a:r>
              <a:rPr lang="en-US" dirty="0" smtClean="0"/>
              <a:t>A </a:t>
            </a:r>
            <a:r>
              <a:rPr lang="en-US" dirty="0" err="1"/>
              <a:t>tevékenység</a:t>
            </a:r>
            <a:r>
              <a:rPr lang="en-US" dirty="0"/>
              <a:t> a </a:t>
            </a:r>
            <a:r>
              <a:rPr lang="en-US" dirty="0" err="1"/>
              <a:t>környezeti</a:t>
            </a:r>
            <a:r>
              <a:rPr lang="en-US" dirty="0"/>
              <a:t> </a:t>
            </a:r>
            <a:r>
              <a:rPr lang="en-US" dirty="0" err="1"/>
              <a:t>hatásvizsgálati</a:t>
            </a:r>
            <a:r>
              <a:rPr lang="en-US" dirty="0"/>
              <a:t> </a:t>
            </a:r>
            <a:r>
              <a:rPr lang="en-US" dirty="0" err="1"/>
              <a:t>és</a:t>
            </a:r>
            <a:r>
              <a:rPr lang="en-US" dirty="0"/>
              <a:t> </a:t>
            </a:r>
            <a:r>
              <a:rPr lang="en-US" dirty="0" err="1"/>
              <a:t>az</a:t>
            </a:r>
            <a:r>
              <a:rPr lang="en-US" dirty="0"/>
              <a:t> </a:t>
            </a:r>
            <a:r>
              <a:rPr lang="en-US" dirty="0" err="1"/>
              <a:t>egységes</a:t>
            </a:r>
            <a:r>
              <a:rPr lang="en-US" dirty="0"/>
              <a:t> </a:t>
            </a:r>
            <a:r>
              <a:rPr lang="en-US" dirty="0" err="1"/>
              <a:t>környezethasználati</a:t>
            </a:r>
            <a:r>
              <a:rPr lang="en-US" dirty="0"/>
              <a:t> </a:t>
            </a:r>
            <a:r>
              <a:rPr lang="en-US" dirty="0" err="1"/>
              <a:t>engedélyezési</a:t>
            </a:r>
            <a:r>
              <a:rPr lang="en-US" dirty="0"/>
              <a:t> </a:t>
            </a:r>
            <a:r>
              <a:rPr lang="en-US" dirty="0" err="1"/>
              <a:t>eljárásról</a:t>
            </a:r>
            <a:r>
              <a:rPr lang="en-US" dirty="0"/>
              <a:t> </a:t>
            </a:r>
            <a:r>
              <a:rPr lang="en-US" dirty="0" err="1"/>
              <a:t>szóló</a:t>
            </a:r>
            <a:r>
              <a:rPr lang="en-US" dirty="0"/>
              <a:t> 314/2005. (XII. 25.) </a:t>
            </a:r>
            <a:r>
              <a:rPr lang="en-US" dirty="0" err="1"/>
              <a:t>Korm</a:t>
            </a:r>
            <a:r>
              <a:rPr lang="en-US" dirty="0"/>
              <a:t>. </a:t>
            </a:r>
            <a:r>
              <a:rPr lang="en-US" dirty="0" err="1"/>
              <a:t>rendelet</a:t>
            </a:r>
            <a:r>
              <a:rPr lang="en-US" dirty="0"/>
              <a:t> 2. </a:t>
            </a:r>
            <a:r>
              <a:rPr lang="en-US" dirty="0" err="1"/>
              <a:t>sz</a:t>
            </a:r>
            <a:r>
              <a:rPr lang="en-US" dirty="0"/>
              <a:t>. </a:t>
            </a:r>
            <a:r>
              <a:rPr lang="en-US" dirty="0" err="1"/>
              <a:t>melléket</a:t>
            </a:r>
            <a:r>
              <a:rPr lang="en-US" dirty="0"/>
              <a:t> 11. </a:t>
            </a:r>
            <a:r>
              <a:rPr lang="en-US" dirty="0" err="1"/>
              <a:t>pontja</a:t>
            </a:r>
            <a:r>
              <a:rPr lang="en-US" dirty="0"/>
              <a:t> </a:t>
            </a:r>
            <a:r>
              <a:rPr lang="en-US" dirty="0" err="1"/>
              <a:t>alapján</a:t>
            </a:r>
            <a:r>
              <a:rPr lang="en-US" dirty="0"/>
              <a:t> </a:t>
            </a:r>
            <a:r>
              <a:rPr lang="en-US" i="1" dirty="0"/>
              <a:t>[„</a:t>
            </a:r>
            <a:r>
              <a:rPr lang="en-US" i="1" dirty="0" err="1"/>
              <a:t>nagy</a:t>
            </a:r>
            <a:r>
              <a:rPr lang="en-US" i="1" dirty="0"/>
              <a:t> </a:t>
            </a:r>
            <a:r>
              <a:rPr lang="en-US" i="1" dirty="0" err="1"/>
              <a:t>létszámú</a:t>
            </a:r>
            <a:r>
              <a:rPr lang="en-US" i="1" dirty="0"/>
              <a:t> </a:t>
            </a:r>
            <a:r>
              <a:rPr lang="en-US" i="1" dirty="0" err="1"/>
              <a:t>állattartás</a:t>
            </a:r>
            <a:r>
              <a:rPr lang="en-US" i="1" dirty="0"/>
              <a:t>, </a:t>
            </a:r>
            <a:r>
              <a:rPr lang="en-US" i="1" dirty="0" err="1"/>
              <a:t>intenzív</a:t>
            </a:r>
            <a:r>
              <a:rPr lang="en-US" i="1" dirty="0"/>
              <a:t> </a:t>
            </a:r>
            <a:r>
              <a:rPr lang="en-US" i="1" dirty="0" err="1"/>
              <a:t>baromfi</a:t>
            </a:r>
            <a:r>
              <a:rPr lang="en-US" i="1" dirty="0"/>
              <a:t>- </a:t>
            </a:r>
            <a:r>
              <a:rPr lang="en-US" i="1" dirty="0" err="1"/>
              <a:t>vagy</a:t>
            </a:r>
            <a:r>
              <a:rPr lang="en-US" i="1" dirty="0"/>
              <a:t> </a:t>
            </a:r>
            <a:r>
              <a:rPr lang="en-US" i="1" dirty="0" err="1"/>
              <a:t>sertéstenyésztés</a:t>
            </a:r>
            <a:r>
              <a:rPr lang="en-US" i="1" dirty="0"/>
              <a:t>, </a:t>
            </a:r>
            <a:r>
              <a:rPr lang="en-US" i="1" dirty="0" err="1"/>
              <a:t>több</a:t>
            </a:r>
            <a:r>
              <a:rPr lang="en-US" i="1" dirty="0"/>
              <a:t> mint 40 000 </a:t>
            </a:r>
            <a:r>
              <a:rPr lang="en-US" i="1" dirty="0" err="1"/>
              <a:t>férőhely</a:t>
            </a:r>
            <a:r>
              <a:rPr lang="en-US" i="1" dirty="0"/>
              <a:t> </a:t>
            </a:r>
            <a:r>
              <a:rPr lang="en-US" i="1" dirty="0" err="1"/>
              <a:t>baromfi</a:t>
            </a:r>
            <a:r>
              <a:rPr lang="en-US" i="1" dirty="0"/>
              <a:t> </a:t>
            </a:r>
            <a:r>
              <a:rPr lang="en-US" i="1" dirty="0" err="1"/>
              <a:t>számára</a:t>
            </a:r>
            <a:r>
              <a:rPr lang="en-US" i="1" dirty="0"/>
              <a:t>”] </a:t>
            </a:r>
            <a:r>
              <a:rPr lang="en-US" dirty="0" err="1"/>
              <a:t>egységes</a:t>
            </a:r>
            <a:r>
              <a:rPr lang="en-US" dirty="0"/>
              <a:t> </a:t>
            </a:r>
            <a:r>
              <a:rPr lang="en-US" dirty="0" err="1"/>
              <a:t>környezethasználati</a:t>
            </a:r>
            <a:r>
              <a:rPr lang="en-US" dirty="0"/>
              <a:t> </a:t>
            </a:r>
            <a:r>
              <a:rPr lang="en-US" dirty="0" err="1"/>
              <a:t>engedélyhez</a:t>
            </a:r>
            <a:r>
              <a:rPr lang="en-US" dirty="0"/>
              <a:t> </a:t>
            </a:r>
            <a:r>
              <a:rPr lang="en-US" dirty="0" err="1"/>
              <a:t>kötött</a:t>
            </a:r>
            <a:r>
              <a:rPr lang="en-US" dirty="0"/>
              <a:t> </a:t>
            </a:r>
            <a:r>
              <a:rPr lang="en-US" dirty="0" err="1"/>
              <a:t>tevékenység</a:t>
            </a:r>
            <a:r>
              <a:rPr lang="en-US" dirty="0"/>
              <a:t>.</a:t>
            </a:r>
            <a:endParaRPr lang="hu-HU" dirty="0"/>
          </a:p>
          <a:p>
            <a:endParaRPr lang="hu-HU" dirty="0"/>
          </a:p>
        </p:txBody>
      </p:sp>
    </p:spTree>
    <p:extLst>
      <p:ext uri="{BB962C8B-B14F-4D97-AF65-F5344CB8AC3E}">
        <p14:creationId xmlns:p14="http://schemas.microsoft.com/office/powerpoint/2010/main" val="297319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14EFA93-3465-4622-8338-A83AE696EB44}"/>
              </a:ext>
            </a:extLst>
          </p:cNvPr>
          <p:cNvSpPr>
            <a:spLocks noGrp="1"/>
          </p:cNvSpPr>
          <p:nvPr>
            <p:ph type="title"/>
          </p:nvPr>
        </p:nvSpPr>
        <p:spPr>
          <a:xfrm>
            <a:off x="645130" y="237067"/>
            <a:ext cx="9404723" cy="1286933"/>
          </a:xfrm>
        </p:spPr>
        <p:txBody>
          <a:bodyPr>
            <a:normAutofit/>
          </a:bodyPr>
          <a:lstStyle/>
          <a:p>
            <a:r>
              <a:rPr lang="hu-HU" sz="3200" dirty="0">
                <a:effectLst>
                  <a:outerShdw blurRad="38100" dist="38100" dir="2700000" algn="tl">
                    <a:srgbClr val="000000">
                      <a:alpha val="43137"/>
                    </a:srgbClr>
                  </a:outerShdw>
                </a:effectLst>
              </a:rPr>
              <a:t>A szellőztetésről épületenként az alábbi berendezések fognak gondoskodni:</a:t>
            </a:r>
          </a:p>
        </p:txBody>
      </p:sp>
      <p:sp>
        <p:nvSpPr>
          <p:cNvPr id="3" name="Tartalom helye 2"/>
          <p:cNvSpPr>
            <a:spLocks noGrp="1"/>
          </p:cNvSpPr>
          <p:nvPr>
            <p:ph idx="1"/>
          </p:nvPr>
        </p:nvSpPr>
        <p:spPr>
          <a:xfrm>
            <a:off x="645130" y="1620657"/>
            <a:ext cx="8596668" cy="3880773"/>
          </a:xfrm>
        </p:spPr>
        <p:txBody>
          <a:bodyPr/>
          <a:lstStyle/>
          <a:p>
            <a:pPr lvl="0"/>
            <a:r>
              <a:rPr lang="hu-HU" dirty="0"/>
              <a:t>10 db EM </a:t>
            </a:r>
            <a:r>
              <a:rPr lang="hu-HU" dirty="0" smtClean="0"/>
              <a:t>50 típusú</a:t>
            </a:r>
            <a:r>
              <a:rPr lang="hu-HU" dirty="0"/>
              <a:t>, 1,2 méter lapátátmérőjű nagyteljesítményű galvanizált </a:t>
            </a:r>
            <a:r>
              <a:rPr lang="hu-HU" dirty="0" err="1"/>
              <a:t>axiál</a:t>
            </a:r>
            <a:r>
              <a:rPr lang="hu-HU" dirty="0"/>
              <a:t> ventilátor</a:t>
            </a:r>
          </a:p>
          <a:p>
            <a:pPr lvl="0"/>
            <a:r>
              <a:rPr lang="hu-HU" dirty="0" smtClean="0"/>
              <a:t>4 db CL920-30-AF </a:t>
            </a:r>
            <a:r>
              <a:rPr lang="hu-HU" dirty="0" err="1" smtClean="0"/>
              <a:t>axiál</a:t>
            </a:r>
            <a:r>
              <a:rPr lang="hu-HU" dirty="0" smtClean="0"/>
              <a:t> ventilátor a téli minimum szellőztetéshez</a:t>
            </a:r>
          </a:p>
          <a:p>
            <a:pPr lvl="0"/>
            <a:r>
              <a:rPr lang="hu-HU" dirty="0" smtClean="0"/>
              <a:t>108</a:t>
            </a:r>
            <a:r>
              <a:rPr lang="hu-HU" dirty="0" smtClean="0"/>
              <a:t> </a:t>
            </a:r>
            <a:r>
              <a:rPr lang="hu-HU" dirty="0"/>
              <a:t>db szigetelt, műanyag </a:t>
            </a:r>
            <a:r>
              <a:rPr lang="hu-HU" dirty="0" err="1"/>
              <a:t>légbeejtő</a:t>
            </a:r>
            <a:r>
              <a:rPr lang="hu-HU" dirty="0"/>
              <a:t> a keresztszellőzéshez</a:t>
            </a:r>
          </a:p>
          <a:p>
            <a:pPr lvl="0"/>
            <a:r>
              <a:rPr lang="hu-HU" dirty="0" smtClean="0"/>
              <a:t>18 </a:t>
            </a:r>
            <a:r>
              <a:rPr lang="hu-HU" dirty="0"/>
              <a:t>db típusú motoros zsalu a szélsőséges meleg időjáráskor szükséges alagútáram kialakulásához.</a:t>
            </a:r>
          </a:p>
          <a:p>
            <a:endParaRPr lang="hu-HU" dirty="0"/>
          </a:p>
        </p:txBody>
      </p:sp>
    </p:spTree>
    <p:extLst>
      <p:ext uri="{BB962C8B-B14F-4D97-AF65-F5344CB8AC3E}">
        <p14:creationId xmlns:p14="http://schemas.microsoft.com/office/powerpoint/2010/main" val="28007349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03C8542-A4C8-4420-B53D-CE29FF6450D6}"/>
              </a:ext>
            </a:extLst>
          </p:cNvPr>
          <p:cNvSpPr>
            <a:spLocks noGrp="1"/>
          </p:cNvSpPr>
          <p:nvPr>
            <p:ph type="title"/>
          </p:nvPr>
        </p:nvSpPr>
        <p:spPr>
          <a:xfrm>
            <a:off x="646111" y="452718"/>
            <a:ext cx="9404723" cy="766482"/>
          </a:xfrm>
        </p:spPr>
        <p:txBody>
          <a:bodyPr/>
          <a:lstStyle/>
          <a:p>
            <a:r>
              <a:rPr lang="en-US" dirty="0" err="1">
                <a:effectLst>
                  <a:outerShdw blurRad="38100" dist="38100" dir="2700000" algn="tl">
                    <a:srgbClr val="000000">
                      <a:alpha val="43137"/>
                    </a:srgbClr>
                  </a:outerShdw>
                </a:effectLst>
              </a:rPr>
              <a:t>Nevelési</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körülmények</a:t>
            </a:r>
            <a:r>
              <a:rPr lang="hu-HU" dirty="0">
                <a:effectLst>
                  <a:outerShdw blurRad="38100" dist="38100" dir="2700000" algn="tl">
                    <a:srgbClr val="000000">
                      <a:alpha val="43137"/>
                    </a:srgbClr>
                  </a:outerShdw>
                </a:effectLst>
              </a:rPr>
              <a:t>:</a:t>
            </a:r>
          </a:p>
        </p:txBody>
      </p:sp>
      <p:sp>
        <p:nvSpPr>
          <p:cNvPr id="3" name="Tartalom helye 2">
            <a:extLst>
              <a:ext uri="{FF2B5EF4-FFF2-40B4-BE49-F238E27FC236}">
                <a16:creationId xmlns:a16="http://schemas.microsoft.com/office/drawing/2014/main" id="{4CD8D328-45DB-4120-AAAF-5A712FB3E044}"/>
              </a:ext>
            </a:extLst>
          </p:cNvPr>
          <p:cNvSpPr>
            <a:spLocks noGrp="1"/>
          </p:cNvSpPr>
          <p:nvPr>
            <p:ph idx="1"/>
          </p:nvPr>
        </p:nvSpPr>
        <p:spPr>
          <a:xfrm>
            <a:off x="737552" y="1318221"/>
            <a:ext cx="8946541" cy="3306032"/>
          </a:xfrm>
        </p:spPr>
        <p:txBody>
          <a:bodyPr>
            <a:normAutofit/>
          </a:bodyPr>
          <a:lstStyle/>
          <a:p>
            <a:r>
              <a:rPr lang="hu-HU" dirty="0"/>
              <a:t>A baromfi életciklusát nagymértékben befolyásolja a világítás is. A nevelés során fényprogramot alkalmaznak, ami a nevelés első szakaszában egészen napi 8 órára csökken. A világításnál a hagyományos izzók helyett szabályozható fénycsöveket fognak alkalmazni, melyek energiatakarékosabbak, és hatékonyságuk is nagyobb. A fényprogram betartásához fénykirekesztőket használnak, ami meggátolja a természetes fény beszűrődését.</a:t>
            </a:r>
          </a:p>
          <a:p>
            <a:r>
              <a:rPr lang="hu-HU" dirty="0"/>
              <a:t>A telepen tárolható takarmány, alom és egyéb, a neveléshez szükséges anyag és segédanyag mennyisége úgy kerül megállapításra, hogy a készletek az állomány váltásának időpontjára elfogyjanak. A felesleges készlet a következő állománynál nem használható fel.</a:t>
            </a:r>
          </a:p>
        </p:txBody>
      </p:sp>
    </p:spTree>
    <p:extLst>
      <p:ext uri="{BB962C8B-B14F-4D97-AF65-F5344CB8AC3E}">
        <p14:creationId xmlns:p14="http://schemas.microsoft.com/office/powerpoint/2010/main" val="25182774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265E3AA-E7A8-4A2F-A24D-9741A3F1D04C}"/>
              </a:ext>
            </a:extLst>
          </p:cNvPr>
          <p:cNvSpPr>
            <a:spLocks noGrp="1"/>
          </p:cNvSpPr>
          <p:nvPr>
            <p:ph type="title"/>
          </p:nvPr>
        </p:nvSpPr>
        <p:spPr>
          <a:xfrm>
            <a:off x="645130" y="0"/>
            <a:ext cx="9404723" cy="698749"/>
          </a:xfrm>
        </p:spPr>
        <p:txBody>
          <a:bodyPr/>
          <a:lstStyle/>
          <a:p>
            <a:r>
              <a:rPr lang="en-US" dirty="0" err="1">
                <a:effectLst>
                  <a:outerShdw blurRad="38100" dist="38100" dir="2700000" algn="tl">
                    <a:srgbClr val="000000">
                      <a:alpha val="43137"/>
                    </a:srgbClr>
                  </a:outerShdw>
                </a:effectLst>
              </a:rPr>
              <a:t>Nevelési</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körülmények</a:t>
            </a:r>
            <a:r>
              <a:rPr lang="hu-HU" dirty="0">
                <a:effectLst>
                  <a:outerShdw blurRad="38100" dist="38100" dir="2700000" algn="tl">
                    <a:srgbClr val="000000">
                      <a:alpha val="43137"/>
                    </a:srgbClr>
                  </a:outerShdw>
                </a:effectLst>
              </a:rPr>
              <a:t>:</a:t>
            </a:r>
          </a:p>
        </p:txBody>
      </p:sp>
      <p:graphicFrame>
        <p:nvGraphicFramePr>
          <p:cNvPr id="6" name="Tartalom helye 5">
            <a:extLst>
              <a:ext uri="{FF2B5EF4-FFF2-40B4-BE49-F238E27FC236}">
                <a16:creationId xmlns:a16="http://schemas.microsoft.com/office/drawing/2014/main" id="{729DB4A6-3519-4364-9234-F67FFA6F5A0A}"/>
              </a:ext>
            </a:extLst>
          </p:cNvPr>
          <p:cNvGraphicFramePr>
            <a:graphicFrameLocks noGrp="1"/>
          </p:cNvGraphicFramePr>
          <p:nvPr>
            <p:ph idx="1"/>
            <p:extLst>
              <p:ext uri="{D42A27DB-BD31-4B8C-83A1-F6EECF244321}">
                <p14:modId xmlns:p14="http://schemas.microsoft.com/office/powerpoint/2010/main" val="49953094"/>
              </p:ext>
            </p:extLst>
          </p:nvPr>
        </p:nvGraphicFramePr>
        <p:xfrm>
          <a:off x="1385481" y="1563293"/>
          <a:ext cx="8760699" cy="4287777"/>
        </p:xfrm>
        <a:graphic>
          <a:graphicData uri="http://schemas.openxmlformats.org/drawingml/2006/table">
            <a:tbl>
              <a:tblPr firstRow="1" firstCol="1" lastRow="1" lastCol="1" bandRow="1" bandCol="1">
                <a:tableStyleId>{5C22544A-7EE6-4342-B048-85BDC9FD1C3A}</a:tableStyleId>
              </a:tblPr>
              <a:tblGrid>
                <a:gridCol w="1752730">
                  <a:extLst>
                    <a:ext uri="{9D8B030D-6E8A-4147-A177-3AD203B41FA5}">
                      <a16:colId xmlns:a16="http://schemas.microsoft.com/office/drawing/2014/main" val="3283941369"/>
                    </a:ext>
                  </a:extLst>
                </a:gridCol>
                <a:gridCol w="1889446">
                  <a:extLst>
                    <a:ext uri="{9D8B030D-6E8A-4147-A177-3AD203B41FA5}">
                      <a16:colId xmlns:a16="http://schemas.microsoft.com/office/drawing/2014/main" val="719126092"/>
                    </a:ext>
                  </a:extLst>
                </a:gridCol>
                <a:gridCol w="1615029">
                  <a:extLst>
                    <a:ext uri="{9D8B030D-6E8A-4147-A177-3AD203B41FA5}">
                      <a16:colId xmlns:a16="http://schemas.microsoft.com/office/drawing/2014/main" val="4280962202"/>
                    </a:ext>
                  </a:extLst>
                </a:gridCol>
                <a:gridCol w="1751747">
                  <a:extLst>
                    <a:ext uri="{9D8B030D-6E8A-4147-A177-3AD203B41FA5}">
                      <a16:colId xmlns:a16="http://schemas.microsoft.com/office/drawing/2014/main" val="2250289819"/>
                    </a:ext>
                  </a:extLst>
                </a:gridCol>
                <a:gridCol w="1751747">
                  <a:extLst>
                    <a:ext uri="{9D8B030D-6E8A-4147-A177-3AD203B41FA5}">
                      <a16:colId xmlns:a16="http://schemas.microsoft.com/office/drawing/2014/main" val="2189738797"/>
                    </a:ext>
                  </a:extLst>
                </a:gridCol>
              </a:tblGrid>
              <a:tr h="1124034">
                <a:tc>
                  <a:txBody>
                    <a:bodyPr/>
                    <a:lstStyle/>
                    <a:p>
                      <a:pPr algn="ctr">
                        <a:lnSpc>
                          <a:spcPts val="1300"/>
                        </a:lnSpc>
                        <a:spcBef>
                          <a:spcPts val="50"/>
                        </a:spcBef>
                        <a:spcAft>
                          <a:spcPts val="0"/>
                        </a:spcAft>
                      </a:pPr>
                      <a:r>
                        <a:rPr lang="en-US" sz="1600" dirty="0">
                          <a:solidFill>
                            <a:schemeClr val="tx1"/>
                          </a:solidFill>
                          <a:effectLst/>
                        </a:rPr>
                        <a:t> </a:t>
                      </a:r>
                      <a:endParaRPr lang="hu-HU" sz="1100" dirty="0">
                        <a:solidFill>
                          <a:schemeClr val="tx1"/>
                        </a:solidFill>
                        <a:effectLst/>
                      </a:endParaRPr>
                    </a:p>
                    <a:p>
                      <a:pPr marL="240030" algn="ctr">
                        <a:spcAft>
                          <a:spcPts val="0"/>
                        </a:spcAft>
                      </a:pPr>
                      <a:endParaRPr lang="hu-HU" sz="1600" spc="5" dirty="0">
                        <a:solidFill>
                          <a:schemeClr val="tx1"/>
                        </a:solidFill>
                        <a:effectLst/>
                      </a:endParaRPr>
                    </a:p>
                    <a:p>
                      <a:pPr marL="240030" algn="ctr">
                        <a:spcAft>
                          <a:spcPts val="0"/>
                        </a:spcAft>
                      </a:pPr>
                      <a:r>
                        <a:rPr lang="en-US" sz="1600" spc="5" dirty="0" err="1">
                          <a:solidFill>
                            <a:schemeClr val="tx1"/>
                          </a:solidFill>
                          <a:effectLst/>
                        </a:rPr>
                        <a:t>K</a:t>
                      </a:r>
                      <a:r>
                        <a:rPr lang="en-US" sz="1600" dirty="0" err="1">
                          <a:solidFill>
                            <a:schemeClr val="tx1"/>
                          </a:solidFill>
                          <a:effectLst/>
                        </a:rPr>
                        <a:t>or</a:t>
                      </a:r>
                      <a:r>
                        <a:rPr lang="en-US" sz="1600" spc="5" dirty="0">
                          <a:solidFill>
                            <a:schemeClr val="tx1"/>
                          </a:solidFill>
                          <a:effectLst/>
                        </a:rPr>
                        <a:t> (n</a:t>
                      </a:r>
                      <a:r>
                        <a:rPr lang="en-US" sz="1600" dirty="0">
                          <a:solidFill>
                            <a:schemeClr val="tx1"/>
                          </a:solidFill>
                          <a:effectLst/>
                        </a:rPr>
                        <a:t>a</a:t>
                      </a:r>
                      <a:r>
                        <a:rPr lang="en-US" sz="1600" spc="-20" dirty="0">
                          <a:solidFill>
                            <a:schemeClr val="tx1"/>
                          </a:solidFill>
                          <a:effectLst/>
                        </a:rPr>
                        <a:t>p</a:t>
                      </a:r>
                      <a:r>
                        <a:rPr lang="en-US" sz="1600" dirty="0">
                          <a:solidFill>
                            <a:schemeClr val="tx1"/>
                          </a:solidFill>
                          <a:effectLst/>
                        </a:rPr>
                        <a:t>)</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165735" marR="167005" algn="ctr">
                        <a:lnSpc>
                          <a:spcPts val="1300"/>
                        </a:lnSpc>
                        <a:spcAft>
                          <a:spcPts val="0"/>
                        </a:spcAft>
                      </a:pPr>
                      <a:endParaRPr lang="hu-HU" sz="1600" dirty="0">
                        <a:solidFill>
                          <a:schemeClr val="tx1"/>
                        </a:solidFill>
                        <a:effectLst/>
                      </a:endParaRPr>
                    </a:p>
                    <a:p>
                      <a:pPr marL="165735" marR="167005" algn="ctr">
                        <a:lnSpc>
                          <a:spcPts val="1300"/>
                        </a:lnSpc>
                        <a:spcAft>
                          <a:spcPts val="0"/>
                        </a:spcAft>
                      </a:pPr>
                      <a:endParaRPr lang="hu-HU" sz="1600" dirty="0">
                        <a:solidFill>
                          <a:schemeClr val="tx1"/>
                        </a:solidFill>
                        <a:effectLst/>
                      </a:endParaRPr>
                    </a:p>
                    <a:p>
                      <a:pPr marL="165735" marR="167005" algn="ctr">
                        <a:lnSpc>
                          <a:spcPts val="1300"/>
                        </a:lnSpc>
                        <a:spcAft>
                          <a:spcPts val="0"/>
                        </a:spcAft>
                      </a:pPr>
                      <a:endParaRPr lang="hu-HU" sz="1600" dirty="0">
                        <a:solidFill>
                          <a:schemeClr val="tx1"/>
                        </a:solidFill>
                        <a:effectLst/>
                      </a:endParaRPr>
                    </a:p>
                    <a:p>
                      <a:pPr marL="165735" marR="167005" algn="ctr">
                        <a:lnSpc>
                          <a:spcPts val="1300"/>
                        </a:lnSpc>
                        <a:spcAft>
                          <a:spcPts val="0"/>
                        </a:spcAft>
                      </a:pPr>
                      <a:r>
                        <a:rPr lang="en-US" sz="1600" dirty="0" err="1">
                          <a:solidFill>
                            <a:schemeClr val="tx1"/>
                          </a:solidFill>
                          <a:effectLst/>
                        </a:rPr>
                        <a:t>Hő</a:t>
                      </a:r>
                      <a:r>
                        <a:rPr lang="en-US" sz="1600" spc="10" dirty="0" err="1">
                          <a:solidFill>
                            <a:schemeClr val="tx1"/>
                          </a:solidFill>
                          <a:effectLst/>
                        </a:rPr>
                        <a:t>m</a:t>
                      </a:r>
                      <a:r>
                        <a:rPr lang="en-US" sz="1600" spc="-5" dirty="0" err="1">
                          <a:solidFill>
                            <a:schemeClr val="tx1"/>
                          </a:solidFill>
                          <a:effectLst/>
                        </a:rPr>
                        <a:t>ér</a:t>
                      </a:r>
                      <a:r>
                        <a:rPr lang="en-US" sz="1600" spc="-10" dirty="0" err="1">
                          <a:solidFill>
                            <a:schemeClr val="tx1"/>
                          </a:solidFill>
                          <a:effectLst/>
                        </a:rPr>
                        <a:t>s</a:t>
                      </a:r>
                      <a:r>
                        <a:rPr lang="en-US" sz="1600" spc="-5" dirty="0" err="1">
                          <a:solidFill>
                            <a:schemeClr val="tx1"/>
                          </a:solidFill>
                          <a:effectLst/>
                        </a:rPr>
                        <a:t>é</a:t>
                      </a:r>
                      <a:r>
                        <a:rPr lang="en-US" sz="1600" spc="5" dirty="0" err="1">
                          <a:solidFill>
                            <a:schemeClr val="tx1"/>
                          </a:solidFill>
                          <a:effectLst/>
                        </a:rPr>
                        <a:t>k</a:t>
                      </a:r>
                      <a:r>
                        <a:rPr lang="en-US" sz="1600" dirty="0" err="1">
                          <a:solidFill>
                            <a:schemeClr val="tx1"/>
                          </a:solidFill>
                          <a:effectLst/>
                        </a:rPr>
                        <a:t>let</a:t>
                      </a:r>
                      <a:endParaRPr lang="hu-HU" sz="1100" dirty="0">
                        <a:solidFill>
                          <a:schemeClr val="tx1"/>
                        </a:solidFill>
                        <a:effectLst/>
                      </a:endParaRPr>
                    </a:p>
                    <a:p>
                      <a:pPr marL="444500" marR="445770" algn="ctr">
                        <a:lnSpc>
                          <a:spcPts val="1300"/>
                        </a:lnSpc>
                        <a:spcAft>
                          <a:spcPts val="0"/>
                        </a:spcAft>
                      </a:pPr>
                      <a:r>
                        <a:rPr lang="en-US" sz="1600" spc="5" dirty="0">
                          <a:solidFill>
                            <a:schemeClr val="tx1"/>
                          </a:solidFill>
                          <a:effectLst/>
                        </a:rPr>
                        <a:t>(</a:t>
                      </a:r>
                      <a:r>
                        <a:rPr lang="en-US" sz="1600" dirty="0">
                          <a:solidFill>
                            <a:schemeClr val="tx1"/>
                          </a:solidFill>
                          <a:effectLst/>
                        </a:rPr>
                        <a:t>°C)</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algn="ctr">
                        <a:lnSpc>
                          <a:spcPts val="1300"/>
                        </a:lnSpc>
                        <a:spcBef>
                          <a:spcPts val="50"/>
                        </a:spcBef>
                        <a:spcAft>
                          <a:spcPts val="0"/>
                        </a:spcAft>
                      </a:pPr>
                      <a:r>
                        <a:rPr lang="en-US" sz="1600" dirty="0">
                          <a:solidFill>
                            <a:schemeClr val="tx1"/>
                          </a:solidFill>
                          <a:effectLst/>
                        </a:rPr>
                        <a:t> </a:t>
                      </a:r>
                      <a:endParaRPr lang="hu-HU" sz="1100" dirty="0">
                        <a:solidFill>
                          <a:schemeClr val="tx1"/>
                        </a:solidFill>
                        <a:effectLst/>
                      </a:endParaRPr>
                    </a:p>
                    <a:p>
                      <a:pPr marL="84455" algn="ctr">
                        <a:spcAft>
                          <a:spcPts val="0"/>
                        </a:spcAft>
                      </a:pPr>
                      <a:endParaRPr lang="hu-HU" sz="1600" spc="5" dirty="0">
                        <a:solidFill>
                          <a:schemeClr val="tx1"/>
                        </a:solidFill>
                        <a:effectLst/>
                      </a:endParaRPr>
                    </a:p>
                    <a:p>
                      <a:pPr marL="84455" algn="ctr">
                        <a:spcAft>
                          <a:spcPts val="0"/>
                        </a:spcAft>
                      </a:pPr>
                      <a:r>
                        <a:rPr lang="en-US" sz="1600" spc="5" dirty="0" err="1">
                          <a:solidFill>
                            <a:schemeClr val="tx1"/>
                          </a:solidFill>
                          <a:effectLst/>
                        </a:rPr>
                        <a:t>S</a:t>
                      </a:r>
                      <a:r>
                        <a:rPr lang="en-US" sz="1600" spc="-5" dirty="0" err="1">
                          <a:solidFill>
                            <a:schemeClr val="tx1"/>
                          </a:solidFill>
                          <a:effectLst/>
                        </a:rPr>
                        <a:t>ze</a:t>
                      </a:r>
                      <a:r>
                        <a:rPr lang="en-US" sz="1600" dirty="0" err="1">
                          <a:solidFill>
                            <a:schemeClr val="tx1"/>
                          </a:solidFill>
                          <a:effectLst/>
                        </a:rPr>
                        <a:t>l</a:t>
                      </a:r>
                      <a:r>
                        <a:rPr lang="en-US" sz="1600" spc="5" dirty="0" err="1">
                          <a:solidFill>
                            <a:schemeClr val="tx1"/>
                          </a:solidFill>
                          <a:effectLst/>
                        </a:rPr>
                        <a:t>l</a:t>
                      </a:r>
                      <a:r>
                        <a:rPr lang="en-US" sz="1600" dirty="0" err="1">
                          <a:solidFill>
                            <a:schemeClr val="tx1"/>
                          </a:solidFill>
                          <a:effectLst/>
                        </a:rPr>
                        <a:t>ő</a:t>
                      </a:r>
                      <a:r>
                        <a:rPr lang="en-US" sz="1600" spc="-5" dirty="0" err="1">
                          <a:solidFill>
                            <a:schemeClr val="tx1"/>
                          </a:solidFill>
                          <a:effectLst/>
                        </a:rPr>
                        <a:t>zé</a:t>
                      </a:r>
                      <a:r>
                        <a:rPr lang="en-US" sz="1600" dirty="0" err="1">
                          <a:solidFill>
                            <a:schemeClr val="tx1"/>
                          </a:solidFill>
                          <a:effectLst/>
                        </a:rPr>
                        <a:t>s</a:t>
                      </a:r>
                      <a:r>
                        <a:rPr lang="en-US" sz="1600" dirty="0">
                          <a:solidFill>
                            <a:schemeClr val="tx1"/>
                          </a:solidFill>
                          <a:effectLst/>
                        </a:rPr>
                        <a:t> </a:t>
                      </a:r>
                      <a:r>
                        <a:rPr lang="en-US" sz="1600" spc="5" dirty="0">
                          <a:solidFill>
                            <a:schemeClr val="tx1"/>
                          </a:solidFill>
                          <a:effectLst/>
                        </a:rPr>
                        <a:t>(</a:t>
                      </a:r>
                      <a:r>
                        <a:rPr lang="en-US" sz="1600" dirty="0">
                          <a:solidFill>
                            <a:schemeClr val="tx1"/>
                          </a:solidFill>
                          <a:effectLst/>
                        </a:rPr>
                        <a:t>%)</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algn="ctr">
                        <a:lnSpc>
                          <a:spcPts val="1300"/>
                        </a:lnSpc>
                        <a:spcBef>
                          <a:spcPts val="50"/>
                        </a:spcBef>
                        <a:spcAft>
                          <a:spcPts val="0"/>
                        </a:spcAft>
                      </a:pPr>
                      <a:r>
                        <a:rPr lang="en-US" sz="1600" dirty="0">
                          <a:solidFill>
                            <a:schemeClr val="tx1"/>
                          </a:solidFill>
                          <a:effectLst/>
                        </a:rPr>
                        <a:t> </a:t>
                      </a:r>
                      <a:endParaRPr lang="hu-HU" sz="1600" dirty="0">
                        <a:solidFill>
                          <a:schemeClr val="tx1"/>
                        </a:solidFill>
                        <a:effectLst/>
                      </a:endParaRPr>
                    </a:p>
                    <a:p>
                      <a:pPr algn="ctr">
                        <a:lnSpc>
                          <a:spcPts val="1300"/>
                        </a:lnSpc>
                        <a:spcBef>
                          <a:spcPts val="50"/>
                        </a:spcBef>
                        <a:spcAft>
                          <a:spcPts val="0"/>
                        </a:spcAft>
                      </a:pPr>
                      <a:endParaRPr lang="hu-HU" sz="1100" dirty="0">
                        <a:solidFill>
                          <a:schemeClr val="tx1"/>
                        </a:solidFill>
                        <a:effectLst/>
                      </a:endParaRPr>
                    </a:p>
                    <a:p>
                      <a:pPr marL="118110" algn="ctr">
                        <a:spcAft>
                          <a:spcPts val="0"/>
                        </a:spcAft>
                      </a:pPr>
                      <a:r>
                        <a:rPr lang="en-US" sz="1600" spc="10" dirty="0" err="1">
                          <a:solidFill>
                            <a:schemeClr val="tx1"/>
                          </a:solidFill>
                          <a:effectLst/>
                        </a:rPr>
                        <a:t>P</a:t>
                      </a:r>
                      <a:r>
                        <a:rPr lang="en-US" sz="1600" dirty="0" err="1">
                          <a:solidFill>
                            <a:schemeClr val="tx1"/>
                          </a:solidFill>
                          <a:effectLst/>
                        </a:rPr>
                        <a:t>á</a:t>
                      </a:r>
                      <a:r>
                        <a:rPr lang="en-US" sz="1600" spc="-5" dirty="0" err="1">
                          <a:solidFill>
                            <a:schemeClr val="tx1"/>
                          </a:solidFill>
                          <a:effectLst/>
                        </a:rPr>
                        <a:t>r</a:t>
                      </a:r>
                      <a:r>
                        <a:rPr lang="en-US" sz="1600" dirty="0" err="1">
                          <a:solidFill>
                            <a:schemeClr val="tx1"/>
                          </a:solidFill>
                          <a:effectLst/>
                        </a:rPr>
                        <a:t>a</a:t>
                      </a:r>
                      <a:r>
                        <a:rPr lang="en-US" sz="1600" spc="5" dirty="0" err="1">
                          <a:solidFill>
                            <a:schemeClr val="tx1"/>
                          </a:solidFill>
                          <a:effectLst/>
                        </a:rPr>
                        <a:t>t</a:t>
                      </a:r>
                      <a:r>
                        <a:rPr lang="en-US" sz="1600" dirty="0" err="1">
                          <a:solidFill>
                            <a:schemeClr val="tx1"/>
                          </a:solidFill>
                          <a:effectLst/>
                        </a:rPr>
                        <a:t>a</a:t>
                      </a:r>
                      <a:r>
                        <a:rPr lang="en-US" sz="1600" spc="-5" dirty="0" err="1">
                          <a:solidFill>
                            <a:schemeClr val="tx1"/>
                          </a:solidFill>
                          <a:effectLst/>
                        </a:rPr>
                        <a:t>r</a:t>
                      </a:r>
                      <a:r>
                        <a:rPr lang="en-US" sz="1600" spc="5" dirty="0" err="1">
                          <a:solidFill>
                            <a:schemeClr val="tx1"/>
                          </a:solidFill>
                          <a:effectLst/>
                        </a:rPr>
                        <a:t>t</a:t>
                      </a:r>
                      <a:r>
                        <a:rPr lang="en-US" sz="1600" dirty="0">
                          <a:solidFill>
                            <a:schemeClr val="tx1"/>
                          </a:solidFill>
                          <a:effectLst/>
                        </a:rPr>
                        <a:t>. </a:t>
                      </a:r>
                      <a:r>
                        <a:rPr lang="en-US" sz="1600" spc="5" dirty="0">
                          <a:solidFill>
                            <a:schemeClr val="tx1"/>
                          </a:solidFill>
                          <a:effectLst/>
                        </a:rPr>
                        <a:t>(</a:t>
                      </a:r>
                      <a:r>
                        <a:rPr lang="en-US" sz="1600" spc="-25" dirty="0">
                          <a:solidFill>
                            <a:schemeClr val="tx1"/>
                          </a:solidFill>
                          <a:effectLst/>
                        </a:rPr>
                        <a:t>%</a:t>
                      </a:r>
                      <a:r>
                        <a:rPr lang="en-US" sz="1600" dirty="0">
                          <a:solidFill>
                            <a:schemeClr val="tx1"/>
                          </a:solidFill>
                          <a:effectLst/>
                        </a:rPr>
                        <a:t>)</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algn="ctr">
                        <a:lnSpc>
                          <a:spcPts val="1300"/>
                        </a:lnSpc>
                        <a:spcBef>
                          <a:spcPts val="50"/>
                        </a:spcBef>
                        <a:spcAft>
                          <a:spcPts val="0"/>
                        </a:spcAft>
                      </a:pPr>
                      <a:endParaRPr lang="hu-HU" sz="1600" dirty="0">
                        <a:solidFill>
                          <a:schemeClr val="tx1"/>
                        </a:solidFill>
                        <a:effectLst/>
                      </a:endParaRPr>
                    </a:p>
                    <a:p>
                      <a:pPr algn="ctr">
                        <a:lnSpc>
                          <a:spcPts val="1300"/>
                        </a:lnSpc>
                        <a:spcBef>
                          <a:spcPts val="50"/>
                        </a:spcBef>
                        <a:spcAft>
                          <a:spcPts val="0"/>
                        </a:spcAft>
                      </a:pPr>
                      <a:r>
                        <a:rPr lang="en-US" sz="1600" dirty="0">
                          <a:solidFill>
                            <a:schemeClr val="tx1"/>
                          </a:solidFill>
                          <a:effectLst/>
                        </a:rPr>
                        <a:t> </a:t>
                      </a:r>
                      <a:endParaRPr lang="hu-HU" sz="1100" dirty="0">
                        <a:solidFill>
                          <a:schemeClr val="tx1"/>
                        </a:solidFill>
                        <a:effectLst/>
                      </a:endParaRPr>
                    </a:p>
                    <a:p>
                      <a:pPr marL="182245" algn="ctr">
                        <a:spcAft>
                          <a:spcPts val="0"/>
                        </a:spcAft>
                      </a:pPr>
                      <a:r>
                        <a:rPr lang="en-US" sz="1600" spc="-10" dirty="0" err="1">
                          <a:solidFill>
                            <a:schemeClr val="tx1"/>
                          </a:solidFill>
                          <a:effectLst/>
                        </a:rPr>
                        <a:t>T</a:t>
                      </a:r>
                      <a:r>
                        <a:rPr lang="en-US" sz="1600" spc="-5" dirty="0" err="1">
                          <a:solidFill>
                            <a:schemeClr val="tx1"/>
                          </a:solidFill>
                          <a:effectLst/>
                        </a:rPr>
                        <a:t>e</a:t>
                      </a:r>
                      <a:r>
                        <a:rPr lang="en-US" sz="1600" spc="-10" dirty="0" err="1">
                          <a:solidFill>
                            <a:schemeClr val="tx1"/>
                          </a:solidFill>
                          <a:effectLst/>
                        </a:rPr>
                        <a:t>s</a:t>
                      </a:r>
                      <a:r>
                        <a:rPr lang="en-US" sz="1600" spc="5" dirty="0" err="1">
                          <a:solidFill>
                            <a:schemeClr val="tx1"/>
                          </a:solidFill>
                          <a:effectLst/>
                        </a:rPr>
                        <a:t>t</a:t>
                      </a:r>
                      <a:r>
                        <a:rPr lang="en-US" sz="1600" spc="-10" dirty="0" err="1">
                          <a:solidFill>
                            <a:schemeClr val="tx1"/>
                          </a:solidFill>
                          <a:effectLst/>
                        </a:rPr>
                        <a:t>s</a:t>
                      </a:r>
                      <a:r>
                        <a:rPr lang="en-US" sz="1600" spc="5" dirty="0" err="1">
                          <a:solidFill>
                            <a:schemeClr val="tx1"/>
                          </a:solidFill>
                          <a:effectLst/>
                        </a:rPr>
                        <a:t>ú</a:t>
                      </a:r>
                      <a:r>
                        <a:rPr lang="en-US" sz="1600" dirty="0" err="1">
                          <a:solidFill>
                            <a:schemeClr val="tx1"/>
                          </a:solidFill>
                          <a:effectLst/>
                        </a:rPr>
                        <a:t>ly</a:t>
                      </a:r>
                      <a:r>
                        <a:rPr lang="en-US" sz="1600" spc="15" dirty="0">
                          <a:solidFill>
                            <a:schemeClr val="tx1"/>
                          </a:solidFill>
                          <a:effectLst/>
                        </a:rPr>
                        <a:t> </a:t>
                      </a:r>
                      <a:r>
                        <a:rPr lang="en-US" sz="1600" spc="5" dirty="0">
                          <a:solidFill>
                            <a:schemeClr val="tx1"/>
                          </a:solidFill>
                          <a:effectLst/>
                        </a:rPr>
                        <a:t>(</a:t>
                      </a:r>
                      <a:r>
                        <a:rPr lang="en-US" sz="1600" dirty="0">
                          <a:solidFill>
                            <a:schemeClr val="tx1"/>
                          </a:solidFill>
                          <a:effectLst/>
                        </a:rPr>
                        <a:t>g)</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extLst>
                  <a:ext uri="{0D108BD9-81ED-4DB2-BD59-A6C34878D82A}">
                    <a16:rowId xmlns:a16="http://schemas.microsoft.com/office/drawing/2014/main" val="2850059657"/>
                  </a:ext>
                </a:extLst>
              </a:tr>
              <a:tr h="442408">
                <a:tc>
                  <a:txBody>
                    <a:bodyPr/>
                    <a:lstStyle/>
                    <a:p>
                      <a:pPr marL="499745" marR="499745" algn="ctr">
                        <a:spcBef>
                          <a:spcPts val="95"/>
                        </a:spcBef>
                        <a:spcAft>
                          <a:spcPts val="0"/>
                        </a:spcAft>
                      </a:pPr>
                      <a:r>
                        <a:rPr lang="en-US" sz="1600">
                          <a:solidFill>
                            <a:schemeClr val="tx1"/>
                          </a:solidFill>
                          <a:effectLst/>
                        </a:rPr>
                        <a:t>0</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505460" marR="506095" algn="ctr">
                        <a:spcBef>
                          <a:spcPts val="95"/>
                        </a:spcBef>
                        <a:spcAft>
                          <a:spcPts val="0"/>
                        </a:spcAft>
                      </a:pPr>
                      <a:r>
                        <a:rPr lang="en-US" sz="1600" dirty="0">
                          <a:solidFill>
                            <a:schemeClr val="tx1"/>
                          </a:solidFill>
                          <a:effectLst/>
                        </a:rPr>
                        <a:t>33</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57200" marR="454025" algn="ctr">
                        <a:spcBef>
                          <a:spcPts val="95"/>
                        </a:spcBef>
                        <a:spcAft>
                          <a:spcPts val="0"/>
                        </a:spcAft>
                      </a:pPr>
                      <a:r>
                        <a:rPr lang="en-US" sz="1600" dirty="0">
                          <a:solidFill>
                            <a:schemeClr val="tx1"/>
                          </a:solidFill>
                          <a:effectLst/>
                        </a:rPr>
                        <a:t>1</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62915" marR="460375" algn="ctr">
                        <a:spcBef>
                          <a:spcPts val="95"/>
                        </a:spcBef>
                        <a:spcAft>
                          <a:spcPts val="0"/>
                        </a:spcAft>
                      </a:pPr>
                      <a:r>
                        <a:rPr lang="en-US" sz="1600">
                          <a:solidFill>
                            <a:schemeClr val="tx1"/>
                          </a:solidFill>
                          <a:effectLst/>
                        </a:rPr>
                        <a:t>70</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62915" marR="459740" algn="ctr">
                        <a:lnSpc>
                          <a:spcPts val="1300"/>
                        </a:lnSpc>
                        <a:spcBef>
                          <a:spcPts val="120"/>
                        </a:spcBef>
                        <a:spcAft>
                          <a:spcPts val="0"/>
                        </a:spcAft>
                      </a:pPr>
                      <a:endParaRPr lang="hu-HU" sz="1600" dirty="0">
                        <a:solidFill>
                          <a:schemeClr val="tx1"/>
                        </a:solidFill>
                        <a:effectLst/>
                      </a:endParaRPr>
                    </a:p>
                    <a:p>
                      <a:pPr marL="462915" marR="459740" algn="ctr">
                        <a:lnSpc>
                          <a:spcPts val="1300"/>
                        </a:lnSpc>
                        <a:spcBef>
                          <a:spcPts val="120"/>
                        </a:spcBef>
                        <a:spcAft>
                          <a:spcPts val="0"/>
                        </a:spcAft>
                      </a:pPr>
                      <a:r>
                        <a:rPr lang="en-US" sz="1600" dirty="0">
                          <a:solidFill>
                            <a:schemeClr val="tx1"/>
                          </a:solidFill>
                          <a:effectLst/>
                        </a:rPr>
                        <a:t>65</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extLst>
                  <a:ext uri="{0D108BD9-81ED-4DB2-BD59-A6C34878D82A}">
                    <a16:rowId xmlns:a16="http://schemas.microsoft.com/office/drawing/2014/main" val="1248472971"/>
                  </a:ext>
                </a:extLst>
              </a:tr>
              <a:tr h="449613">
                <a:tc>
                  <a:txBody>
                    <a:bodyPr/>
                    <a:lstStyle/>
                    <a:p>
                      <a:pPr marL="499745" marR="499745" algn="ctr">
                        <a:spcBef>
                          <a:spcPts val="95"/>
                        </a:spcBef>
                        <a:spcAft>
                          <a:spcPts val="0"/>
                        </a:spcAft>
                      </a:pPr>
                      <a:r>
                        <a:rPr lang="en-US" sz="1600">
                          <a:solidFill>
                            <a:schemeClr val="tx1"/>
                          </a:solidFill>
                          <a:effectLst/>
                        </a:rPr>
                        <a:t>7</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505460" marR="506095" algn="ctr">
                        <a:spcBef>
                          <a:spcPts val="95"/>
                        </a:spcBef>
                        <a:spcAft>
                          <a:spcPts val="0"/>
                        </a:spcAft>
                      </a:pPr>
                      <a:r>
                        <a:rPr lang="en-US" sz="1600" dirty="0">
                          <a:solidFill>
                            <a:schemeClr val="tx1"/>
                          </a:solidFill>
                          <a:effectLst/>
                        </a:rPr>
                        <a:t>30</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57200" marR="454025" algn="ctr">
                        <a:spcBef>
                          <a:spcPts val="95"/>
                        </a:spcBef>
                        <a:spcAft>
                          <a:spcPts val="0"/>
                        </a:spcAft>
                      </a:pPr>
                      <a:r>
                        <a:rPr lang="en-US" sz="1600" dirty="0">
                          <a:solidFill>
                            <a:schemeClr val="tx1"/>
                          </a:solidFill>
                          <a:effectLst/>
                        </a:rPr>
                        <a:t>3</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62915" marR="460375" algn="ctr">
                        <a:spcBef>
                          <a:spcPts val="95"/>
                        </a:spcBef>
                        <a:spcAft>
                          <a:spcPts val="0"/>
                        </a:spcAft>
                      </a:pPr>
                      <a:r>
                        <a:rPr lang="en-US" sz="1600" dirty="0">
                          <a:solidFill>
                            <a:schemeClr val="tx1"/>
                          </a:solidFill>
                          <a:effectLst/>
                        </a:rPr>
                        <a:t>55</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22910" marR="422910" algn="ctr">
                        <a:lnSpc>
                          <a:spcPts val="1300"/>
                        </a:lnSpc>
                        <a:spcBef>
                          <a:spcPts val="145"/>
                        </a:spcBef>
                        <a:spcAft>
                          <a:spcPts val="0"/>
                        </a:spcAft>
                      </a:pPr>
                      <a:endParaRPr lang="hu-HU" sz="1600" dirty="0">
                        <a:solidFill>
                          <a:schemeClr val="tx1"/>
                        </a:solidFill>
                        <a:effectLst/>
                      </a:endParaRPr>
                    </a:p>
                    <a:p>
                      <a:pPr marL="422910" marR="422910" algn="ctr">
                        <a:lnSpc>
                          <a:spcPts val="1300"/>
                        </a:lnSpc>
                        <a:spcBef>
                          <a:spcPts val="145"/>
                        </a:spcBef>
                        <a:spcAft>
                          <a:spcPts val="0"/>
                        </a:spcAft>
                      </a:pPr>
                      <a:r>
                        <a:rPr lang="en-US" sz="1600" dirty="0">
                          <a:solidFill>
                            <a:schemeClr val="tx1"/>
                          </a:solidFill>
                          <a:effectLst/>
                        </a:rPr>
                        <a:t>192</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extLst>
                  <a:ext uri="{0D108BD9-81ED-4DB2-BD59-A6C34878D82A}">
                    <a16:rowId xmlns:a16="http://schemas.microsoft.com/office/drawing/2014/main" val="1399016028"/>
                  </a:ext>
                </a:extLst>
              </a:tr>
              <a:tr h="442408">
                <a:tc>
                  <a:txBody>
                    <a:bodyPr/>
                    <a:lstStyle/>
                    <a:p>
                      <a:pPr marL="463550" marR="460375" algn="ctr">
                        <a:spcBef>
                          <a:spcPts val="95"/>
                        </a:spcBef>
                        <a:spcAft>
                          <a:spcPts val="0"/>
                        </a:spcAft>
                      </a:pPr>
                      <a:r>
                        <a:rPr lang="en-US" sz="1600">
                          <a:solidFill>
                            <a:schemeClr val="tx1"/>
                          </a:solidFill>
                          <a:effectLst/>
                        </a:rPr>
                        <a:t>14</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505460" marR="506095" algn="ctr">
                        <a:spcBef>
                          <a:spcPts val="95"/>
                        </a:spcBef>
                        <a:spcAft>
                          <a:spcPts val="0"/>
                        </a:spcAft>
                      </a:pPr>
                      <a:r>
                        <a:rPr lang="en-US" sz="1600" dirty="0">
                          <a:solidFill>
                            <a:schemeClr val="tx1"/>
                          </a:solidFill>
                          <a:effectLst/>
                        </a:rPr>
                        <a:t>28</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57200" marR="454025" algn="ctr">
                        <a:spcBef>
                          <a:spcPts val="95"/>
                        </a:spcBef>
                        <a:spcAft>
                          <a:spcPts val="0"/>
                        </a:spcAft>
                      </a:pPr>
                      <a:r>
                        <a:rPr lang="en-US" sz="1600">
                          <a:solidFill>
                            <a:schemeClr val="tx1"/>
                          </a:solidFill>
                          <a:effectLst/>
                        </a:rPr>
                        <a:t>7</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62915" marR="460375" algn="ctr">
                        <a:spcBef>
                          <a:spcPts val="95"/>
                        </a:spcBef>
                        <a:spcAft>
                          <a:spcPts val="0"/>
                        </a:spcAft>
                      </a:pPr>
                      <a:r>
                        <a:rPr lang="en-US" sz="1600" dirty="0">
                          <a:solidFill>
                            <a:schemeClr val="tx1"/>
                          </a:solidFill>
                          <a:effectLst/>
                        </a:rPr>
                        <a:t>50</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23545" marR="422910" algn="ctr">
                        <a:lnSpc>
                          <a:spcPts val="1300"/>
                        </a:lnSpc>
                        <a:spcBef>
                          <a:spcPts val="120"/>
                        </a:spcBef>
                        <a:spcAft>
                          <a:spcPts val="0"/>
                        </a:spcAft>
                      </a:pPr>
                      <a:endParaRPr lang="hu-HU" sz="1600" dirty="0">
                        <a:solidFill>
                          <a:schemeClr val="tx1"/>
                        </a:solidFill>
                        <a:effectLst/>
                      </a:endParaRPr>
                    </a:p>
                    <a:p>
                      <a:pPr marL="423545" marR="422910" algn="ctr">
                        <a:lnSpc>
                          <a:spcPts val="1300"/>
                        </a:lnSpc>
                        <a:spcBef>
                          <a:spcPts val="120"/>
                        </a:spcBef>
                        <a:spcAft>
                          <a:spcPts val="0"/>
                        </a:spcAft>
                      </a:pPr>
                      <a:r>
                        <a:rPr lang="en-US" sz="1600" dirty="0">
                          <a:solidFill>
                            <a:schemeClr val="tx1"/>
                          </a:solidFill>
                          <a:effectLst/>
                        </a:rPr>
                        <a:t>522</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extLst>
                  <a:ext uri="{0D108BD9-81ED-4DB2-BD59-A6C34878D82A}">
                    <a16:rowId xmlns:a16="http://schemas.microsoft.com/office/drawing/2014/main" val="1180161238"/>
                  </a:ext>
                </a:extLst>
              </a:tr>
              <a:tr h="449613">
                <a:tc>
                  <a:txBody>
                    <a:bodyPr/>
                    <a:lstStyle/>
                    <a:p>
                      <a:pPr marL="463550" marR="460375" algn="ctr">
                        <a:spcBef>
                          <a:spcPts val="95"/>
                        </a:spcBef>
                        <a:spcAft>
                          <a:spcPts val="0"/>
                        </a:spcAft>
                      </a:pPr>
                      <a:r>
                        <a:rPr lang="en-US" sz="1600">
                          <a:solidFill>
                            <a:schemeClr val="tx1"/>
                          </a:solidFill>
                          <a:effectLst/>
                        </a:rPr>
                        <a:t>21</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505460" marR="506095" algn="ctr">
                        <a:spcBef>
                          <a:spcPts val="95"/>
                        </a:spcBef>
                        <a:spcAft>
                          <a:spcPts val="0"/>
                        </a:spcAft>
                      </a:pPr>
                      <a:r>
                        <a:rPr lang="en-US" sz="1600" dirty="0">
                          <a:solidFill>
                            <a:schemeClr val="tx1"/>
                          </a:solidFill>
                          <a:effectLst/>
                        </a:rPr>
                        <a:t>26</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17195" marR="417195" algn="ctr">
                        <a:spcBef>
                          <a:spcPts val="95"/>
                        </a:spcBef>
                        <a:spcAft>
                          <a:spcPts val="0"/>
                        </a:spcAft>
                      </a:pPr>
                      <a:r>
                        <a:rPr lang="en-US" sz="1600">
                          <a:solidFill>
                            <a:schemeClr val="tx1"/>
                          </a:solidFill>
                          <a:effectLst/>
                        </a:rPr>
                        <a:t>11</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62915" marR="460375" algn="ctr">
                        <a:spcBef>
                          <a:spcPts val="95"/>
                        </a:spcBef>
                        <a:spcAft>
                          <a:spcPts val="0"/>
                        </a:spcAft>
                      </a:pPr>
                      <a:r>
                        <a:rPr lang="en-US" sz="1600" dirty="0">
                          <a:solidFill>
                            <a:schemeClr val="tx1"/>
                          </a:solidFill>
                          <a:effectLst/>
                        </a:rPr>
                        <a:t>50</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22910" marR="422275" algn="ctr">
                        <a:spcAft>
                          <a:spcPts val="0"/>
                        </a:spcAft>
                      </a:pPr>
                      <a:endParaRPr lang="hu-HU" sz="1600" dirty="0">
                        <a:solidFill>
                          <a:schemeClr val="tx1"/>
                        </a:solidFill>
                        <a:effectLst/>
                      </a:endParaRPr>
                    </a:p>
                    <a:p>
                      <a:pPr marL="422910" marR="422275" algn="ctr">
                        <a:spcAft>
                          <a:spcPts val="0"/>
                        </a:spcAft>
                      </a:pPr>
                      <a:r>
                        <a:rPr lang="en-US" sz="1600" dirty="0">
                          <a:solidFill>
                            <a:schemeClr val="tx1"/>
                          </a:solidFill>
                          <a:effectLst/>
                        </a:rPr>
                        <a:t>834</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extLst>
                  <a:ext uri="{0D108BD9-81ED-4DB2-BD59-A6C34878D82A}">
                    <a16:rowId xmlns:a16="http://schemas.microsoft.com/office/drawing/2014/main" val="1963242972"/>
                  </a:ext>
                </a:extLst>
              </a:tr>
              <a:tr h="449613">
                <a:tc>
                  <a:txBody>
                    <a:bodyPr/>
                    <a:lstStyle/>
                    <a:p>
                      <a:pPr marL="463550" marR="460375" algn="ctr">
                        <a:spcBef>
                          <a:spcPts val="95"/>
                        </a:spcBef>
                        <a:spcAft>
                          <a:spcPts val="0"/>
                        </a:spcAft>
                      </a:pPr>
                      <a:r>
                        <a:rPr lang="en-US" sz="1600">
                          <a:solidFill>
                            <a:schemeClr val="tx1"/>
                          </a:solidFill>
                          <a:effectLst/>
                        </a:rPr>
                        <a:t>28</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505460" marR="506095" algn="ctr">
                        <a:spcBef>
                          <a:spcPts val="95"/>
                        </a:spcBef>
                        <a:spcAft>
                          <a:spcPts val="0"/>
                        </a:spcAft>
                      </a:pPr>
                      <a:r>
                        <a:rPr lang="en-US" sz="1600" dirty="0">
                          <a:solidFill>
                            <a:schemeClr val="tx1"/>
                          </a:solidFill>
                          <a:effectLst/>
                        </a:rPr>
                        <a:t>23</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17195" marR="417195" algn="ctr">
                        <a:spcBef>
                          <a:spcPts val="95"/>
                        </a:spcBef>
                        <a:spcAft>
                          <a:spcPts val="0"/>
                        </a:spcAft>
                      </a:pPr>
                      <a:r>
                        <a:rPr lang="en-US" sz="1600">
                          <a:solidFill>
                            <a:schemeClr val="tx1"/>
                          </a:solidFill>
                          <a:effectLst/>
                        </a:rPr>
                        <a:t>16</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62915" marR="460375" algn="ctr">
                        <a:spcBef>
                          <a:spcPts val="95"/>
                        </a:spcBef>
                        <a:spcAft>
                          <a:spcPts val="0"/>
                        </a:spcAft>
                      </a:pPr>
                      <a:r>
                        <a:rPr lang="en-US" sz="1600" dirty="0">
                          <a:solidFill>
                            <a:schemeClr val="tx1"/>
                          </a:solidFill>
                          <a:effectLst/>
                        </a:rPr>
                        <a:t>50</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386715" marR="382905" algn="ctr">
                        <a:lnSpc>
                          <a:spcPts val="1300"/>
                        </a:lnSpc>
                        <a:spcBef>
                          <a:spcPts val="145"/>
                        </a:spcBef>
                        <a:spcAft>
                          <a:spcPts val="0"/>
                        </a:spcAft>
                      </a:pPr>
                      <a:endParaRPr lang="hu-HU" sz="1600" dirty="0">
                        <a:solidFill>
                          <a:schemeClr val="tx1"/>
                        </a:solidFill>
                        <a:effectLst/>
                      </a:endParaRPr>
                    </a:p>
                    <a:p>
                      <a:pPr marL="386715" marR="382905" algn="ctr">
                        <a:lnSpc>
                          <a:spcPts val="1300"/>
                        </a:lnSpc>
                        <a:spcBef>
                          <a:spcPts val="145"/>
                        </a:spcBef>
                        <a:spcAft>
                          <a:spcPts val="0"/>
                        </a:spcAft>
                      </a:pPr>
                      <a:r>
                        <a:rPr lang="en-US" sz="1600" dirty="0">
                          <a:solidFill>
                            <a:schemeClr val="tx1"/>
                          </a:solidFill>
                          <a:effectLst/>
                        </a:rPr>
                        <a:t>1351</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extLst>
                  <a:ext uri="{0D108BD9-81ED-4DB2-BD59-A6C34878D82A}">
                    <a16:rowId xmlns:a16="http://schemas.microsoft.com/office/drawing/2014/main" val="3669126778"/>
                  </a:ext>
                </a:extLst>
              </a:tr>
              <a:tr h="442408">
                <a:tc>
                  <a:txBody>
                    <a:bodyPr/>
                    <a:lstStyle/>
                    <a:p>
                      <a:pPr marL="463550" marR="460375" algn="ctr">
                        <a:spcBef>
                          <a:spcPts val="95"/>
                        </a:spcBef>
                        <a:spcAft>
                          <a:spcPts val="0"/>
                        </a:spcAft>
                      </a:pPr>
                      <a:r>
                        <a:rPr lang="en-US" sz="1600">
                          <a:solidFill>
                            <a:schemeClr val="tx1"/>
                          </a:solidFill>
                          <a:effectLst/>
                        </a:rPr>
                        <a:t>35</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505460" marR="506095" algn="ctr">
                        <a:spcBef>
                          <a:spcPts val="95"/>
                        </a:spcBef>
                        <a:spcAft>
                          <a:spcPts val="0"/>
                        </a:spcAft>
                      </a:pPr>
                      <a:r>
                        <a:rPr lang="en-US" sz="1600">
                          <a:solidFill>
                            <a:schemeClr val="tx1"/>
                          </a:solidFill>
                          <a:effectLst/>
                        </a:rPr>
                        <a:t>20</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17195" marR="417195" algn="ctr">
                        <a:spcBef>
                          <a:spcPts val="95"/>
                        </a:spcBef>
                        <a:spcAft>
                          <a:spcPts val="0"/>
                        </a:spcAft>
                      </a:pPr>
                      <a:r>
                        <a:rPr lang="en-US" sz="1600">
                          <a:solidFill>
                            <a:schemeClr val="tx1"/>
                          </a:solidFill>
                          <a:effectLst/>
                        </a:rPr>
                        <a:t>20</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62915" marR="460375" algn="ctr">
                        <a:spcBef>
                          <a:spcPts val="95"/>
                        </a:spcBef>
                        <a:spcAft>
                          <a:spcPts val="0"/>
                        </a:spcAft>
                      </a:pPr>
                      <a:r>
                        <a:rPr lang="en-US" sz="1600" dirty="0">
                          <a:solidFill>
                            <a:schemeClr val="tx1"/>
                          </a:solidFill>
                          <a:effectLst/>
                        </a:rPr>
                        <a:t>50</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386715" marR="383540" algn="ctr">
                        <a:lnSpc>
                          <a:spcPts val="1300"/>
                        </a:lnSpc>
                        <a:spcBef>
                          <a:spcPts val="120"/>
                        </a:spcBef>
                        <a:spcAft>
                          <a:spcPts val="0"/>
                        </a:spcAft>
                      </a:pPr>
                      <a:endParaRPr lang="hu-HU" sz="1600" dirty="0">
                        <a:solidFill>
                          <a:schemeClr val="tx1"/>
                        </a:solidFill>
                        <a:effectLst/>
                      </a:endParaRPr>
                    </a:p>
                    <a:p>
                      <a:pPr marL="386715" marR="383540" algn="ctr">
                        <a:lnSpc>
                          <a:spcPts val="1300"/>
                        </a:lnSpc>
                        <a:spcBef>
                          <a:spcPts val="120"/>
                        </a:spcBef>
                        <a:spcAft>
                          <a:spcPts val="0"/>
                        </a:spcAft>
                      </a:pPr>
                      <a:r>
                        <a:rPr lang="en-US" sz="1600" dirty="0">
                          <a:solidFill>
                            <a:schemeClr val="tx1"/>
                          </a:solidFill>
                          <a:effectLst/>
                        </a:rPr>
                        <a:t>2100</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extLst>
                  <a:ext uri="{0D108BD9-81ED-4DB2-BD59-A6C34878D82A}">
                    <a16:rowId xmlns:a16="http://schemas.microsoft.com/office/drawing/2014/main" val="3017952056"/>
                  </a:ext>
                </a:extLst>
              </a:tr>
              <a:tr h="449613">
                <a:tc>
                  <a:txBody>
                    <a:bodyPr/>
                    <a:lstStyle/>
                    <a:p>
                      <a:pPr marL="463550" marR="460375" algn="ctr">
                        <a:spcBef>
                          <a:spcPts val="95"/>
                        </a:spcBef>
                        <a:spcAft>
                          <a:spcPts val="0"/>
                        </a:spcAft>
                      </a:pPr>
                      <a:r>
                        <a:rPr lang="en-US" sz="1600">
                          <a:solidFill>
                            <a:schemeClr val="tx1"/>
                          </a:solidFill>
                          <a:effectLst/>
                        </a:rPr>
                        <a:t>42</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505460" marR="506095" algn="ctr">
                        <a:spcBef>
                          <a:spcPts val="95"/>
                        </a:spcBef>
                        <a:spcAft>
                          <a:spcPts val="0"/>
                        </a:spcAft>
                      </a:pPr>
                      <a:r>
                        <a:rPr lang="en-US" sz="1600" dirty="0">
                          <a:solidFill>
                            <a:schemeClr val="tx1"/>
                          </a:solidFill>
                          <a:effectLst/>
                        </a:rPr>
                        <a:t>20</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17195" marR="417195" algn="ctr">
                        <a:spcBef>
                          <a:spcPts val="95"/>
                        </a:spcBef>
                        <a:spcAft>
                          <a:spcPts val="0"/>
                        </a:spcAft>
                      </a:pPr>
                      <a:r>
                        <a:rPr lang="en-US" sz="1600">
                          <a:solidFill>
                            <a:schemeClr val="tx1"/>
                          </a:solidFill>
                          <a:effectLst/>
                        </a:rPr>
                        <a:t>25</a:t>
                      </a:r>
                      <a:endParaRPr lang="hu-HU" sz="110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462915" marR="460375" algn="ctr">
                        <a:spcBef>
                          <a:spcPts val="95"/>
                        </a:spcBef>
                        <a:spcAft>
                          <a:spcPts val="0"/>
                        </a:spcAft>
                      </a:pPr>
                      <a:r>
                        <a:rPr lang="en-US" sz="1600" dirty="0">
                          <a:solidFill>
                            <a:schemeClr val="tx1"/>
                          </a:solidFill>
                          <a:effectLst/>
                        </a:rPr>
                        <a:t>50</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386715" marR="382905" algn="ctr">
                        <a:lnSpc>
                          <a:spcPts val="1300"/>
                        </a:lnSpc>
                        <a:spcBef>
                          <a:spcPts val="145"/>
                        </a:spcBef>
                        <a:spcAft>
                          <a:spcPts val="0"/>
                        </a:spcAft>
                      </a:pPr>
                      <a:endParaRPr lang="hu-HU" sz="1600" dirty="0">
                        <a:solidFill>
                          <a:schemeClr val="tx1"/>
                        </a:solidFill>
                        <a:effectLst/>
                      </a:endParaRPr>
                    </a:p>
                    <a:p>
                      <a:pPr marL="386715" marR="382905" algn="ctr">
                        <a:lnSpc>
                          <a:spcPts val="1300"/>
                        </a:lnSpc>
                        <a:spcBef>
                          <a:spcPts val="145"/>
                        </a:spcBef>
                        <a:spcAft>
                          <a:spcPts val="0"/>
                        </a:spcAft>
                      </a:pPr>
                      <a:r>
                        <a:rPr lang="en-US" sz="1600" dirty="0">
                          <a:solidFill>
                            <a:schemeClr val="tx1"/>
                          </a:solidFill>
                          <a:effectLst/>
                        </a:rPr>
                        <a:t>2720</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noFill/>
                  </a:tcPr>
                </a:tc>
                <a:extLst>
                  <a:ext uri="{0D108BD9-81ED-4DB2-BD59-A6C34878D82A}">
                    <a16:rowId xmlns:a16="http://schemas.microsoft.com/office/drawing/2014/main" val="2970676749"/>
                  </a:ext>
                </a:extLst>
              </a:tr>
            </a:tbl>
          </a:graphicData>
        </a:graphic>
      </p:graphicFrame>
      <p:sp>
        <p:nvSpPr>
          <p:cNvPr id="7" name="Rectangle 2">
            <a:extLst>
              <a:ext uri="{FF2B5EF4-FFF2-40B4-BE49-F238E27FC236}">
                <a16:creationId xmlns:a16="http://schemas.microsoft.com/office/drawing/2014/main" id="{CD6436F7-9900-44A0-8299-C968D4E3394F}"/>
              </a:ext>
            </a:extLst>
          </p:cNvPr>
          <p:cNvSpPr>
            <a:spLocks noChangeArrowheads="1"/>
          </p:cNvSpPr>
          <p:nvPr/>
        </p:nvSpPr>
        <p:spPr bwMode="auto">
          <a:xfrm>
            <a:off x="871674" y="698749"/>
            <a:ext cx="8760699"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hu-HU" dirty="0"/>
              <a:t>A brojler csirke nevelésekor a csirke korának és testsúlyának megfelelő hőmérsékletet, szellőzést, takarmányt, fényt, vizet és páratartalmat kell biztosítani az alábbiak szerint:</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hu-HU" altLang="hu-HU" sz="600" b="0" i="0" u="none" strike="noStrike" cap="none" normalizeH="0" baseline="0" dirty="0">
              <a:ln>
                <a:noFill/>
              </a:ln>
              <a:solidFill>
                <a:schemeClr val="tx1"/>
              </a:solidFill>
              <a:effectLst/>
              <a:latin typeface="Arial" panose="020B0604020202020204" pitchFamily="34" charset="0"/>
            </a:endParaRPr>
          </a:p>
        </p:txBody>
      </p:sp>
      <p:sp>
        <p:nvSpPr>
          <p:cNvPr id="8" name="Téglalap 7">
            <a:extLst>
              <a:ext uri="{FF2B5EF4-FFF2-40B4-BE49-F238E27FC236}">
                <a16:creationId xmlns:a16="http://schemas.microsoft.com/office/drawing/2014/main" id="{C3C33813-F658-4E1B-A5AC-C6814E913800}"/>
              </a:ext>
            </a:extLst>
          </p:cNvPr>
          <p:cNvSpPr/>
          <p:nvPr/>
        </p:nvSpPr>
        <p:spPr>
          <a:xfrm>
            <a:off x="1385482" y="6094522"/>
            <a:ext cx="8760699" cy="646331"/>
          </a:xfrm>
          <a:prstGeom prst="rect">
            <a:avLst/>
          </a:prstGeom>
        </p:spPr>
        <p:txBody>
          <a:bodyPr wrap="square">
            <a:spAutoFit/>
          </a:bodyPr>
          <a:lstStyle/>
          <a:p>
            <a:pPr lvl="0" algn="just" defTabSz="914400" eaLnBrk="0" fontAlgn="base" hangingPunct="0">
              <a:spcBef>
                <a:spcPct val="0"/>
              </a:spcBef>
              <a:spcAft>
                <a:spcPct val="0"/>
              </a:spcAft>
            </a:pPr>
            <a:r>
              <a:rPr lang="en-US" altLang="hu-HU" b="1" dirty="0">
                <a:latin typeface="Arial" panose="020B0604020202020204" pitchFamily="34" charset="0"/>
                <a:ea typeface="Times New Roman" panose="02020603050405020304" pitchFamily="18" charset="0"/>
              </a:rPr>
              <a:t>A </a:t>
            </a:r>
            <a:r>
              <a:rPr lang="en-US" altLang="hu-HU" b="1" dirty="0" err="1">
                <a:latin typeface="Arial" panose="020B0604020202020204" pitchFamily="34" charset="0"/>
                <a:ea typeface="Times New Roman" panose="02020603050405020304" pitchFamily="18" charset="0"/>
              </a:rPr>
              <a:t>Kft</a:t>
            </a:r>
            <a:r>
              <a:rPr lang="en-US" altLang="hu-HU" b="1" dirty="0">
                <a:latin typeface="Arial" panose="020B0604020202020204" pitchFamily="34" charset="0"/>
                <a:ea typeface="Times New Roman" panose="02020603050405020304" pitchFamily="18" charset="0"/>
              </a:rPr>
              <a:t>. a </a:t>
            </a:r>
            <a:r>
              <a:rPr lang="en-US" altLang="hu-HU" b="1" dirty="0" err="1">
                <a:latin typeface="Arial" panose="020B0604020202020204" pitchFamily="34" charset="0"/>
                <a:ea typeface="Times New Roman" panose="02020603050405020304" pitchFamily="18" charset="0"/>
              </a:rPr>
              <a:t>piaci</a:t>
            </a:r>
            <a:r>
              <a:rPr lang="en-US" altLang="hu-HU" b="1" dirty="0">
                <a:latin typeface="Arial" panose="020B0604020202020204" pitchFamily="34" charset="0"/>
                <a:ea typeface="Times New Roman" panose="02020603050405020304" pitchFamily="18" charset="0"/>
              </a:rPr>
              <a:t> </a:t>
            </a:r>
            <a:r>
              <a:rPr lang="en-US" altLang="hu-HU" b="1" dirty="0" err="1">
                <a:latin typeface="Arial" panose="020B0604020202020204" pitchFamily="34" charset="0"/>
                <a:ea typeface="Times New Roman" panose="02020603050405020304" pitchFamily="18" charset="0"/>
              </a:rPr>
              <a:t>igényeknek</a:t>
            </a:r>
            <a:r>
              <a:rPr lang="en-US" altLang="hu-HU" b="1" dirty="0">
                <a:latin typeface="Arial" panose="020B0604020202020204" pitchFamily="34" charset="0"/>
                <a:ea typeface="Times New Roman" panose="02020603050405020304" pitchFamily="18" charset="0"/>
              </a:rPr>
              <a:t> </a:t>
            </a:r>
            <a:r>
              <a:rPr lang="en-US" altLang="hu-HU" b="1" dirty="0" err="1">
                <a:latin typeface="Arial" panose="020B0604020202020204" pitchFamily="34" charset="0"/>
                <a:ea typeface="Times New Roman" panose="02020603050405020304" pitchFamily="18" charset="0"/>
              </a:rPr>
              <a:t>megfelelően</a:t>
            </a:r>
            <a:r>
              <a:rPr lang="en-US" altLang="hu-HU" b="1" dirty="0">
                <a:latin typeface="Arial" panose="020B0604020202020204" pitchFamily="34" charset="0"/>
                <a:ea typeface="Times New Roman" panose="02020603050405020304" pitchFamily="18" charset="0"/>
              </a:rPr>
              <a:t> </a:t>
            </a:r>
            <a:r>
              <a:rPr lang="en-US" altLang="hu-HU" b="1" dirty="0" err="1">
                <a:latin typeface="Arial" panose="020B0604020202020204" pitchFamily="34" charset="0"/>
                <a:ea typeface="Times New Roman" panose="02020603050405020304" pitchFamily="18" charset="0"/>
              </a:rPr>
              <a:t>u.n.</a:t>
            </a:r>
            <a:r>
              <a:rPr lang="en-US" altLang="hu-HU" b="1" dirty="0">
                <a:latin typeface="Arial" panose="020B0604020202020204" pitchFamily="34" charset="0"/>
                <a:ea typeface="Times New Roman" panose="02020603050405020304" pitchFamily="18" charset="0"/>
              </a:rPr>
              <a:t> „</a:t>
            </a:r>
            <a:r>
              <a:rPr lang="en-US" altLang="hu-HU" b="1" dirty="0" err="1">
                <a:latin typeface="Arial" panose="020B0604020202020204" pitchFamily="34" charset="0"/>
                <a:ea typeface="Times New Roman" panose="02020603050405020304" pitchFamily="18" charset="0"/>
              </a:rPr>
              <a:t>leszedéses</a:t>
            </a:r>
            <a:r>
              <a:rPr lang="en-US" altLang="hu-HU" b="1" dirty="0">
                <a:latin typeface="Arial" panose="020B0604020202020204" pitchFamily="34" charset="0"/>
                <a:ea typeface="Times New Roman" panose="02020603050405020304" pitchFamily="18" charset="0"/>
              </a:rPr>
              <a:t> </a:t>
            </a:r>
            <a:r>
              <a:rPr lang="en-US" altLang="hu-HU" b="1" dirty="0" err="1">
                <a:latin typeface="Arial" panose="020B0604020202020204" pitchFamily="34" charset="0"/>
                <a:ea typeface="Times New Roman" panose="02020603050405020304" pitchFamily="18" charset="0"/>
              </a:rPr>
              <a:t>technológiát</a:t>
            </a:r>
            <a:r>
              <a:rPr lang="en-US" altLang="hu-HU" b="1" dirty="0">
                <a:latin typeface="Arial" panose="020B0604020202020204" pitchFamily="34" charset="0"/>
                <a:ea typeface="Times New Roman" panose="02020603050405020304" pitchFamily="18" charset="0"/>
              </a:rPr>
              <a:t>” </a:t>
            </a:r>
            <a:r>
              <a:rPr lang="en-US" altLang="hu-HU" b="1" dirty="0" err="1">
                <a:latin typeface="Arial" panose="020B0604020202020204" pitchFamily="34" charset="0"/>
                <a:ea typeface="Times New Roman" panose="02020603050405020304" pitchFamily="18" charset="0"/>
              </a:rPr>
              <a:t>vezet</a:t>
            </a:r>
            <a:r>
              <a:rPr lang="en-US" altLang="hu-HU" b="1" dirty="0">
                <a:latin typeface="Arial" panose="020B0604020202020204" pitchFamily="34" charset="0"/>
                <a:ea typeface="Times New Roman" panose="02020603050405020304" pitchFamily="18" charset="0"/>
              </a:rPr>
              <a:t> be a broiler</a:t>
            </a:r>
            <a:r>
              <a:rPr lang="hu-HU" altLang="hu-HU" sz="800" dirty="0">
                <a:latin typeface="Arial" panose="020B0604020202020204" pitchFamily="34" charset="0"/>
              </a:rPr>
              <a:t>  </a:t>
            </a:r>
            <a:r>
              <a:rPr lang="en-US" altLang="hu-HU" b="1" dirty="0" err="1">
                <a:latin typeface="Arial" panose="020B0604020202020204" pitchFamily="34" charset="0"/>
                <a:ea typeface="Times New Roman" panose="02020603050405020304" pitchFamily="18" charset="0"/>
              </a:rPr>
              <a:t>tartása</a:t>
            </a:r>
            <a:r>
              <a:rPr lang="en-US" altLang="hu-HU" b="1" dirty="0">
                <a:latin typeface="Arial" panose="020B0604020202020204" pitchFamily="34" charset="0"/>
                <a:ea typeface="Times New Roman" panose="02020603050405020304" pitchFamily="18" charset="0"/>
              </a:rPr>
              <a:t> </a:t>
            </a:r>
            <a:r>
              <a:rPr lang="en-US" altLang="hu-HU" b="1" dirty="0" err="1">
                <a:latin typeface="Arial" panose="020B0604020202020204" pitchFamily="34" charset="0"/>
                <a:ea typeface="Times New Roman" panose="02020603050405020304" pitchFamily="18" charset="0"/>
              </a:rPr>
              <a:t>során</a:t>
            </a:r>
            <a:r>
              <a:rPr lang="en-US" altLang="hu-HU" b="1" dirty="0">
                <a:latin typeface="Arial" panose="020B0604020202020204" pitchFamily="34" charset="0"/>
                <a:ea typeface="Times New Roman" panose="02020603050405020304" pitchFamily="18" charset="0"/>
              </a:rPr>
              <a:t>.</a:t>
            </a:r>
            <a:endParaRPr lang="en-US" altLang="hu-HU" sz="2800" dirty="0">
              <a:latin typeface="Arial" panose="020B0604020202020204" pitchFamily="34" charset="0"/>
            </a:endParaRPr>
          </a:p>
        </p:txBody>
      </p:sp>
    </p:spTree>
    <p:extLst>
      <p:ext uri="{BB962C8B-B14F-4D97-AF65-F5344CB8AC3E}">
        <p14:creationId xmlns:p14="http://schemas.microsoft.com/office/powerpoint/2010/main" val="34633302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EB65D55-7DC5-4B84-9084-62649D9B6FDF}"/>
              </a:ext>
            </a:extLst>
          </p:cNvPr>
          <p:cNvSpPr>
            <a:spLocks noGrp="1"/>
          </p:cNvSpPr>
          <p:nvPr>
            <p:ph type="title"/>
          </p:nvPr>
        </p:nvSpPr>
        <p:spPr>
          <a:xfrm>
            <a:off x="645130" y="0"/>
            <a:ext cx="9404723" cy="711200"/>
          </a:xfrm>
        </p:spPr>
        <p:txBody>
          <a:bodyPr/>
          <a:lstStyle/>
          <a:p>
            <a:r>
              <a:rPr lang="en-US" dirty="0" err="1">
                <a:effectLst>
                  <a:outerShdw blurRad="38100" dist="38100" dir="2700000" algn="tl">
                    <a:srgbClr val="000000">
                      <a:alpha val="43137"/>
                    </a:srgbClr>
                  </a:outerShdw>
                </a:effectLst>
              </a:rPr>
              <a:t>Nevelési</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körülmények</a:t>
            </a:r>
            <a:r>
              <a:rPr lang="hu-HU" dirty="0">
                <a:effectLst>
                  <a:outerShdw blurRad="38100" dist="38100" dir="2700000" algn="tl">
                    <a:srgbClr val="000000">
                      <a:alpha val="43137"/>
                    </a:srgbClr>
                  </a:outerShdw>
                </a:effectLst>
              </a:rPr>
              <a:t>:</a:t>
            </a:r>
          </a:p>
        </p:txBody>
      </p:sp>
      <p:sp>
        <p:nvSpPr>
          <p:cNvPr id="3" name="Tartalom helye 2">
            <a:extLst>
              <a:ext uri="{FF2B5EF4-FFF2-40B4-BE49-F238E27FC236}">
                <a16:creationId xmlns:a16="http://schemas.microsoft.com/office/drawing/2014/main" id="{BC59CECE-CC3D-4777-8AAE-A194845CFD3C}"/>
              </a:ext>
            </a:extLst>
          </p:cNvPr>
          <p:cNvSpPr>
            <a:spLocks noGrp="1"/>
          </p:cNvSpPr>
          <p:nvPr>
            <p:ph idx="1"/>
          </p:nvPr>
        </p:nvSpPr>
        <p:spPr>
          <a:xfrm>
            <a:off x="1103312" y="711200"/>
            <a:ext cx="8946541" cy="6146800"/>
          </a:xfrm>
        </p:spPr>
        <p:txBody>
          <a:bodyPr>
            <a:normAutofit fontScale="92500" lnSpcReduction="20000"/>
          </a:bodyPr>
          <a:lstStyle/>
          <a:p>
            <a:r>
              <a:rPr lang="hu-HU" dirty="0"/>
              <a:t>A naposállat telepítési sűrűségének még nincs jelentősége, hiszen azok csak az ól egy részét veszik igénybe. A növekedésnek megfelelően foglalják majd el az ól teljes területét. </a:t>
            </a:r>
          </a:p>
          <a:p>
            <a:r>
              <a:rPr lang="hu-HU" dirty="0"/>
              <a:t>A rendelkezésre álló hasznos alapterület alapján 300.000 db / 15.509,52 m</a:t>
            </a:r>
            <a:r>
              <a:rPr lang="hu-HU" baseline="30000" dirty="0"/>
              <a:t>2</a:t>
            </a:r>
            <a:r>
              <a:rPr lang="hu-HU" dirty="0"/>
              <a:t> = 19,34, azaz 19-20 db/m</a:t>
            </a:r>
            <a:r>
              <a:rPr lang="hu-HU" baseline="30000" dirty="0"/>
              <a:t>2</a:t>
            </a:r>
            <a:r>
              <a:rPr lang="hu-HU" dirty="0"/>
              <a:t> betelepítési kapacitás áll rendelkezésre. Az istállókba 3-5 napos csibék kerülnek betelepítésre (</a:t>
            </a:r>
            <a:r>
              <a:rPr lang="hu-HU" dirty="0" err="1"/>
              <a:t>max</a:t>
            </a:r>
            <a:r>
              <a:rPr lang="hu-HU" dirty="0"/>
              <a:t>. 65g). A nevelési ciklus alatt az elméleti állatsűrűség </a:t>
            </a:r>
            <a:r>
              <a:rPr lang="hu-HU" dirty="0" err="1"/>
              <a:t>max</a:t>
            </a:r>
            <a:r>
              <a:rPr lang="hu-HU" dirty="0"/>
              <a:t>. 19,34 db/m</a:t>
            </a:r>
            <a:r>
              <a:rPr lang="hu-HU" baseline="30000" dirty="0"/>
              <a:t>2</a:t>
            </a:r>
            <a:r>
              <a:rPr lang="hu-HU" dirty="0"/>
              <a:t> lenne, de ez az elhullások (5%) miatt soha nem következik be. </a:t>
            </a:r>
          </a:p>
          <a:p>
            <a:r>
              <a:rPr lang="hu-HU" dirty="0"/>
              <a:t>Amikor az állományok súlya eléri a 2,2 kg körüli súlyt ez kb. a 33-34 nap, </a:t>
            </a:r>
            <a:r>
              <a:rPr lang="hu-HU" dirty="0" err="1"/>
              <a:t>u.n</a:t>
            </a:r>
            <a:r>
              <a:rPr lang="hu-HU" dirty="0"/>
              <a:t>. "leszedést" alkalmaznak, vagyis a telepített állományból leszednek 71.250 db-ot és vágóhídra szállítják, majd a megmaradt állományt még 5-6 napig hizlalják a kiszállításig.</a:t>
            </a:r>
          </a:p>
          <a:p>
            <a:pPr algn="just"/>
            <a:r>
              <a:rPr lang="hu-HU" dirty="0"/>
              <a:t>A telepen 6 hetes korig, 3,0 kg tömeg eléréséig történik a megmaradt brojler nevelése. A betelepítések közötti 2 hetes szerviz időszakot </a:t>
            </a:r>
            <a:r>
              <a:rPr lang="hu-HU" i="1" dirty="0"/>
              <a:t>(takarítás, előkészítés)</a:t>
            </a:r>
            <a:r>
              <a:rPr lang="hu-HU" dirty="0"/>
              <a:t> figyelembe véve egy évben 6 teljes rotáció valósítható meg. </a:t>
            </a:r>
            <a:endParaRPr lang="hu-HU" dirty="0" smtClean="0"/>
          </a:p>
          <a:p>
            <a:r>
              <a:rPr lang="hu-HU" dirty="0"/>
              <a:t>A telep „elméleti kapacitása” számos állatban kifejezve a szakirodalmi 500 kg élősúly alapján</a:t>
            </a:r>
            <a:r>
              <a:rPr lang="hu-HU" dirty="0" smtClean="0"/>
              <a:t>: </a:t>
            </a:r>
            <a:r>
              <a:rPr lang="hu-HU" b="1" dirty="0" smtClean="0"/>
              <a:t>(</a:t>
            </a:r>
            <a:r>
              <a:rPr lang="hu-HU" b="1" dirty="0"/>
              <a:t>300.000 db x 3,0 kg/db) / 500 kg = 1800 számos állat. </a:t>
            </a:r>
            <a:endParaRPr lang="hu-HU" dirty="0"/>
          </a:p>
          <a:p>
            <a:pPr marL="0" indent="0">
              <a:buNone/>
            </a:pPr>
            <a:r>
              <a:rPr lang="hu-HU" i="1" dirty="0"/>
              <a:t>((Ez egy elméleti maximum érték (darabszámra vonatkoztatva), ami telepen tartózkodna abban az esetben, ha figyelmen kívül hagynánk a leszedési technológiát és az elhullást. Ez az „elméleti” állapot az előbb említett két ok miatt soha nem következik be!))</a:t>
            </a:r>
            <a:endParaRPr lang="hu-HU" dirty="0"/>
          </a:p>
          <a:p>
            <a:r>
              <a:rPr lang="hu-HU" dirty="0"/>
              <a:t>A m</a:t>
            </a:r>
            <a:r>
              <a:rPr lang="hu-HU" baseline="30000" dirty="0"/>
              <a:t>2</a:t>
            </a:r>
            <a:r>
              <a:rPr lang="hu-HU" dirty="0"/>
              <a:t>-enkénti darabszám a leadás, vagy ahhoz közeli időszakban fontos, hiszen az állatjóléti előírásokat a 42 kg/m</a:t>
            </a:r>
            <a:r>
              <a:rPr lang="hu-HU" baseline="30000" dirty="0"/>
              <a:t>2</a:t>
            </a:r>
            <a:r>
              <a:rPr lang="hu-HU" dirty="0"/>
              <a:t> súly értéket tartani kell. Ez, figyelembe véve az időközi elhullásokat (kb. 4,5 %) és a leszedési technológia (71.250 db), valamint a 3,0 kg végsúlyt (41,34 kg/m</a:t>
            </a:r>
            <a:r>
              <a:rPr lang="hu-HU" baseline="30000" dirty="0"/>
              <a:t>2</a:t>
            </a:r>
            <a:r>
              <a:rPr lang="hu-HU" dirty="0"/>
              <a:t>-ban) is teljesül.</a:t>
            </a:r>
          </a:p>
        </p:txBody>
      </p:sp>
    </p:spTree>
    <p:extLst>
      <p:ext uri="{BB962C8B-B14F-4D97-AF65-F5344CB8AC3E}">
        <p14:creationId xmlns:p14="http://schemas.microsoft.com/office/powerpoint/2010/main" val="36314979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28E07D6-2A84-4FA7-8435-B89BF2695136}"/>
              </a:ext>
            </a:extLst>
          </p:cNvPr>
          <p:cNvSpPr>
            <a:spLocks noGrp="1"/>
          </p:cNvSpPr>
          <p:nvPr>
            <p:ph type="title"/>
          </p:nvPr>
        </p:nvSpPr>
        <p:spPr>
          <a:xfrm>
            <a:off x="646111" y="609601"/>
            <a:ext cx="9404723" cy="767644"/>
          </a:xfrm>
        </p:spPr>
        <p:txBody>
          <a:bodyPr/>
          <a:lstStyle/>
          <a:p>
            <a:r>
              <a:rPr lang="en-US" dirty="0" err="1">
                <a:effectLst>
                  <a:outerShdw blurRad="38100" dist="38100" dir="2700000" algn="tl">
                    <a:srgbClr val="000000">
                      <a:alpha val="43137"/>
                    </a:srgbClr>
                  </a:outerShdw>
                </a:effectLst>
              </a:rPr>
              <a:t>Járványvédelem</a:t>
            </a:r>
            <a:r>
              <a:rPr lang="hu-HU" dirty="0">
                <a:effectLst>
                  <a:outerShdw blurRad="38100" dist="38100" dir="2700000" algn="tl">
                    <a:srgbClr val="000000">
                      <a:alpha val="43137"/>
                    </a:srgbClr>
                  </a:outerShdw>
                </a:effectLst>
              </a:rPr>
              <a:t>:</a:t>
            </a:r>
          </a:p>
        </p:txBody>
      </p:sp>
      <p:sp>
        <p:nvSpPr>
          <p:cNvPr id="3" name="Tartalom helye 2">
            <a:extLst>
              <a:ext uri="{FF2B5EF4-FFF2-40B4-BE49-F238E27FC236}">
                <a16:creationId xmlns:a16="http://schemas.microsoft.com/office/drawing/2014/main" id="{3A66BB0E-E37E-4693-988A-B8BDD88AE00C}"/>
              </a:ext>
            </a:extLst>
          </p:cNvPr>
          <p:cNvSpPr>
            <a:spLocks noGrp="1"/>
          </p:cNvSpPr>
          <p:nvPr>
            <p:ph idx="1"/>
          </p:nvPr>
        </p:nvSpPr>
        <p:spPr>
          <a:xfrm>
            <a:off x="1103312" y="1490134"/>
            <a:ext cx="8946541" cy="5192888"/>
          </a:xfrm>
        </p:spPr>
        <p:txBody>
          <a:bodyPr/>
          <a:lstStyle/>
          <a:p>
            <a:r>
              <a:rPr lang="hu-HU" dirty="0"/>
              <a:t>A gyógykezelésekre, immunizálásra, erősítésre használt szerekről naprakész gyógyszernyilvántartást kell vezetni, amiben a bevételezést illetve a kiadást is rögzíteni kell. Az állomány folyamatos állategészségügyi ellenőrzését biztosítani kell, vakcinázását és gyógyszeres kezelését megbízott állatorvosnak kell ellátni. A telepre látogatók csak szükség esetén léphetnek be, akik számára a védőruházat használata kötelező. A telepre, ill. a nevelő épületekbe való belépés a fertőzések megakadályozása érdekében csak kéz-, és lábfertőtlenítést követően lehetséges. A telepen dolgozók be-kilépéskor a fekete-fehér öltözőrendszert használják. A rágcsáló és rovarirtást szerződéses jogviszony keretében erre szakosodott külső társaság fogja végezni, szükség szerinti rendszerességgel.</a:t>
            </a:r>
          </a:p>
          <a:p>
            <a:endParaRPr lang="hu-HU" dirty="0"/>
          </a:p>
        </p:txBody>
      </p:sp>
    </p:spTree>
    <p:extLst>
      <p:ext uri="{BB962C8B-B14F-4D97-AF65-F5344CB8AC3E}">
        <p14:creationId xmlns:p14="http://schemas.microsoft.com/office/powerpoint/2010/main" val="41347984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C8FA38C-FDAC-4D9C-AEDD-5040CCD98EFF}"/>
              </a:ext>
            </a:extLst>
          </p:cNvPr>
          <p:cNvSpPr>
            <a:spLocks noGrp="1"/>
          </p:cNvSpPr>
          <p:nvPr>
            <p:ph type="title"/>
          </p:nvPr>
        </p:nvSpPr>
        <p:spPr>
          <a:xfrm>
            <a:off x="645130" y="0"/>
            <a:ext cx="9404723" cy="745067"/>
          </a:xfrm>
        </p:spPr>
        <p:txBody>
          <a:bodyPr/>
          <a:lstStyle/>
          <a:p>
            <a:r>
              <a:rPr lang="en-US" dirty="0" err="1">
                <a:effectLst>
                  <a:outerShdw blurRad="38100" dist="38100" dir="2700000" algn="tl">
                    <a:srgbClr val="000000">
                      <a:alpha val="43137"/>
                    </a:srgbClr>
                  </a:outerShdw>
                </a:effectLst>
              </a:rPr>
              <a:t>Járványvédelem</a:t>
            </a:r>
            <a:r>
              <a:rPr lang="hu-HU" dirty="0">
                <a:effectLst>
                  <a:outerShdw blurRad="38100" dist="38100" dir="2700000" algn="tl">
                    <a:srgbClr val="000000">
                      <a:alpha val="43137"/>
                    </a:srgbClr>
                  </a:outerShdw>
                </a:effectLst>
              </a:rPr>
              <a:t>:</a:t>
            </a:r>
          </a:p>
        </p:txBody>
      </p:sp>
      <p:sp>
        <p:nvSpPr>
          <p:cNvPr id="3" name="Tartalom helye 2">
            <a:extLst>
              <a:ext uri="{FF2B5EF4-FFF2-40B4-BE49-F238E27FC236}">
                <a16:creationId xmlns:a16="http://schemas.microsoft.com/office/drawing/2014/main" id="{54042114-C5A5-40A8-AB94-569A36EF23B2}"/>
              </a:ext>
            </a:extLst>
          </p:cNvPr>
          <p:cNvSpPr>
            <a:spLocks noGrp="1"/>
          </p:cNvSpPr>
          <p:nvPr>
            <p:ph idx="1"/>
          </p:nvPr>
        </p:nvSpPr>
        <p:spPr>
          <a:xfrm>
            <a:off x="1103312" y="745067"/>
            <a:ext cx="8946541" cy="6112933"/>
          </a:xfrm>
        </p:spPr>
        <p:txBody>
          <a:bodyPr>
            <a:normAutofit fontScale="92500" lnSpcReduction="20000"/>
          </a:bodyPr>
          <a:lstStyle/>
          <a:p>
            <a:r>
              <a:rPr lang="hu-HU" sz="2800" b="1" dirty="0"/>
              <a:t>A tevékenység során az alábbi állategészségügyi előírásokat szükséges figyelembe venni</a:t>
            </a:r>
            <a:r>
              <a:rPr lang="hu-HU" sz="2800" b="1" dirty="0" smtClean="0"/>
              <a:t>:</a:t>
            </a:r>
            <a:endParaRPr lang="hu-HU" sz="2900" b="1" dirty="0"/>
          </a:p>
          <a:p>
            <a:pPr lvl="0"/>
            <a:r>
              <a:rPr lang="hu-HU" dirty="0"/>
              <a:t>A telep zárt, így a személy és teherforgalom csak ellenőrzött körülmények között történhet.</a:t>
            </a:r>
          </a:p>
          <a:p>
            <a:pPr lvl="0"/>
            <a:r>
              <a:rPr lang="hu-HU" dirty="0"/>
              <a:t>A telep bejáratánál láb- és kézfertőtlenítést kell végezni. A taposó és kézfertőtlenítő tálcák folyamatos feltöltéséről gondoskodni szükséges, használatát a telephelyre belépőktől meg kell követelni. </a:t>
            </a:r>
          </a:p>
          <a:p>
            <a:pPr lvl="0"/>
            <a:r>
              <a:rPr lang="hu-HU" dirty="0"/>
              <a:t>Az elhullott állatokat az elhullás felfedezését követően haladéktalanul el kell távolítani az épületekből. Az elhullott állatokat zárt konténerekben kell elhelyezni, és elszállításukról, ártalmatlanításukról rendszeres időközönként intézkedni kell. </a:t>
            </a:r>
          </a:p>
          <a:p>
            <a:pPr lvl="0"/>
            <a:r>
              <a:rPr lang="hu-HU" dirty="0"/>
              <a:t>A telep járműforgalmát minimálisra kell csökkenteni. A be- és kihajtó járműveket minden esetben fertőtleníteni kell.</a:t>
            </a:r>
          </a:p>
          <a:p>
            <a:pPr lvl="0"/>
            <a:r>
              <a:rPr lang="hu-HU" dirty="0"/>
              <a:t>A kártevőket preventív jelleggel, rendszeresen szükséges irtani, amelyről jegyzőkönyvet is kell vezetni.</a:t>
            </a:r>
          </a:p>
          <a:p>
            <a:pPr lvl="0"/>
            <a:r>
              <a:rPr lang="hu-HU" dirty="0"/>
              <a:t>Állományváltáskor, betelepítés előtt a kiürített, kitrágyázott nevelő épületeket, valamint azok berendezéseit minden alkalommal tisztítani, fertőtleníteni szükséges;</a:t>
            </a:r>
          </a:p>
          <a:p>
            <a:pPr lvl="0"/>
            <a:r>
              <a:rPr lang="hu-HU" dirty="0"/>
              <a:t>A betegségek kialakulásának megelőzése érdekében naponta szükséges frissíteni az épületek bejáratánál elhelyezett fertőtlenítő szőnyeget, az etetők és itatók tisztításáról, a szellőztetésről, folyamatosan gondoskodni kell, valamint a betegséggyanús állatokat azonnal el kell különíteni és állatorvosi vizsgálatnak kell alávetni.</a:t>
            </a:r>
          </a:p>
        </p:txBody>
      </p:sp>
    </p:spTree>
    <p:extLst>
      <p:ext uri="{BB962C8B-B14F-4D97-AF65-F5344CB8AC3E}">
        <p14:creationId xmlns:p14="http://schemas.microsoft.com/office/powerpoint/2010/main" val="39945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15A9E33-1708-4468-8873-8E82B315D8C7}"/>
              </a:ext>
            </a:extLst>
          </p:cNvPr>
          <p:cNvSpPr>
            <a:spLocks noGrp="1"/>
          </p:cNvSpPr>
          <p:nvPr>
            <p:ph type="title"/>
          </p:nvPr>
        </p:nvSpPr>
        <p:spPr>
          <a:xfrm>
            <a:off x="645130" y="215071"/>
            <a:ext cx="9404723" cy="789060"/>
          </a:xfrm>
        </p:spPr>
        <p:txBody>
          <a:bodyPr/>
          <a:lstStyle/>
          <a:p>
            <a:r>
              <a:rPr lang="en-US" dirty="0" err="1">
                <a:effectLst>
                  <a:outerShdw blurRad="38100" dist="38100" dir="2700000" algn="tl">
                    <a:srgbClr val="000000">
                      <a:alpha val="43137"/>
                    </a:srgbClr>
                  </a:outerShdw>
                </a:effectLst>
              </a:rPr>
              <a:t>Takarítás</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trágyakezelés</a:t>
            </a:r>
            <a:r>
              <a:rPr lang="hu-HU" dirty="0">
                <a:effectLst>
                  <a:outerShdw blurRad="38100" dist="38100" dir="2700000" algn="tl">
                    <a:srgbClr val="000000">
                      <a:alpha val="43137"/>
                    </a:srgbClr>
                  </a:outerShdw>
                </a:effectLst>
              </a:rPr>
              <a:t>:</a:t>
            </a:r>
          </a:p>
        </p:txBody>
      </p:sp>
      <p:sp>
        <p:nvSpPr>
          <p:cNvPr id="3" name="Tartalom helye 2">
            <a:extLst>
              <a:ext uri="{FF2B5EF4-FFF2-40B4-BE49-F238E27FC236}">
                <a16:creationId xmlns:a16="http://schemas.microsoft.com/office/drawing/2014/main" id="{0B87A143-4E48-406D-B1A8-C084D90937C6}"/>
              </a:ext>
            </a:extLst>
          </p:cNvPr>
          <p:cNvSpPr>
            <a:spLocks noGrp="1"/>
          </p:cNvSpPr>
          <p:nvPr>
            <p:ph idx="1"/>
          </p:nvPr>
        </p:nvSpPr>
        <p:spPr>
          <a:xfrm>
            <a:off x="1103312" y="1241778"/>
            <a:ext cx="8946541" cy="5006621"/>
          </a:xfrm>
        </p:spPr>
        <p:txBody>
          <a:bodyPr>
            <a:normAutofit/>
          </a:bodyPr>
          <a:lstStyle/>
          <a:p>
            <a:r>
              <a:rPr lang="hu-HU" dirty="0"/>
              <a:t>A brojler csirke nevelése rotációnként ismétlődő takarítással, trágyaeltávolítással, fertőtlenítéssel zárul. A takarítás a nevelőépületeken túl a telephely többi részére is kiterjed. Ez idő alatt megtörténik a technológiai gépek, berendezések műszaki állapotának felülvizsgálata és a szükséges karbantartási műveletek elvégzése, amit szakszerviz végez.</a:t>
            </a:r>
          </a:p>
          <a:p>
            <a:pPr marL="0" indent="0">
              <a:buNone/>
            </a:pPr>
            <a:r>
              <a:rPr lang="hu-HU" dirty="0"/>
              <a:t>A nevelő épületeket a trágya eltávolítása után az alábbiak szerint takarítják:</a:t>
            </a:r>
          </a:p>
          <a:p>
            <a:r>
              <a:rPr lang="hu-HU" u="sng" dirty="0"/>
              <a:t>Száraz takarítás:</a:t>
            </a:r>
            <a:r>
              <a:rPr lang="hu-HU" dirty="0"/>
              <a:t> A nevelő épület minden felületét kívül-belül seprű tiszta állapotba hozzák. A száraztakarítást a telep egész területére kiterjesztik.</a:t>
            </a:r>
          </a:p>
          <a:p>
            <a:r>
              <a:rPr lang="hu-HU" u="sng" dirty="0"/>
              <a:t>Nedves takarítás:</a:t>
            </a:r>
            <a:r>
              <a:rPr lang="hu-HU" dirty="0"/>
              <a:t> A nevelő épületeket első lépésben </a:t>
            </a:r>
            <a:r>
              <a:rPr lang="hu-HU" dirty="0" err="1"/>
              <a:t>áramtalanítják</a:t>
            </a:r>
            <a:r>
              <a:rPr lang="hu-HU" dirty="0"/>
              <a:t>, sem világítás sem áram alatt lévő gép/berendezés nem maradhat az épületekben. Ezt követően a nevelő épületek </a:t>
            </a:r>
            <a:r>
              <a:rPr lang="hu-HU" dirty="0" err="1"/>
              <a:t>mosatását</a:t>
            </a:r>
            <a:r>
              <a:rPr lang="hu-HU" dirty="0"/>
              <a:t> nagynyomású berendezéssel, </a:t>
            </a:r>
            <a:r>
              <a:rPr lang="hu-HU" dirty="0" err="1"/>
              <a:t>sterimobbal</a:t>
            </a:r>
            <a:r>
              <a:rPr lang="hu-HU" dirty="0"/>
              <a:t> végzik a makacs szennyeződések eltávolítása érdekében.</a:t>
            </a:r>
          </a:p>
          <a:p>
            <a:r>
              <a:rPr lang="hu-HU" u="sng" dirty="0"/>
              <a:t>Fertőtlenítés:</a:t>
            </a:r>
            <a:r>
              <a:rPr lang="hu-HU" dirty="0"/>
              <a:t> Fertőtlenítéskor a már kitakarított nevelő épületeket fertőtlenítő szerrel elgázosítják. A permetezés után a nevelőépületeket 24 órára lezárják, majd 24 óra letelte után kiszellőztetik.</a:t>
            </a:r>
          </a:p>
          <a:p>
            <a:endParaRPr lang="hu-HU" dirty="0"/>
          </a:p>
        </p:txBody>
      </p:sp>
    </p:spTree>
    <p:extLst>
      <p:ext uri="{BB962C8B-B14F-4D97-AF65-F5344CB8AC3E}">
        <p14:creationId xmlns:p14="http://schemas.microsoft.com/office/powerpoint/2010/main" val="33173267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9DC1551-8462-4EF2-9E1A-1AA59D4F90F0}"/>
              </a:ext>
            </a:extLst>
          </p:cNvPr>
          <p:cNvSpPr>
            <a:spLocks noGrp="1"/>
          </p:cNvSpPr>
          <p:nvPr>
            <p:ph type="title"/>
          </p:nvPr>
        </p:nvSpPr>
        <p:spPr>
          <a:xfrm>
            <a:off x="645130" y="0"/>
            <a:ext cx="9404723" cy="834215"/>
          </a:xfrm>
        </p:spPr>
        <p:txBody>
          <a:bodyPr/>
          <a:lstStyle/>
          <a:p>
            <a:r>
              <a:rPr lang="en-US" dirty="0" err="1">
                <a:effectLst>
                  <a:outerShdw blurRad="38100" dist="38100" dir="2700000" algn="tl">
                    <a:srgbClr val="000000">
                      <a:alpha val="43137"/>
                    </a:srgbClr>
                  </a:outerShdw>
                </a:effectLst>
              </a:rPr>
              <a:t>Takarítás</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trágyakezelés</a:t>
            </a:r>
            <a:r>
              <a:rPr lang="hu-HU" dirty="0">
                <a:effectLst>
                  <a:outerShdw blurRad="38100" dist="38100" dir="2700000" algn="tl">
                    <a:srgbClr val="000000">
                      <a:alpha val="43137"/>
                    </a:srgbClr>
                  </a:outerShdw>
                </a:effectLst>
              </a:rPr>
              <a:t>:</a:t>
            </a:r>
            <a:endParaRPr lang="hu-HU" dirty="0"/>
          </a:p>
        </p:txBody>
      </p:sp>
      <p:sp>
        <p:nvSpPr>
          <p:cNvPr id="3" name="Tartalom helye 2">
            <a:extLst>
              <a:ext uri="{FF2B5EF4-FFF2-40B4-BE49-F238E27FC236}">
                <a16:creationId xmlns:a16="http://schemas.microsoft.com/office/drawing/2014/main" id="{50D01A64-C400-4239-865C-5F81ECE5D685}"/>
              </a:ext>
            </a:extLst>
          </p:cNvPr>
          <p:cNvSpPr>
            <a:spLocks noGrp="1"/>
          </p:cNvSpPr>
          <p:nvPr>
            <p:ph idx="1"/>
          </p:nvPr>
        </p:nvSpPr>
        <p:spPr>
          <a:xfrm>
            <a:off x="1103312" y="1026708"/>
            <a:ext cx="8946541" cy="5498270"/>
          </a:xfrm>
        </p:spPr>
        <p:txBody>
          <a:bodyPr>
            <a:normAutofit/>
          </a:bodyPr>
          <a:lstStyle/>
          <a:p>
            <a:r>
              <a:rPr lang="hu-HU" dirty="0"/>
              <a:t>A takarítás, fertőtlenítés folyamata után következik az almozás, amelyre </a:t>
            </a:r>
            <a:r>
              <a:rPr lang="hu-HU" dirty="0" err="1"/>
              <a:t>pellettált</a:t>
            </a:r>
            <a:r>
              <a:rPr lang="hu-HU" dirty="0"/>
              <a:t> szalma alomanyagot használnak. </a:t>
            </a:r>
            <a:r>
              <a:rPr lang="hu-HU" b="1" dirty="0"/>
              <a:t>Az alomanyagot egyenletesen, kb. 1 cm vastagságban (1-1,5 kg/m</a:t>
            </a:r>
            <a:r>
              <a:rPr lang="hu-HU" b="1" baseline="30000" dirty="0"/>
              <a:t>2</a:t>
            </a:r>
            <a:r>
              <a:rPr lang="hu-HU" b="1" dirty="0"/>
              <a:t>) terítik szét a nevelő épületekben.</a:t>
            </a:r>
            <a:r>
              <a:rPr lang="hu-HU" dirty="0"/>
              <a:t> Lehetőség szerint az almozás után a légtér, illetve a nevelő épületek fertőtlenítését hajtják végre. Az alom elhasználódása során (szükség esetén) ráalmozással biztosítják annak megfelelőségét. Ezt követően záró fertőtlenítés szükséges, mely során ködképzéssel </a:t>
            </a:r>
            <a:r>
              <a:rPr lang="hu-HU" dirty="0" err="1"/>
              <a:t>Virkon</a:t>
            </a:r>
            <a:r>
              <a:rPr lang="hu-HU" dirty="0"/>
              <a:t> S fertőtlenítőszert juttatnak a légtérbe. A műveletet szerződéses jogviszony keretében erre szakosodott gázmester végzi majd. A gázosítást követően minimum 3 órán át a légtér illetve a nevelőtér ajtaját nem célszerű kinyitni, a megfelelő hatóidő biztosítása céljából.</a:t>
            </a:r>
          </a:p>
          <a:p>
            <a:pPr algn="just"/>
            <a:r>
              <a:rPr lang="hu-HU" dirty="0"/>
              <a:t>A takarítás során a trágyát a nevelő épületekből homlokrakodóval az épületek végében található betonozott területen várakozó szállítójárműre rakják, majd közvetlenül a BAROMFI-COOP Kft. </a:t>
            </a:r>
            <a:r>
              <a:rPr lang="hu-HU" dirty="0" err="1"/>
              <a:t>nyírjákói</a:t>
            </a:r>
            <a:r>
              <a:rPr lang="hu-HU" dirty="0"/>
              <a:t> trágyafermentáló telepére fogják szállítani, így a telepen trágyatárolás nem </a:t>
            </a:r>
            <a:r>
              <a:rPr lang="hu-HU" dirty="0" smtClean="0"/>
              <a:t>lesz</a:t>
            </a:r>
            <a:r>
              <a:rPr lang="en-US" dirty="0" smtClean="0"/>
              <a:t>.</a:t>
            </a:r>
            <a:endParaRPr lang="hu-HU" dirty="0"/>
          </a:p>
          <a:p>
            <a:pPr algn="just"/>
            <a:r>
              <a:rPr lang="en-US" dirty="0"/>
              <a:t>A </a:t>
            </a:r>
            <a:r>
              <a:rPr lang="en-US" dirty="0" err="1"/>
              <a:t>telephelyen</a:t>
            </a:r>
            <a:r>
              <a:rPr lang="en-US" dirty="0"/>
              <a:t> </a:t>
            </a:r>
            <a:r>
              <a:rPr lang="en-US" dirty="0" err="1"/>
              <a:t>belüli</a:t>
            </a:r>
            <a:r>
              <a:rPr lang="en-US" dirty="0"/>
              <a:t> </a:t>
            </a:r>
            <a:r>
              <a:rPr lang="en-US" dirty="0" err="1"/>
              <a:t>trágyaszállítás</a:t>
            </a:r>
            <a:r>
              <a:rPr lang="en-US" dirty="0"/>
              <a:t> </a:t>
            </a:r>
            <a:r>
              <a:rPr lang="hu-HU" dirty="0" smtClean="0"/>
              <a:t>betonozott</a:t>
            </a:r>
            <a:r>
              <a:rPr lang="en-US" dirty="0" smtClean="0"/>
              <a:t> </a:t>
            </a:r>
            <a:r>
              <a:rPr lang="en-US" dirty="0" err="1"/>
              <a:t>burkolaton</a:t>
            </a:r>
            <a:r>
              <a:rPr lang="en-US" dirty="0"/>
              <a:t> </a:t>
            </a:r>
            <a:r>
              <a:rPr lang="en-US" dirty="0" err="1"/>
              <a:t>történik</a:t>
            </a:r>
            <a:r>
              <a:rPr lang="en-US" dirty="0"/>
              <a:t>.</a:t>
            </a:r>
            <a:endParaRPr lang="hu-HU" dirty="0"/>
          </a:p>
        </p:txBody>
      </p:sp>
    </p:spTree>
    <p:extLst>
      <p:ext uri="{BB962C8B-B14F-4D97-AF65-F5344CB8AC3E}">
        <p14:creationId xmlns:p14="http://schemas.microsoft.com/office/powerpoint/2010/main" val="34295136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AF913C6-0C3D-4A71-AD62-B63970CFE06E}"/>
              </a:ext>
            </a:extLst>
          </p:cNvPr>
          <p:cNvSpPr>
            <a:spLocks noGrp="1"/>
          </p:cNvSpPr>
          <p:nvPr>
            <p:ph type="title"/>
          </p:nvPr>
        </p:nvSpPr>
        <p:spPr/>
        <p:txBody>
          <a:bodyPr/>
          <a:lstStyle/>
          <a:p>
            <a:r>
              <a:rPr lang="en-US" dirty="0" err="1">
                <a:effectLst>
                  <a:outerShdw blurRad="38100" dist="38100" dir="2700000" algn="tl">
                    <a:srgbClr val="000000">
                      <a:alpha val="43137"/>
                    </a:srgbClr>
                  </a:outerShdw>
                </a:effectLst>
              </a:rPr>
              <a:t>Takarítás</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trágyakezelés</a:t>
            </a:r>
            <a:r>
              <a:rPr lang="hu-HU" dirty="0">
                <a:effectLst>
                  <a:outerShdw blurRad="38100" dist="38100" dir="2700000" algn="tl">
                    <a:srgbClr val="000000">
                      <a:alpha val="43137"/>
                    </a:srgbClr>
                  </a:outerShdw>
                </a:effectLst>
              </a:rPr>
              <a:t>:</a:t>
            </a:r>
            <a:endParaRPr lang="hu-HU" dirty="0"/>
          </a:p>
        </p:txBody>
      </p:sp>
      <p:sp>
        <p:nvSpPr>
          <p:cNvPr id="3" name="Tartalom helye 2">
            <a:extLst>
              <a:ext uri="{FF2B5EF4-FFF2-40B4-BE49-F238E27FC236}">
                <a16:creationId xmlns:a16="http://schemas.microsoft.com/office/drawing/2014/main" id="{69D2853A-11D4-4A9B-B93D-C2FD740EFD3B}"/>
              </a:ext>
            </a:extLst>
          </p:cNvPr>
          <p:cNvSpPr>
            <a:spLocks noGrp="1"/>
          </p:cNvSpPr>
          <p:nvPr>
            <p:ph idx="1"/>
          </p:nvPr>
        </p:nvSpPr>
        <p:spPr/>
        <p:txBody>
          <a:bodyPr>
            <a:normAutofit lnSpcReduction="10000"/>
          </a:bodyPr>
          <a:lstStyle/>
          <a:p>
            <a:r>
              <a:rPr lang="hu-HU" dirty="0"/>
              <a:t>A </a:t>
            </a:r>
            <a:r>
              <a:rPr lang="hu-HU" dirty="0" err="1"/>
              <a:t>broiler</a:t>
            </a:r>
            <a:r>
              <a:rPr lang="hu-HU" dirty="0"/>
              <a:t> csirke nevelése mélyalmos, technológiai szennyvíz az istállók takarításából (mosásából) keletkezik majd, mely az épületek csatornáján keresztül a 3 db, egyenként 50 m</a:t>
            </a:r>
            <a:r>
              <a:rPr lang="hu-HU" baseline="30000" dirty="0"/>
              <a:t>3</a:t>
            </a:r>
            <a:r>
              <a:rPr lang="hu-HU" dirty="0"/>
              <a:t> kapacitású zárt szennyvíztárolóban kerül gyűjtésre, majd az aknából a mosóvizet szennyvíztisztító telepre szállíttatják el.  A telepen alkalmazott tartás technológiából eredően állattartási szennyvíz nem keletkezik. </a:t>
            </a:r>
          </a:p>
          <a:p>
            <a:r>
              <a:rPr lang="hu-HU" dirty="0"/>
              <a:t>A szociális szennyvíz gyűjtése szintén 1 db 10 m</a:t>
            </a:r>
            <a:r>
              <a:rPr lang="hu-HU" baseline="30000" dirty="0"/>
              <a:t>3</a:t>
            </a:r>
            <a:r>
              <a:rPr lang="hu-HU" dirty="0"/>
              <a:t>-es zárt szennyvízaknában fog történni, ahonnan a szennyvíz közszolgáltatás keretein belül kerül elszállításra. A bejárati kerékmosó mellett 1 m</a:t>
            </a:r>
            <a:r>
              <a:rPr lang="hu-HU" baseline="30000" dirty="0"/>
              <a:t>3</a:t>
            </a:r>
            <a:r>
              <a:rPr lang="hu-HU" dirty="0"/>
              <a:t>-es akna kerül kialakításra a mosóvíz gyűjtésére. Az aknából a mosóvíz tartálykocsival szennyvíztisztító telepre kerül beszállításra.</a:t>
            </a:r>
          </a:p>
          <a:p>
            <a:pPr marL="0" indent="0">
              <a:buNone/>
            </a:pPr>
            <a:r>
              <a:rPr lang="en-US" dirty="0"/>
              <a:t/>
            </a:r>
            <a:br>
              <a:rPr lang="en-US" dirty="0"/>
            </a:br>
            <a:endParaRPr lang="hu-HU" dirty="0"/>
          </a:p>
        </p:txBody>
      </p:sp>
    </p:spTree>
    <p:extLst>
      <p:ext uri="{BB962C8B-B14F-4D97-AF65-F5344CB8AC3E}">
        <p14:creationId xmlns:p14="http://schemas.microsoft.com/office/powerpoint/2010/main" val="38576180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4D79901-081D-4CD3-A6F1-9B23A6A5949C}"/>
              </a:ext>
            </a:extLst>
          </p:cNvPr>
          <p:cNvSpPr>
            <a:spLocks noGrp="1"/>
          </p:cNvSpPr>
          <p:nvPr>
            <p:ph type="title"/>
          </p:nvPr>
        </p:nvSpPr>
        <p:spPr/>
        <p:txBody>
          <a:bodyPr/>
          <a:lstStyle/>
          <a:p>
            <a:r>
              <a:rPr lang="hu-HU" b="1" dirty="0">
                <a:effectLst>
                  <a:outerShdw blurRad="38100" dist="38100" dir="2700000" algn="tl">
                    <a:srgbClr val="000000">
                      <a:alpha val="43137"/>
                    </a:srgbClr>
                  </a:outerShdw>
                </a:effectLst>
              </a:rPr>
              <a:t>Az alkalmazott elérhető legjobb technika:</a:t>
            </a:r>
          </a:p>
        </p:txBody>
      </p:sp>
      <p:sp>
        <p:nvSpPr>
          <p:cNvPr id="3" name="Szöveg helye 2">
            <a:extLst>
              <a:ext uri="{FF2B5EF4-FFF2-40B4-BE49-F238E27FC236}">
                <a16:creationId xmlns:a16="http://schemas.microsoft.com/office/drawing/2014/main" id="{B95C501C-A5E4-4B7A-A38D-D16BC39D134C}"/>
              </a:ext>
            </a:extLst>
          </p:cNvPr>
          <p:cNvSpPr>
            <a:spLocks noGrp="1"/>
          </p:cNvSpPr>
          <p:nvPr>
            <p:ph type="body" idx="1"/>
          </p:nvPr>
        </p:nvSpPr>
        <p:spPr/>
        <p:txBody>
          <a:bodyPr/>
          <a:lstStyle/>
          <a:p>
            <a:endParaRPr lang="hu-HU" dirty="0"/>
          </a:p>
          <a:p>
            <a:endParaRPr lang="hu-HU" dirty="0"/>
          </a:p>
        </p:txBody>
      </p:sp>
    </p:spTree>
    <p:extLst>
      <p:ext uri="{BB962C8B-B14F-4D97-AF65-F5344CB8AC3E}">
        <p14:creationId xmlns:p14="http://schemas.microsoft.com/office/powerpoint/2010/main" val="1217882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152C63E-4488-40AF-B3BB-A0E161BDD367}"/>
              </a:ext>
            </a:extLst>
          </p:cNvPr>
          <p:cNvSpPr>
            <a:spLocks noGrp="1"/>
          </p:cNvSpPr>
          <p:nvPr>
            <p:ph type="title"/>
          </p:nvPr>
        </p:nvSpPr>
        <p:spPr>
          <a:xfrm>
            <a:off x="646111" y="452718"/>
            <a:ext cx="9404723" cy="759137"/>
          </a:xfrm>
        </p:spPr>
        <p:txBody>
          <a:bodyPr/>
          <a:lstStyle/>
          <a:p>
            <a:r>
              <a:rPr lang="hu-HU" dirty="0">
                <a:effectLst>
                  <a:outerShdw blurRad="38100" dist="38100" dir="2700000" algn="tl">
                    <a:srgbClr val="000000">
                      <a:alpha val="43137"/>
                    </a:srgbClr>
                  </a:outerShdw>
                </a:effectLst>
              </a:rPr>
              <a:t>Jogosított adatai:</a:t>
            </a:r>
          </a:p>
        </p:txBody>
      </p:sp>
      <p:graphicFrame>
        <p:nvGraphicFramePr>
          <p:cNvPr id="4" name="Tartalom helye 3"/>
          <p:cNvGraphicFramePr>
            <a:graphicFrameLocks noGrp="1"/>
          </p:cNvGraphicFramePr>
          <p:nvPr>
            <p:ph idx="1"/>
            <p:extLst>
              <p:ext uri="{D42A27DB-BD31-4B8C-83A1-F6EECF244321}">
                <p14:modId xmlns:p14="http://schemas.microsoft.com/office/powerpoint/2010/main" val="890632973"/>
              </p:ext>
            </p:extLst>
          </p:nvPr>
        </p:nvGraphicFramePr>
        <p:xfrm>
          <a:off x="458607" y="1211855"/>
          <a:ext cx="9779730" cy="4512345"/>
        </p:xfrm>
        <a:graphic>
          <a:graphicData uri="http://schemas.openxmlformats.org/drawingml/2006/table">
            <a:tbl>
              <a:tblPr firstRow="1" firstCol="1" bandRow="1">
                <a:tableStyleId>{5C22544A-7EE6-4342-B048-85BDC9FD1C3A}</a:tableStyleId>
              </a:tblPr>
              <a:tblGrid>
                <a:gridCol w="4889865">
                  <a:extLst>
                    <a:ext uri="{9D8B030D-6E8A-4147-A177-3AD203B41FA5}">
                      <a16:colId xmlns:a16="http://schemas.microsoft.com/office/drawing/2014/main" val="3624935436"/>
                    </a:ext>
                  </a:extLst>
                </a:gridCol>
                <a:gridCol w="4889865">
                  <a:extLst>
                    <a:ext uri="{9D8B030D-6E8A-4147-A177-3AD203B41FA5}">
                      <a16:colId xmlns:a16="http://schemas.microsoft.com/office/drawing/2014/main" val="1471485683"/>
                    </a:ext>
                  </a:extLst>
                </a:gridCol>
              </a:tblGrid>
              <a:tr h="4512345">
                <a:tc>
                  <a:txBody>
                    <a:bodyPr/>
                    <a:lstStyle/>
                    <a:p>
                      <a:pPr algn="l">
                        <a:lnSpc>
                          <a:spcPct val="115000"/>
                        </a:lnSpc>
                        <a:spcAft>
                          <a:spcPts val="0"/>
                        </a:spcAft>
                      </a:pPr>
                      <a:r>
                        <a:rPr lang="hu-HU" sz="1800" dirty="0">
                          <a:effectLst/>
                        </a:rPr>
                        <a:t>Környezethasználó neve:</a:t>
                      </a:r>
                    </a:p>
                    <a:p>
                      <a:pPr algn="l">
                        <a:lnSpc>
                          <a:spcPct val="115000"/>
                        </a:lnSpc>
                        <a:spcAft>
                          <a:spcPts val="0"/>
                        </a:spcAft>
                      </a:pPr>
                      <a:r>
                        <a:rPr lang="hu-HU" sz="1800" dirty="0">
                          <a:effectLst/>
                        </a:rPr>
                        <a:t>Székhelye: </a:t>
                      </a:r>
                    </a:p>
                    <a:p>
                      <a:pPr algn="l">
                        <a:lnSpc>
                          <a:spcPct val="115000"/>
                        </a:lnSpc>
                        <a:spcAft>
                          <a:spcPts val="0"/>
                        </a:spcAft>
                      </a:pPr>
                      <a:r>
                        <a:rPr lang="hu-HU" sz="1800" dirty="0">
                          <a:effectLst/>
                        </a:rPr>
                        <a:t>KÜJ száma:</a:t>
                      </a:r>
                    </a:p>
                    <a:p>
                      <a:pPr algn="l">
                        <a:lnSpc>
                          <a:spcPct val="115000"/>
                        </a:lnSpc>
                        <a:spcAft>
                          <a:spcPts val="0"/>
                        </a:spcAft>
                      </a:pPr>
                      <a:r>
                        <a:rPr lang="hu-HU" sz="1800" dirty="0">
                          <a:effectLst/>
                        </a:rPr>
                        <a:t>KSH azonosító: </a:t>
                      </a:r>
                    </a:p>
                    <a:p>
                      <a:pPr algn="l">
                        <a:lnSpc>
                          <a:spcPct val="115000"/>
                        </a:lnSpc>
                        <a:spcAft>
                          <a:spcPts val="0"/>
                        </a:spcAft>
                      </a:pPr>
                      <a:r>
                        <a:rPr lang="hu-HU" sz="1800" dirty="0">
                          <a:effectLst/>
                        </a:rPr>
                        <a:t>Adószám: </a:t>
                      </a:r>
                    </a:p>
                    <a:p>
                      <a:pPr algn="l">
                        <a:lnSpc>
                          <a:spcPct val="115000"/>
                        </a:lnSpc>
                        <a:spcAft>
                          <a:spcPts val="0"/>
                        </a:spcAft>
                      </a:pPr>
                      <a:r>
                        <a:rPr lang="hu-HU" sz="1800" dirty="0">
                          <a:effectLst/>
                        </a:rPr>
                        <a:t>Telephely címe: </a:t>
                      </a:r>
                    </a:p>
                    <a:p>
                      <a:pPr algn="l">
                        <a:lnSpc>
                          <a:spcPct val="115000"/>
                        </a:lnSpc>
                        <a:spcAft>
                          <a:spcPts val="0"/>
                        </a:spcAft>
                      </a:pPr>
                      <a:r>
                        <a:rPr lang="hu-HU" sz="1800" dirty="0">
                          <a:effectLst/>
                        </a:rPr>
                        <a:t>Település statisztikai azonosító száma: </a:t>
                      </a:r>
                    </a:p>
                    <a:p>
                      <a:pPr algn="l">
                        <a:lnSpc>
                          <a:spcPct val="115000"/>
                        </a:lnSpc>
                        <a:spcAft>
                          <a:spcPts val="0"/>
                        </a:spcAft>
                      </a:pPr>
                      <a:r>
                        <a:rPr lang="hu-HU" sz="1800" dirty="0">
                          <a:effectLst/>
                        </a:rPr>
                        <a:t>Tevékenység megnevezés: </a:t>
                      </a:r>
                    </a:p>
                    <a:p>
                      <a:pPr algn="l">
                        <a:lnSpc>
                          <a:spcPct val="115000"/>
                        </a:lnSpc>
                        <a:spcAft>
                          <a:spcPts val="0"/>
                        </a:spcAft>
                      </a:pPr>
                      <a:r>
                        <a:rPr lang="hu-HU" sz="1800" dirty="0">
                          <a:effectLst/>
                        </a:rPr>
                        <a:t> </a:t>
                      </a:r>
                    </a:p>
                    <a:p>
                      <a:pPr algn="l">
                        <a:lnSpc>
                          <a:spcPct val="115000"/>
                        </a:lnSpc>
                        <a:spcAft>
                          <a:spcPts val="0"/>
                        </a:spcAft>
                      </a:pPr>
                      <a:r>
                        <a:rPr lang="hu-HU" sz="1800" dirty="0">
                          <a:effectLst/>
                        </a:rPr>
                        <a:t>NOSE-P kód: </a:t>
                      </a:r>
                    </a:p>
                    <a:p>
                      <a:pPr algn="l">
                        <a:lnSpc>
                          <a:spcPct val="115000"/>
                        </a:lnSpc>
                        <a:spcAft>
                          <a:spcPts val="0"/>
                        </a:spcAft>
                      </a:pPr>
                      <a:r>
                        <a:rPr lang="hu-HU" sz="1800" dirty="0">
                          <a:effectLst/>
                        </a:rPr>
                        <a:t>TEÁOR kód: </a:t>
                      </a:r>
                    </a:p>
                    <a:p>
                      <a:pPr algn="l">
                        <a:lnSpc>
                          <a:spcPct val="115000"/>
                        </a:lnSpc>
                        <a:spcAft>
                          <a:spcPts val="0"/>
                        </a:spcAft>
                      </a:pPr>
                      <a:r>
                        <a:rPr lang="hu-HU" sz="1800" dirty="0">
                          <a:effectLst/>
                        </a:rPr>
                        <a:t>Kiépített termelési kapacitás: </a:t>
                      </a:r>
                    </a:p>
                    <a:p>
                      <a:pPr algn="l">
                        <a:lnSpc>
                          <a:spcPct val="115000"/>
                        </a:lnSpc>
                        <a:spcAft>
                          <a:spcPts val="0"/>
                        </a:spcAft>
                      </a:pPr>
                      <a:r>
                        <a:rPr lang="hu-HU" sz="1800" dirty="0">
                          <a:effectLst/>
                        </a:rPr>
                        <a:t>Tevékenység megnevezés: </a:t>
                      </a:r>
                      <a:endParaRPr lang="hu-H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15000"/>
                        </a:lnSpc>
                        <a:spcAft>
                          <a:spcPts val="0"/>
                        </a:spcAft>
                      </a:pPr>
                      <a:r>
                        <a:rPr lang="hu-HU" sz="1800" dirty="0">
                          <a:effectLst/>
                        </a:rPr>
                        <a:t>Rétköz-Gabona Kft.</a:t>
                      </a:r>
                    </a:p>
                    <a:p>
                      <a:pPr algn="l">
                        <a:lnSpc>
                          <a:spcPct val="115000"/>
                        </a:lnSpc>
                        <a:spcAft>
                          <a:spcPts val="0"/>
                        </a:spcAft>
                      </a:pPr>
                      <a:r>
                        <a:rPr lang="hu-HU" sz="1800" dirty="0">
                          <a:effectLst/>
                        </a:rPr>
                        <a:t>4600 Kisvárda, Petőfi Sándor utca 22.</a:t>
                      </a:r>
                    </a:p>
                    <a:p>
                      <a:pPr algn="l">
                        <a:lnSpc>
                          <a:spcPct val="115000"/>
                        </a:lnSpc>
                        <a:spcAft>
                          <a:spcPts val="0"/>
                        </a:spcAft>
                      </a:pPr>
                      <a:r>
                        <a:rPr lang="hu-HU" sz="1800" dirty="0">
                          <a:effectLst/>
                        </a:rPr>
                        <a:t>102 591 190</a:t>
                      </a:r>
                    </a:p>
                    <a:p>
                      <a:pPr algn="l">
                        <a:lnSpc>
                          <a:spcPct val="115000"/>
                        </a:lnSpc>
                        <a:spcAft>
                          <a:spcPts val="0"/>
                        </a:spcAft>
                      </a:pPr>
                      <a:r>
                        <a:rPr lang="hu-HU" sz="1800" dirty="0">
                          <a:effectLst/>
                        </a:rPr>
                        <a:t>14914188 -0147- 113-15</a:t>
                      </a:r>
                    </a:p>
                    <a:p>
                      <a:pPr algn="l">
                        <a:lnSpc>
                          <a:spcPct val="115000"/>
                        </a:lnSpc>
                        <a:spcAft>
                          <a:spcPts val="0"/>
                        </a:spcAft>
                      </a:pPr>
                      <a:r>
                        <a:rPr lang="hu-HU" sz="1800" dirty="0">
                          <a:effectLst/>
                        </a:rPr>
                        <a:t>14914188-2-15</a:t>
                      </a:r>
                    </a:p>
                    <a:p>
                      <a:pPr algn="l">
                        <a:lnSpc>
                          <a:spcPct val="115000"/>
                        </a:lnSpc>
                        <a:spcAft>
                          <a:spcPts val="0"/>
                        </a:spcAft>
                      </a:pPr>
                      <a:r>
                        <a:rPr lang="hu-HU" sz="1800" dirty="0">
                          <a:effectLst/>
                        </a:rPr>
                        <a:t>3977 Zemplénagárd, 098/19. </a:t>
                      </a:r>
                      <a:r>
                        <a:rPr lang="hu-HU" sz="1800" dirty="0" err="1">
                          <a:effectLst/>
                        </a:rPr>
                        <a:t>hrsz</a:t>
                      </a:r>
                      <a:r>
                        <a:rPr lang="hu-HU" sz="1800" dirty="0">
                          <a:effectLst/>
                        </a:rPr>
                        <a:t>.</a:t>
                      </a:r>
                    </a:p>
                    <a:p>
                      <a:pPr algn="l">
                        <a:lnSpc>
                          <a:spcPct val="115000"/>
                        </a:lnSpc>
                        <a:spcAft>
                          <a:spcPts val="0"/>
                        </a:spcAft>
                      </a:pPr>
                      <a:r>
                        <a:rPr lang="hu-HU" sz="1800" dirty="0">
                          <a:effectLst/>
                        </a:rPr>
                        <a:t>31608</a:t>
                      </a:r>
                    </a:p>
                    <a:p>
                      <a:pPr algn="l">
                        <a:lnSpc>
                          <a:spcPct val="115000"/>
                        </a:lnSpc>
                        <a:spcAft>
                          <a:spcPts val="0"/>
                        </a:spcAft>
                      </a:pPr>
                      <a:r>
                        <a:rPr lang="hu-HU" sz="1800" dirty="0">
                          <a:effectLst/>
                        </a:rPr>
                        <a:t>Nagy létszámú állattartás - intenzív baromfitenyésztés </a:t>
                      </a:r>
                    </a:p>
                    <a:p>
                      <a:pPr algn="l">
                        <a:lnSpc>
                          <a:spcPct val="115000"/>
                        </a:lnSpc>
                        <a:spcAft>
                          <a:spcPts val="0"/>
                        </a:spcAft>
                      </a:pPr>
                      <a:r>
                        <a:rPr lang="hu-HU" sz="1800" dirty="0">
                          <a:effectLst/>
                        </a:rPr>
                        <a:t>110.05</a:t>
                      </a:r>
                    </a:p>
                    <a:p>
                      <a:pPr algn="l">
                        <a:lnSpc>
                          <a:spcPct val="115000"/>
                        </a:lnSpc>
                        <a:spcAft>
                          <a:spcPts val="0"/>
                        </a:spcAft>
                      </a:pPr>
                      <a:r>
                        <a:rPr lang="hu-HU" sz="1800" dirty="0">
                          <a:effectLst/>
                        </a:rPr>
                        <a:t>0147 baromfitenyésztés (Főtevékenység)</a:t>
                      </a:r>
                    </a:p>
                    <a:p>
                      <a:pPr algn="l">
                        <a:lnSpc>
                          <a:spcPct val="115000"/>
                        </a:lnSpc>
                        <a:spcAft>
                          <a:spcPts val="0"/>
                        </a:spcAft>
                      </a:pPr>
                      <a:r>
                        <a:rPr lang="hu-HU" sz="1800" dirty="0">
                          <a:effectLst/>
                        </a:rPr>
                        <a:t>300.000 db brojler baromfi férőhely</a:t>
                      </a:r>
                    </a:p>
                    <a:p>
                      <a:pPr algn="l">
                        <a:lnSpc>
                          <a:spcPct val="115000"/>
                        </a:lnSpc>
                        <a:spcAft>
                          <a:spcPts val="0"/>
                        </a:spcAft>
                      </a:pPr>
                      <a:r>
                        <a:rPr lang="hu-HU" sz="1800" dirty="0">
                          <a:effectLst/>
                        </a:rPr>
                        <a:t>intenzív baromfitenyésztés</a:t>
                      </a:r>
                      <a:endParaRPr lang="hu-H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756151300"/>
                  </a:ext>
                </a:extLst>
              </a:tr>
            </a:tbl>
          </a:graphicData>
        </a:graphic>
      </p:graphicFrame>
    </p:spTree>
    <p:extLst>
      <p:ext uri="{BB962C8B-B14F-4D97-AF65-F5344CB8AC3E}">
        <p14:creationId xmlns:p14="http://schemas.microsoft.com/office/powerpoint/2010/main" val="7101384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5D08F22-6BB9-4C18-BA27-B5107E5271F0}"/>
              </a:ext>
            </a:extLst>
          </p:cNvPr>
          <p:cNvSpPr>
            <a:spLocks noGrp="1"/>
          </p:cNvSpPr>
          <p:nvPr>
            <p:ph type="title"/>
          </p:nvPr>
        </p:nvSpPr>
        <p:spPr>
          <a:xfrm>
            <a:off x="657400" y="0"/>
            <a:ext cx="9404723" cy="778933"/>
          </a:xfrm>
        </p:spPr>
        <p:txBody>
          <a:bodyPr/>
          <a:lstStyle/>
          <a:p>
            <a:r>
              <a:rPr lang="en-US" dirty="0">
                <a:effectLst>
                  <a:outerShdw blurRad="38100" dist="38100" dir="2700000" algn="tl">
                    <a:srgbClr val="000000">
                      <a:alpha val="43137"/>
                    </a:srgbClr>
                  </a:outerShdw>
                </a:effectLst>
              </a:rPr>
              <a:t>EMS </a:t>
            </a:r>
            <a:r>
              <a:rPr lang="en-US" sz="4000" dirty="0">
                <a:effectLst>
                  <a:outerShdw blurRad="38100" dist="38100" dir="2700000" algn="tl">
                    <a:srgbClr val="000000">
                      <a:alpha val="43137"/>
                    </a:srgbClr>
                  </a:outerShdw>
                </a:effectLst>
              </a:rPr>
              <a:t>(</a:t>
            </a:r>
            <a:r>
              <a:rPr lang="en-US" sz="4000" dirty="0" err="1">
                <a:effectLst>
                  <a:outerShdw blurRad="38100" dist="38100" dir="2700000" algn="tl">
                    <a:srgbClr val="000000">
                      <a:alpha val="43137"/>
                    </a:srgbClr>
                  </a:outerShdw>
                </a:effectLst>
              </a:rPr>
              <a:t>Környezetirányítási</a:t>
            </a:r>
            <a:r>
              <a:rPr lang="hu-HU" sz="4000" dirty="0">
                <a:effectLst>
                  <a:outerShdw blurRad="38100" dist="38100" dir="2700000" algn="tl">
                    <a:srgbClr val="000000">
                      <a:alpha val="43137"/>
                    </a:srgbClr>
                  </a:outerShdw>
                </a:effectLst>
              </a:rPr>
              <a:t> </a:t>
            </a:r>
            <a:r>
              <a:rPr lang="en-US" sz="4000" dirty="0" err="1">
                <a:effectLst>
                  <a:outerShdw blurRad="38100" dist="38100" dir="2700000" algn="tl">
                    <a:srgbClr val="000000">
                      <a:alpha val="43137"/>
                    </a:srgbClr>
                  </a:outerShdw>
                </a:effectLst>
              </a:rPr>
              <a:t>rendszerek</a:t>
            </a:r>
            <a:r>
              <a:rPr lang="en-US" sz="4000" dirty="0">
                <a:effectLst>
                  <a:outerShdw blurRad="38100" dist="38100" dir="2700000" algn="tl">
                    <a:srgbClr val="000000">
                      <a:alpha val="43137"/>
                    </a:srgbClr>
                  </a:outerShdw>
                </a:effectLst>
              </a:rPr>
              <a:t>)</a:t>
            </a:r>
            <a:r>
              <a:rPr lang="hu-HU" sz="4000" dirty="0">
                <a:effectLst>
                  <a:outerShdw blurRad="38100" dist="38100" dir="2700000" algn="tl">
                    <a:srgbClr val="000000">
                      <a:alpha val="43137"/>
                    </a:srgbClr>
                  </a:outerShdw>
                </a:effectLst>
              </a:rPr>
              <a:t>:</a:t>
            </a:r>
            <a:endParaRPr lang="hu-HU" dirty="0">
              <a:effectLst>
                <a:outerShdw blurRad="38100" dist="38100" dir="2700000" algn="tl">
                  <a:srgbClr val="000000">
                    <a:alpha val="43137"/>
                  </a:srgbClr>
                </a:outerShdw>
              </a:effectLst>
            </a:endParaRPr>
          </a:p>
        </p:txBody>
      </p:sp>
      <p:graphicFrame>
        <p:nvGraphicFramePr>
          <p:cNvPr id="4" name="Tartalom helye 3">
            <a:extLst>
              <a:ext uri="{FF2B5EF4-FFF2-40B4-BE49-F238E27FC236}">
                <a16:creationId xmlns:a16="http://schemas.microsoft.com/office/drawing/2014/main" id="{7ACC009C-1C3A-4F2C-9C8B-4D341A7F1C9B}"/>
              </a:ext>
            </a:extLst>
          </p:cNvPr>
          <p:cNvGraphicFramePr>
            <a:graphicFrameLocks noGrp="1"/>
          </p:cNvGraphicFramePr>
          <p:nvPr>
            <p:ph idx="1"/>
            <p:extLst>
              <p:ext uri="{D42A27DB-BD31-4B8C-83A1-F6EECF244321}">
                <p14:modId xmlns:p14="http://schemas.microsoft.com/office/powerpoint/2010/main" val="1639818705"/>
              </p:ext>
            </p:extLst>
          </p:nvPr>
        </p:nvGraphicFramePr>
        <p:xfrm>
          <a:off x="304800" y="778933"/>
          <a:ext cx="10374489" cy="6102696"/>
        </p:xfrm>
        <a:graphic>
          <a:graphicData uri="http://schemas.openxmlformats.org/drawingml/2006/table">
            <a:tbl>
              <a:tblPr firstRow="1" firstCol="1" lastRow="1" lastCol="1" bandRow="1" bandCol="1">
                <a:tableStyleId>{5C22544A-7EE6-4342-B048-85BDC9FD1C3A}</a:tableStyleId>
              </a:tblPr>
              <a:tblGrid>
                <a:gridCol w="5572968">
                  <a:extLst>
                    <a:ext uri="{9D8B030D-6E8A-4147-A177-3AD203B41FA5}">
                      <a16:colId xmlns:a16="http://schemas.microsoft.com/office/drawing/2014/main" val="1919052838"/>
                    </a:ext>
                  </a:extLst>
                </a:gridCol>
                <a:gridCol w="157060">
                  <a:extLst>
                    <a:ext uri="{9D8B030D-6E8A-4147-A177-3AD203B41FA5}">
                      <a16:colId xmlns:a16="http://schemas.microsoft.com/office/drawing/2014/main" val="3098317773"/>
                    </a:ext>
                  </a:extLst>
                </a:gridCol>
                <a:gridCol w="4644461">
                  <a:extLst>
                    <a:ext uri="{9D8B030D-6E8A-4147-A177-3AD203B41FA5}">
                      <a16:colId xmlns:a16="http://schemas.microsoft.com/office/drawing/2014/main" val="2779598101"/>
                    </a:ext>
                  </a:extLst>
                </a:gridCol>
              </a:tblGrid>
              <a:tr h="485948">
                <a:tc>
                  <a:txBody>
                    <a:bodyPr/>
                    <a:lstStyle/>
                    <a:p>
                      <a:pPr marL="748030" marR="747395" algn="ctr">
                        <a:lnSpc>
                          <a:spcPts val="1300"/>
                        </a:lnSpc>
                        <a:spcAft>
                          <a:spcPts val="0"/>
                        </a:spcAft>
                      </a:pPr>
                      <a:r>
                        <a:rPr lang="en-US" sz="1200" dirty="0">
                          <a:solidFill>
                            <a:schemeClr val="tx1"/>
                          </a:solidFill>
                          <a:effectLst/>
                        </a:rPr>
                        <a:t>Az</a:t>
                      </a:r>
                      <a:r>
                        <a:rPr lang="en-US" sz="1200" spc="5" dirty="0">
                          <a:solidFill>
                            <a:schemeClr val="tx1"/>
                          </a:solidFill>
                          <a:effectLst/>
                        </a:rPr>
                        <a:t> </a:t>
                      </a:r>
                      <a:r>
                        <a:rPr lang="en-US" sz="1200" spc="-5" dirty="0" err="1">
                          <a:solidFill>
                            <a:schemeClr val="tx1"/>
                          </a:solidFill>
                          <a:effectLst/>
                        </a:rPr>
                        <a:t>e</a:t>
                      </a:r>
                      <a:r>
                        <a:rPr lang="en-US" sz="1200" dirty="0" err="1">
                          <a:solidFill>
                            <a:schemeClr val="tx1"/>
                          </a:solidFill>
                          <a:effectLst/>
                        </a:rPr>
                        <a:t>lé</a:t>
                      </a:r>
                      <a:r>
                        <a:rPr lang="en-US" sz="1200" spc="-5" dirty="0" err="1">
                          <a:solidFill>
                            <a:schemeClr val="tx1"/>
                          </a:solidFill>
                          <a:effectLst/>
                        </a:rPr>
                        <a:t>r</a:t>
                      </a:r>
                      <a:r>
                        <a:rPr lang="en-US" sz="1200" spc="5" dirty="0" err="1">
                          <a:solidFill>
                            <a:schemeClr val="tx1"/>
                          </a:solidFill>
                          <a:effectLst/>
                        </a:rPr>
                        <a:t>h</a:t>
                      </a:r>
                      <a:r>
                        <a:rPr lang="en-US" sz="1200" spc="-5" dirty="0" err="1">
                          <a:solidFill>
                            <a:schemeClr val="tx1"/>
                          </a:solidFill>
                          <a:effectLst/>
                        </a:rPr>
                        <a:t>e</a:t>
                      </a:r>
                      <a:r>
                        <a:rPr lang="en-US" sz="1200" spc="5" dirty="0" err="1">
                          <a:solidFill>
                            <a:schemeClr val="tx1"/>
                          </a:solidFill>
                          <a:effectLst/>
                        </a:rPr>
                        <a:t>t</a:t>
                      </a:r>
                      <a:r>
                        <a:rPr lang="en-US" sz="1200" dirty="0" err="1">
                          <a:solidFill>
                            <a:schemeClr val="tx1"/>
                          </a:solidFill>
                          <a:effectLst/>
                        </a:rPr>
                        <a:t>ő</a:t>
                      </a:r>
                      <a:r>
                        <a:rPr lang="en-US" sz="1200" spc="10" dirty="0">
                          <a:solidFill>
                            <a:schemeClr val="tx1"/>
                          </a:solidFill>
                          <a:effectLst/>
                        </a:rPr>
                        <a:t> </a:t>
                      </a:r>
                      <a:r>
                        <a:rPr lang="en-US" sz="1200" dirty="0" err="1">
                          <a:solidFill>
                            <a:schemeClr val="tx1"/>
                          </a:solidFill>
                          <a:effectLst/>
                        </a:rPr>
                        <a:t>leg</a:t>
                      </a:r>
                      <a:r>
                        <a:rPr lang="en-US" sz="1200" spc="5" dirty="0" err="1">
                          <a:solidFill>
                            <a:schemeClr val="tx1"/>
                          </a:solidFill>
                          <a:effectLst/>
                        </a:rPr>
                        <a:t>j</a:t>
                      </a:r>
                      <a:r>
                        <a:rPr lang="en-US" sz="1200" dirty="0" err="1">
                          <a:solidFill>
                            <a:schemeClr val="tx1"/>
                          </a:solidFill>
                          <a:effectLst/>
                        </a:rPr>
                        <a:t>o</a:t>
                      </a:r>
                      <a:r>
                        <a:rPr lang="en-US" sz="1200" spc="5" dirty="0" err="1">
                          <a:solidFill>
                            <a:schemeClr val="tx1"/>
                          </a:solidFill>
                          <a:effectLst/>
                        </a:rPr>
                        <a:t>b</a:t>
                      </a:r>
                      <a:r>
                        <a:rPr lang="en-US" sz="1200" dirty="0" err="1">
                          <a:solidFill>
                            <a:schemeClr val="tx1"/>
                          </a:solidFill>
                          <a:effectLst/>
                        </a:rPr>
                        <a:t>b</a:t>
                      </a:r>
                      <a:r>
                        <a:rPr lang="en-US" sz="1200" spc="-10" dirty="0">
                          <a:solidFill>
                            <a:schemeClr val="tx1"/>
                          </a:solidFill>
                          <a:effectLst/>
                        </a:rPr>
                        <a:t> </a:t>
                      </a:r>
                      <a:r>
                        <a:rPr lang="en-US" sz="1200" spc="5" dirty="0" err="1">
                          <a:solidFill>
                            <a:schemeClr val="tx1"/>
                          </a:solidFill>
                          <a:effectLst/>
                        </a:rPr>
                        <a:t>t</a:t>
                      </a:r>
                      <a:r>
                        <a:rPr lang="en-US" sz="1200" spc="-5" dirty="0" err="1">
                          <a:solidFill>
                            <a:schemeClr val="tx1"/>
                          </a:solidFill>
                          <a:effectLst/>
                        </a:rPr>
                        <a:t>ec</a:t>
                      </a:r>
                      <a:r>
                        <a:rPr lang="en-US" sz="1200" spc="5" dirty="0" err="1">
                          <a:solidFill>
                            <a:schemeClr val="tx1"/>
                          </a:solidFill>
                          <a:effectLst/>
                        </a:rPr>
                        <a:t>hn</a:t>
                      </a:r>
                      <a:r>
                        <a:rPr lang="en-US" sz="1200" dirty="0" err="1">
                          <a:solidFill>
                            <a:schemeClr val="tx1"/>
                          </a:solidFill>
                          <a:effectLst/>
                        </a:rPr>
                        <a:t>i</a:t>
                      </a:r>
                      <a:r>
                        <a:rPr lang="en-US" sz="1200" spc="5" dirty="0" err="1">
                          <a:solidFill>
                            <a:schemeClr val="tx1"/>
                          </a:solidFill>
                          <a:effectLst/>
                        </a:rPr>
                        <a:t>k</a:t>
                      </a:r>
                      <a:r>
                        <a:rPr lang="en-US" sz="1200" dirty="0" err="1">
                          <a:solidFill>
                            <a:schemeClr val="tx1"/>
                          </a:solidFill>
                          <a:effectLst/>
                        </a:rPr>
                        <a:t>a</a:t>
                      </a:r>
                      <a:r>
                        <a:rPr lang="en-US" sz="1200" spc="-15" dirty="0">
                          <a:solidFill>
                            <a:schemeClr val="tx1"/>
                          </a:solidFill>
                          <a:effectLst/>
                        </a:rPr>
                        <a:t> </a:t>
                      </a:r>
                      <a:r>
                        <a:rPr lang="en-US" sz="1200" dirty="0">
                          <a:solidFill>
                            <a:schemeClr val="tx1"/>
                          </a:solidFill>
                          <a:effectLst/>
                        </a:rPr>
                        <a:t>a</a:t>
                      </a:r>
                      <a:endParaRPr lang="hu-HU" sz="1100" dirty="0">
                        <a:solidFill>
                          <a:schemeClr val="tx1"/>
                        </a:solidFill>
                        <a:effectLst/>
                      </a:endParaRPr>
                    </a:p>
                    <a:p>
                      <a:pPr marL="877570" marR="883285" algn="ctr">
                        <a:lnSpc>
                          <a:spcPts val="1000"/>
                        </a:lnSpc>
                        <a:spcAft>
                          <a:spcPts val="0"/>
                        </a:spcAft>
                      </a:pPr>
                      <a:r>
                        <a:rPr lang="en-US" sz="1200" spc="-10" dirty="0">
                          <a:solidFill>
                            <a:schemeClr val="tx1"/>
                          </a:solidFill>
                          <a:effectLst/>
                        </a:rPr>
                        <a:t>B</a:t>
                      </a:r>
                      <a:r>
                        <a:rPr lang="en-US" sz="1200" dirty="0">
                          <a:solidFill>
                            <a:schemeClr val="tx1"/>
                          </a:solidFill>
                          <a:effectLst/>
                        </a:rPr>
                        <a:t>A</a:t>
                      </a:r>
                      <a:r>
                        <a:rPr lang="en-US" sz="1200" spc="-10" dirty="0">
                          <a:solidFill>
                            <a:schemeClr val="tx1"/>
                          </a:solidFill>
                          <a:effectLst/>
                        </a:rPr>
                        <a:t>T</a:t>
                      </a:r>
                      <a:r>
                        <a:rPr lang="en-US" sz="1200" spc="10" dirty="0">
                          <a:solidFill>
                            <a:schemeClr val="tx1"/>
                          </a:solidFill>
                          <a:effectLst/>
                        </a:rPr>
                        <a:t>-</a:t>
                      </a:r>
                      <a:r>
                        <a:rPr lang="en-US" sz="1200" spc="5" dirty="0" err="1">
                          <a:solidFill>
                            <a:schemeClr val="tx1"/>
                          </a:solidFill>
                          <a:effectLst/>
                        </a:rPr>
                        <a:t>k</a:t>
                      </a:r>
                      <a:r>
                        <a:rPr lang="en-US" sz="1200" dirty="0" err="1">
                          <a:solidFill>
                            <a:schemeClr val="tx1"/>
                          </a:solidFill>
                          <a:effectLst/>
                        </a:rPr>
                        <a:t>öv</a:t>
                      </a:r>
                      <a:r>
                        <a:rPr lang="en-US" sz="1200" spc="-5" dirty="0" err="1">
                          <a:solidFill>
                            <a:schemeClr val="tx1"/>
                          </a:solidFill>
                          <a:effectLst/>
                        </a:rPr>
                        <a:t>e</a:t>
                      </a:r>
                      <a:r>
                        <a:rPr lang="en-US" sz="1200" spc="5" dirty="0" err="1">
                          <a:solidFill>
                            <a:schemeClr val="tx1"/>
                          </a:solidFill>
                          <a:effectLst/>
                        </a:rPr>
                        <a:t>tk</a:t>
                      </a:r>
                      <a:r>
                        <a:rPr lang="en-US" sz="1200" spc="-5" dirty="0" err="1">
                          <a:solidFill>
                            <a:schemeClr val="tx1"/>
                          </a:solidFill>
                          <a:effectLst/>
                        </a:rPr>
                        <a:t>ez</a:t>
                      </a:r>
                      <a:r>
                        <a:rPr lang="en-US" sz="1200" spc="5" dirty="0" err="1">
                          <a:solidFill>
                            <a:schemeClr val="tx1"/>
                          </a:solidFill>
                          <a:effectLst/>
                        </a:rPr>
                        <a:t>t</a:t>
                      </a:r>
                      <a:r>
                        <a:rPr lang="en-US" sz="1200" spc="-5" dirty="0" err="1">
                          <a:solidFill>
                            <a:schemeClr val="tx1"/>
                          </a:solidFill>
                          <a:effectLst/>
                        </a:rPr>
                        <a:t>e</a:t>
                      </a:r>
                      <a:r>
                        <a:rPr lang="en-US" sz="1200" spc="5" dirty="0" err="1">
                          <a:solidFill>
                            <a:schemeClr val="tx1"/>
                          </a:solidFill>
                          <a:effectLst/>
                        </a:rPr>
                        <a:t>t</a:t>
                      </a:r>
                      <a:r>
                        <a:rPr lang="en-US" sz="1200" spc="-5" dirty="0" err="1">
                          <a:solidFill>
                            <a:schemeClr val="tx1"/>
                          </a:solidFill>
                          <a:effectLst/>
                        </a:rPr>
                        <a:t>é</a:t>
                      </a:r>
                      <a:r>
                        <a:rPr lang="en-US" sz="1200" dirty="0" err="1">
                          <a:solidFill>
                            <a:schemeClr val="tx1"/>
                          </a:solidFill>
                          <a:effectLst/>
                        </a:rPr>
                        <a:t>s</a:t>
                      </a:r>
                      <a:r>
                        <a:rPr lang="en-US" sz="1200" dirty="0">
                          <a:solidFill>
                            <a:schemeClr val="tx1"/>
                          </a:solidFill>
                          <a:effectLst/>
                        </a:rPr>
                        <a:t> </a:t>
                      </a:r>
                      <a:r>
                        <a:rPr lang="en-US" sz="1200" spc="-10" dirty="0" err="1">
                          <a:solidFill>
                            <a:schemeClr val="tx1"/>
                          </a:solidFill>
                          <a:effectLst/>
                        </a:rPr>
                        <a:t>s</a:t>
                      </a:r>
                      <a:r>
                        <a:rPr lang="en-US" sz="1200" spc="-5" dirty="0" err="1">
                          <a:solidFill>
                            <a:schemeClr val="tx1"/>
                          </a:solidFill>
                          <a:effectLst/>
                        </a:rPr>
                        <a:t>zer</a:t>
                      </a:r>
                      <a:r>
                        <a:rPr lang="en-US" sz="1200" dirty="0" err="1">
                          <a:solidFill>
                            <a:schemeClr val="tx1"/>
                          </a:solidFill>
                          <a:effectLst/>
                        </a:rPr>
                        <a:t>i</a:t>
                      </a:r>
                      <a:r>
                        <a:rPr lang="en-US" sz="1200" spc="5" dirty="0" err="1">
                          <a:solidFill>
                            <a:schemeClr val="tx1"/>
                          </a:solidFill>
                          <a:effectLst/>
                        </a:rPr>
                        <a:t>n</a:t>
                      </a:r>
                      <a:r>
                        <a:rPr lang="en-US" sz="1200" dirty="0" err="1">
                          <a:solidFill>
                            <a:schemeClr val="tx1"/>
                          </a:solidFill>
                          <a:effectLst/>
                        </a:rPr>
                        <a:t>t</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929640" marR="200660" indent="-695325">
                        <a:lnSpc>
                          <a:spcPts val="1300"/>
                        </a:lnSpc>
                        <a:spcAft>
                          <a:spcPts val="0"/>
                        </a:spcAft>
                      </a:pPr>
                      <a:r>
                        <a:rPr lang="en-US" sz="1200" dirty="0">
                          <a:solidFill>
                            <a:schemeClr val="tx1"/>
                          </a:solidFill>
                          <a:effectLst/>
                        </a:rPr>
                        <a:t>A</a:t>
                      </a:r>
                      <a:r>
                        <a:rPr lang="en-US" sz="1200" spc="10" dirty="0">
                          <a:solidFill>
                            <a:schemeClr val="tx1"/>
                          </a:solidFill>
                          <a:effectLst/>
                        </a:rPr>
                        <a:t> </a:t>
                      </a:r>
                      <a:r>
                        <a:rPr lang="en-US" sz="1200" spc="5" dirty="0" err="1">
                          <a:solidFill>
                            <a:schemeClr val="tx1"/>
                          </a:solidFill>
                          <a:effectLst/>
                        </a:rPr>
                        <a:t>b</a:t>
                      </a:r>
                      <a:r>
                        <a:rPr lang="en-US" sz="1200" dirty="0" err="1">
                          <a:solidFill>
                            <a:schemeClr val="tx1"/>
                          </a:solidFill>
                          <a:effectLst/>
                        </a:rPr>
                        <a:t>a</a:t>
                      </a:r>
                      <a:r>
                        <a:rPr lang="en-US" sz="1200" spc="-5" dirty="0" err="1">
                          <a:solidFill>
                            <a:schemeClr val="tx1"/>
                          </a:solidFill>
                          <a:effectLst/>
                        </a:rPr>
                        <a:t>r</a:t>
                      </a:r>
                      <a:r>
                        <a:rPr lang="en-US" sz="1200" dirty="0" err="1">
                          <a:solidFill>
                            <a:schemeClr val="tx1"/>
                          </a:solidFill>
                          <a:effectLst/>
                        </a:rPr>
                        <a:t>o</a:t>
                      </a:r>
                      <a:r>
                        <a:rPr lang="en-US" sz="1200" spc="5" dirty="0" err="1">
                          <a:solidFill>
                            <a:schemeClr val="tx1"/>
                          </a:solidFill>
                          <a:effectLst/>
                        </a:rPr>
                        <a:t>mf</a:t>
                      </a:r>
                      <a:r>
                        <a:rPr lang="en-US" sz="1200" spc="-20" dirty="0" err="1">
                          <a:solidFill>
                            <a:schemeClr val="tx1"/>
                          </a:solidFill>
                          <a:effectLst/>
                        </a:rPr>
                        <a:t>i</a:t>
                      </a:r>
                      <a:r>
                        <a:rPr lang="en-US" sz="1200" spc="5" dirty="0" err="1">
                          <a:solidFill>
                            <a:schemeClr val="tx1"/>
                          </a:solidFill>
                          <a:effectLst/>
                        </a:rPr>
                        <a:t>t</a:t>
                      </a:r>
                      <a:r>
                        <a:rPr lang="en-US" sz="1200" spc="-5" dirty="0" err="1">
                          <a:solidFill>
                            <a:schemeClr val="tx1"/>
                          </a:solidFill>
                          <a:effectLst/>
                        </a:rPr>
                        <a:t>e</a:t>
                      </a:r>
                      <a:r>
                        <a:rPr lang="en-US" sz="1200" dirty="0" err="1">
                          <a:solidFill>
                            <a:schemeClr val="tx1"/>
                          </a:solidFill>
                          <a:effectLst/>
                        </a:rPr>
                        <a:t>lepen</a:t>
                      </a:r>
                      <a:r>
                        <a:rPr lang="en-US" sz="1200" spc="15" dirty="0">
                          <a:solidFill>
                            <a:schemeClr val="tx1"/>
                          </a:solidFill>
                          <a:effectLst/>
                        </a:rPr>
                        <a:t> </a:t>
                      </a:r>
                      <a:r>
                        <a:rPr lang="en-US" sz="1200" dirty="0" err="1">
                          <a:solidFill>
                            <a:schemeClr val="tx1"/>
                          </a:solidFill>
                          <a:effectLst/>
                        </a:rPr>
                        <a:t>al</a:t>
                      </a:r>
                      <a:r>
                        <a:rPr lang="en-US" sz="1200" spc="5" dirty="0" err="1">
                          <a:solidFill>
                            <a:schemeClr val="tx1"/>
                          </a:solidFill>
                          <a:effectLst/>
                        </a:rPr>
                        <a:t>k</a:t>
                      </a:r>
                      <a:r>
                        <a:rPr lang="en-US" sz="1200" dirty="0" err="1">
                          <a:solidFill>
                            <a:schemeClr val="tx1"/>
                          </a:solidFill>
                          <a:effectLst/>
                        </a:rPr>
                        <a:t>a</a:t>
                      </a:r>
                      <a:r>
                        <a:rPr lang="en-US" sz="1200" spc="-20" dirty="0" err="1">
                          <a:solidFill>
                            <a:schemeClr val="tx1"/>
                          </a:solidFill>
                          <a:effectLst/>
                        </a:rPr>
                        <a:t>l</a:t>
                      </a:r>
                      <a:r>
                        <a:rPr lang="en-US" sz="1200" spc="5" dirty="0" err="1">
                          <a:solidFill>
                            <a:schemeClr val="tx1"/>
                          </a:solidFill>
                          <a:effectLst/>
                        </a:rPr>
                        <a:t>m</a:t>
                      </a:r>
                      <a:r>
                        <a:rPr lang="en-US" sz="1200" dirty="0" err="1">
                          <a:solidFill>
                            <a:schemeClr val="tx1"/>
                          </a:solidFill>
                          <a:effectLst/>
                        </a:rPr>
                        <a:t>a</a:t>
                      </a:r>
                      <a:r>
                        <a:rPr lang="en-US" sz="1200" spc="-5" dirty="0" err="1">
                          <a:solidFill>
                            <a:schemeClr val="tx1"/>
                          </a:solidFill>
                          <a:effectLst/>
                        </a:rPr>
                        <a:t>z</a:t>
                      </a:r>
                      <a:r>
                        <a:rPr lang="en-US" sz="1200" dirty="0" err="1">
                          <a:solidFill>
                            <a:schemeClr val="tx1"/>
                          </a:solidFill>
                          <a:effectLst/>
                        </a:rPr>
                        <a:t>o</a:t>
                      </a:r>
                      <a:r>
                        <a:rPr lang="en-US" sz="1200" spc="5" dirty="0" err="1">
                          <a:solidFill>
                            <a:schemeClr val="tx1"/>
                          </a:solidFill>
                          <a:effectLst/>
                        </a:rPr>
                        <a:t>t</a:t>
                      </a:r>
                      <a:r>
                        <a:rPr lang="en-US" sz="1200" dirty="0" err="1">
                          <a:solidFill>
                            <a:schemeClr val="tx1"/>
                          </a:solidFill>
                          <a:effectLst/>
                        </a:rPr>
                        <a:t>t</a:t>
                      </a:r>
                      <a:r>
                        <a:rPr lang="en-US" sz="1200" dirty="0">
                          <a:solidFill>
                            <a:schemeClr val="tx1"/>
                          </a:solidFill>
                          <a:effectLst/>
                        </a:rPr>
                        <a:t> </a:t>
                      </a:r>
                      <a:r>
                        <a:rPr lang="en-US" sz="1200" spc="5" dirty="0" err="1">
                          <a:solidFill>
                            <a:schemeClr val="tx1"/>
                          </a:solidFill>
                          <a:effectLst/>
                        </a:rPr>
                        <a:t>t</a:t>
                      </a:r>
                      <a:r>
                        <a:rPr lang="en-US" sz="1200" spc="-5" dirty="0" err="1">
                          <a:solidFill>
                            <a:schemeClr val="tx1"/>
                          </a:solidFill>
                          <a:effectLst/>
                        </a:rPr>
                        <a:t>ec</a:t>
                      </a:r>
                      <a:r>
                        <a:rPr lang="en-US" sz="1200" spc="5" dirty="0" err="1">
                          <a:solidFill>
                            <a:schemeClr val="tx1"/>
                          </a:solidFill>
                          <a:effectLst/>
                        </a:rPr>
                        <a:t>hn</a:t>
                      </a:r>
                      <a:r>
                        <a:rPr lang="en-US" sz="1200" dirty="0" err="1">
                          <a:solidFill>
                            <a:schemeClr val="tx1"/>
                          </a:solidFill>
                          <a:effectLst/>
                        </a:rPr>
                        <a:t>i</a:t>
                      </a:r>
                      <a:r>
                        <a:rPr lang="en-US" sz="1200" spc="5" dirty="0" err="1">
                          <a:solidFill>
                            <a:schemeClr val="tx1"/>
                          </a:solidFill>
                          <a:effectLst/>
                        </a:rPr>
                        <a:t>k</a:t>
                      </a:r>
                      <a:r>
                        <a:rPr lang="en-US" sz="1200" dirty="0" err="1">
                          <a:solidFill>
                            <a:schemeClr val="tx1"/>
                          </a:solidFill>
                          <a:effectLst/>
                        </a:rPr>
                        <a:t>a</a:t>
                      </a:r>
                      <a:endParaRPr lang="hu-HU" sz="1200" dirty="0">
                        <a:solidFill>
                          <a:schemeClr val="tx1"/>
                        </a:solidFill>
                        <a:effectLs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929640" marR="200660" indent="-695325">
                        <a:lnSpc>
                          <a:spcPts val="1300"/>
                        </a:lnSpc>
                        <a:spcAft>
                          <a:spcPts val="0"/>
                        </a:spcAft>
                      </a:pPr>
                      <a:endParaRPr lang="hu-HU" sz="1000" dirty="0">
                        <a:effectLst/>
                      </a:endParaRPr>
                    </a:p>
                  </a:txBody>
                  <a:tcPr marL="0" marR="0" marT="0" marB="0">
                    <a:noFill/>
                  </a:tcPr>
                </a:tc>
                <a:extLst>
                  <a:ext uri="{0D108BD9-81ED-4DB2-BD59-A6C34878D82A}">
                    <a16:rowId xmlns:a16="http://schemas.microsoft.com/office/drawing/2014/main" val="1035549470"/>
                  </a:ext>
                </a:extLst>
              </a:tr>
              <a:tr h="473566">
                <a:tc gridSpan="3">
                  <a:txBody>
                    <a:bodyPr/>
                    <a:lstStyle/>
                    <a:p>
                      <a:pPr marL="1706880" algn="ctr">
                        <a:spcBef>
                          <a:spcPts val="360"/>
                        </a:spcBef>
                        <a:spcAft>
                          <a:spcPts val="0"/>
                        </a:spcAft>
                      </a:pPr>
                      <a:endParaRPr lang="hu-HU" sz="1100" spc="-10" dirty="0">
                        <a:solidFill>
                          <a:schemeClr val="tx1"/>
                        </a:solidFill>
                        <a:effectLst/>
                      </a:endParaRPr>
                    </a:p>
                    <a:p>
                      <a:pPr marL="0" indent="269875" algn="ctr" defTabSz="581025">
                        <a:spcBef>
                          <a:spcPts val="360"/>
                        </a:spcBef>
                        <a:spcAft>
                          <a:spcPts val="0"/>
                        </a:spcAft>
                      </a:pPr>
                      <a:r>
                        <a:rPr lang="en-US" sz="1200" spc="-10" dirty="0">
                          <a:solidFill>
                            <a:schemeClr val="tx1"/>
                          </a:solidFill>
                          <a:effectLst/>
                        </a:rPr>
                        <a:t>E</a:t>
                      </a:r>
                      <a:r>
                        <a:rPr lang="en-US" sz="1200" spc="-5" dirty="0">
                          <a:solidFill>
                            <a:schemeClr val="tx1"/>
                          </a:solidFill>
                          <a:effectLst/>
                        </a:rPr>
                        <a:t>M</a:t>
                      </a:r>
                      <a:r>
                        <a:rPr lang="en-US" sz="1200" dirty="0">
                          <a:solidFill>
                            <a:schemeClr val="tx1"/>
                          </a:solidFill>
                          <a:effectLst/>
                        </a:rPr>
                        <a:t>S</a:t>
                      </a:r>
                      <a:r>
                        <a:rPr lang="en-US" sz="1200" spc="20" dirty="0">
                          <a:solidFill>
                            <a:schemeClr val="tx1"/>
                          </a:solidFill>
                          <a:effectLst/>
                        </a:rPr>
                        <a:t> </a:t>
                      </a:r>
                      <a:r>
                        <a:rPr lang="en-US" sz="1200" spc="5" dirty="0">
                          <a:solidFill>
                            <a:schemeClr val="tx1"/>
                          </a:solidFill>
                          <a:effectLst/>
                        </a:rPr>
                        <a:t>(</a:t>
                      </a:r>
                      <a:r>
                        <a:rPr lang="en-US" sz="1200" dirty="0" err="1">
                          <a:solidFill>
                            <a:schemeClr val="tx1"/>
                          </a:solidFill>
                          <a:effectLst/>
                        </a:rPr>
                        <a:t>Környe</a:t>
                      </a:r>
                      <a:r>
                        <a:rPr lang="en-US" sz="1200" spc="-5" dirty="0" err="1">
                          <a:solidFill>
                            <a:schemeClr val="tx1"/>
                          </a:solidFill>
                          <a:effectLst/>
                        </a:rPr>
                        <a:t>ze</a:t>
                      </a:r>
                      <a:r>
                        <a:rPr lang="en-US" sz="1200" spc="5" dirty="0" err="1">
                          <a:solidFill>
                            <a:schemeClr val="tx1"/>
                          </a:solidFill>
                          <a:effectLst/>
                        </a:rPr>
                        <a:t>t</a:t>
                      </a:r>
                      <a:r>
                        <a:rPr lang="en-US" sz="1200" dirty="0" err="1">
                          <a:solidFill>
                            <a:schemeClr val="tx1"/>
                          </a:solidFill>
                          <a:effectLst/>
                        </a:rPr>
                        <a:t>irá</a:t>
                      </a:r>
                      <a:r>
                        <a:rPr lang="hu-HU" sz="1200" dirty="0">
                          <a:solidFill>
                            <a:schemeClr val="tx1"/>
                          </a:solidFill>
                          <a:effectLst/>
                        </a:rPr>
                        <a:t>n</a:t>
                      </a:r>
                      <a:r>
                        <a:rPr lang="en-US" sz="1200" dirty="0" err="1">
                          <a:solidFill>
                            <a:schemeClr val="tx1"/>
                          </a:solidFill>
                          <a:effectLst/>
                        </a:rPr>
                        <a:t>y</a:t>
                      </a:r>
                      <a:r>
                        <a:rPr lang="en-US" sz="1200" spc="5" dirty="0" err="1">
                          <a:solidFill>
                            <a:schemeClr val="tx1"/>
                          </a:solidFill>
                          <a:effectLst/>
                        </a:rPr>
                        <a:t>ít</a:t>
                      </a:r>
                      <a:r>
                        <a:rPr lang="en-US" sz="1200" dirty="0" err="1">
                          <a:solidFill>
                            <a:schemeClr val="tx1"/>
                          </a:solidFill>
                          <a:effectLst/>
                        </a:rPr>
                        <a:t>á</a:t>
                      </a:r>
                      <a:r>
                        <a:rPr lang="en-US" sz="1200" spc="-10" dirty="0" err="1">
                          <a:solidFill>
                            <a:schemeClr val="tx1"/>
                          </a:solidFill>
                          <a:effectLst/>
                        </a:rPr>
                        <a:t>s</a:t>
                      </a:r>
                      <a:r>
                        <a:rPr lang="en-US" sz="1200" dirty="0" err="1">
                          <a:solidFill>
                            <a:schemeClr val="tx1"/>
                          </a:solidFill>
                          <a:effectLst/>
                        </a:rPr>
                        <a:t>i</a:t>
                      </a:r>
                      <a:r>
                        <a:rPr lang="en-US" sz="1200" spc="15" dirty="0">
                          <a:solidFill>
                            <a:schemeClr val="tx1"/>
                          </a:solidFill>
                          <a:effectLst/>
                        </a:rPr>
                        <a:t> </a:t>
                      </a:r>
                      <a:r>
                        <a:rPr lang="en-US" sz="1200" spc="-5" dirty="0" err="1">
                          <a:solidFill>
                            <a:schemeClr val="tx1"/>
                          </a:solidFill>
                          <a:effectLst/>
                        </a:rPr>
                        <a:t>re</a:t>
                      </a:r>
                      <a:r>
                        <a:rPr lang="en-US" sz="1200" spc="5" dirty="0" err="1">
                          <a:solidFill>
                            <a:schemeClr val="tx1"/>
                          </a:solidFill>
                          <a:effectLst/>
                        </a:rPr>
                        <a:t>n</a:t>
                      </a:r>
                      <a:r>
                        <a:rPr lang="en-US" sz="1200" spc="15" dirty="0" err="1">
                          <a:solidFill>
                            <a:schemeClr val="tx1"/>
                          </a:solidFill>
                          <a:effectLst/>
                        </a:rPr>
                        <a:t>d</a:t>
                      </a:r>
                      <a:r>
                        <a:rPr lang="en-US" sz="1200" spc="-10" dirty="0" err="1">
                          <a:solidFill>
                            <a:schemeClr val="tx1"/>
                          </a:solidFill>
                          <a:effectLst/>
                        </a:rPr>
                        <a:t>s</a:t>
                      </a:r>
                      <a:r>
                        <a:rPr lang="en-US" sz="1200" spc="-5" dirty="0" err="1">
                          <a:solidFill>
                            <a:schemeClr val="tx1"/>
                          </a:solidFill>
                          <a:effectLst/>
                        </a:rPr>
                        <a:t>zere</a:t>
                      </a:r>
                      <a:r>
                        <a:rPr lang="en-US" sz="1200" spc="5" dirty="0" err="1">
                          <a:solidFill>
                            <a:schemeClr val="tx1"/>
                          </a:solidFill>
                          <a:effectLst/>
                        </a:rPr>
                        <a:t>k</a:t>
                      </a:r>
                      <a:r>
                        <a:rPr lang="en-US" sz="1200" dirty="0">
                          <a:solidFill>
                            <a:schemeClr val="tx1"/>
                          </a:solidFill>
                          <a:effectLst/>
                        </a:rPr>
                        <a:t>)</a:t>
                      </a:r>
                      <a:endParaRPr lang="hu-HU" sz="11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hu-HU"/>
                    </a:p>
                  </a:txBody>
                  <a:tcPr/>
                </a:tc>
                <a:tc hMerge="1">
                  <a:txBody>
                    <a:bodyPr/>
                    <a:lstStyle/>
                    <a:p>
                      <a:pPr marL="0" indent="269875" algn="ctr" defTabSz="581025">
                        <a:spcBef>
                          <a:spcPts val="360"/>
                        </a:spcBef>
                        <a:spcAft>
                          <a:spcPts val="0"/>
                        </a:spcAft>
                      </a:pPr>
                      <a:endParaRPr lang="hu-HU" sz="900" dirty="0">
                        <a:effectLst/>
                        <a:latin typeface="Times New Roman" panose="02020603050405020304" pitchFamily="18" charset="0"/>
                        <a:ea typeface="Times New Roman" panose="02020603050405020304" pitchFamily="18" charset="0"/>
                      </a:endParaRPr>
                    </a:p>
                  </a:txBody>
                  <a:tcPr marL="0" marR="0" marT="0" marB="0">
                    <a:noFill/>
                  </a:tcPr>
                </a:tc>
                <a:extLst>
                  <a:ext uri="{0D108BD9-81ED-4DB2-BD59-A6C34878D82A}">
                    <a16:rowId xmlns:a16="http://schemas.microsoft.com/office/drawing/2014/main" val="3635723545"/>
                  </a:ext>
                </a:extLst>
              </a:tr>
              <a:tr h="5143182">
                <a:tc gridSpan="2">
                  <a:txBody>
                    <a:bodyPr/>
                    <a:lstStyle/>
                    <a:p>
                      <a:pPr algn="just">
                        <a:lnSpc>
                          <a:spcPts val="800"/>
                        </a:lnSpc>
                        <a:spcBef>
                          <a:spcPts val="50"/>
                        </a:spcBef>
                        <a:spcAft>
                          <a:spcPts val="0"/>
                        </a:spcAft>
                      </a:pPr>
                      <a:r>
                        <a:rPr lang="en-US" sz="600" b="0" dirty="0">
                          <a:solidFill>
                            <a:schemeClr val="tx1"/>
                          </a:solidFill>
                          <a:effectLst/>
                        </a:rPr>
                        <a:t> </a:t>
                      </a:r>
                      <a:endParaRPr lang="hu-HU" sz="800" b="0" dirty="0">
                        <a:solidFill>
                          <a:schemeClr val="tx1"/>
                        </a:solidFill>
                        <a:effectLst/>
                      </a:endParaRPr>
                    </a:p>
                    <a:p>
                      <a:pPr marL="106045" marR="221615" algn="just">
                        <a:spcAft>
                          <a:spcPts val="0"/>
                        </a:spcAft>
                      </a:pPr>
                      <a:r>
                        <a:rPr lang="en-US" sz="1000" b="0" dirty="0">
                          <a:solidFill>
                            <a:schemeClr val="tx1"/>
                          </a:solidFill>
                          <a:effectLst/>
                        </a:rPr>
                        <a:t>A</a:t>
                      </a:r>
                      <a:r>
                        <a:rPr lang="en-US" sz="1000" b="0" spc="10" dirty="0">
                          <a:solidFill>
                            <a:schemeClr val="tx1"/>
                          </a:solidFill>
                          <a:effectLst/>
                        </a:rPr>
                        <a:t> </a:t>
                      </a:r>
                      <a:r>
                        <a:rPr lang="en-US" sz="1000" b="0" spc="-10" dirty="0" err="1">
                          <a:solidFill>
                            <a:schemeClr val="tx1"/>
                          </a:solidFill>
                          <a:effectLst/>
                        </a:rPr>
                        <a:t>k</a:t>
                      </a:r>
                      <a:r>
                        <a:rPr lang="en-US" sz="1000" b="0" dirty="0" err="1">
                          <a:solidFill>
                            <a:schemeClr val="tx1"/>
                          </a:solidFill>
                          <a:effectLst/>
                        </a:rPr>
                        <a:t>örn</a:t>
                      </a:r>
                      <a:r>
                        <a:rPr lang="en-US" sz="1000" b="0" spc="-10" dirty="0" err="1">
                          <a:solidFill>
                            <a:schemeClr val="tx1"/>
                          </a:solidFill>
                          <a:effectLst/>
                        </a:rPr>
                        <a:t>ye</a:t>
                      </a:r>
                      <a:r>
                        <a:rPr lang="en-US" sz="1000" b="0" dirty="0" err="1">
                          <a:solidFill>
                            <a:schemeClr val="tx1"/>
                          </a:solidFill>
                          <a:effectLst/>
                        </a:rPr>
                        <a:t>z</a:t>
                      </a:r>
                      <a:r>
                        <a:rPr lang="en-US" sz="1000" b="0" spc="-10" dirty="0" err="1">
                          <a:solidFill>
                            <a:schemeClr val="tx1"/>
                          </a:solidFill>
                          <a:effectLst/>
                        </a:rPr>
                        <a:t>e</a:t>
                      </a:r>
                      <a:r>
                        <a:rPr lang="en-US" sz="1000" b="0" spc="5" dirty="0" err="1">
                          <a:solidFill>
                            <a:schemeClr val="tx1"/>
                          </a:solidFill>
                          <a:effectLst/>
                        </a:rPr>
                        <a:t>t</a:t>
                      </a:r>
                      <a:r>
                        <a:rPr lang="en-US" sz="1000" b="0" dirty="0" err="1">
                          <a:solidFill>
                            <a:schemeClr val="tx1"/>
                          </a:solidFill>
                          <a:effectLst/>
                        </a:rPr>
                        <a:t>i</a:t>
                      </a:r>
                      <a:r>
                        <a:rPr lang="en-US" sz="1000" b="0" spc="15"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lj</a:t>
                      </a:r>
                      <a:r>
                        <a:rPr lang="en-US" sz="1000" b="0" spc="-10" dirty="0" err="1">
                          <a:solidFill>
                            <a:schemeClr val="tx1"/>
                          </a:solidFill>
                          <a:effectLst/>
                        </a:rPr>
                        <a:t>e</a:t>
                      </a:r>
                      <a:r>
                        <a:rPr lang="en-US" sz="1000" b="0" dirty="0" err="1">
                          <a:solidFill>
                            <a:schemeClr val="tx1"/>
                          </a:solidFill>
                          <a:effectLst/>
                        </a:rPr>
                        <a:t>s</a:t>
                      </a:r>
                      <a:r>
                        <a:rPr lang="en-US" sz="1000" b="0" spc="-15" dirty="0" err="1">
                          <a:solidFill>
                            <a:schemeClr val="tx1"/>
                          </a:solidFill>
                          <a:effectLst/>
                        </a:rPr>
                        <a:t>í</a:t>
                      </a:r>
                      <a:r>
                        <a:rPr lang="en-US" sz="1000" b="0" spc="5" dirty="0" err="1">
                          <a:solidFill>
                            <a:schemeClr val="tx1"/>
                          </a:solidFill>
                          <a:effectLst/>
                        </a:rPr>
                        <a:t>t</a:t>
                      </a:r>
                      <a:r>
                        <a:rPr lang="en-US" sz="1000" b="0" spc="-5" dirty="0" err="1">
                          <a:solidFill>
                            <a:schemeClr val="tx1"/>
                          </a:solidFill>
                          <a:effectLst/>
                        </a:rPr>
                        <a:t>m</a:t>
                      </a:r>
                      <a:r>
                        <a:rPr lang="en-US" sz="1000" b="0" spc="-10" dirty="0" err="1">
                          <a:solidFill>
                            <a:schemeClr val="tx1"/>
                          </a:solidFill>
                          <a:effectLst/>
                        </a:rPr>
                        <a:t>é</a:t>
                      </a:r>
                      <a:r>
                        <a:rPr lang="en-US" sz="1000" b="0" dirty="0" err="1">
                          <a:solidFill>
                            <a:schemeClr val="tx1"/>
                          </a:solidFill>
                          <a:effectLst/>
                        </a:rPr>
                        <a:t>ny</a:t>
                      </a:r>
                      <a:r>
                        <a:rPr lang="en-US" sz="1000" b="0" dirty="0">
                          <a:solidFill>
                            <a:schemeClr val="tx1"/>
                          </a:solidFill>
                          <a:effectLst/>
                        </a:rPr>
                        <a:t> </a:t>
                      </a:r>
                      <a:r>
                        <a:rPr lang="en-US" sz="1000" b="0" spc="5" dirty="0" err="1">
                          <a:solidFill>
                            <a:schemeClr val="tx1"/>
                          </a:solidFill>
                          <a:effectLst/>
                        </a:rPr>
                        <a:t>j</a:t>
                      </a:r>
                      <a:r>
                        <a:rPr lang="en-US" sz="1000" b="0" dirty="0" err="1">
                          <a:solidFill>
                            <a:schemeClr val="tx1"/>
                          </a:solidFill>
                          <a:effectLst/>
                        </a:rPr>
                        <a:t>a</a:t>
                      </a:r>
                      <a:r>
                        <a:rPr lang="en-US" sz="1000" b="0" spc="-10" dirty="0" err="1">
                          <a:solidFill>
                            <a:schemeClr val="tx1"/>
                          </a:solidFill>
                          <a:effectLst/>
                        </a:rPr>
                        <a:t>v</a:t>
                      </a:r>
                      <a:r>
                        <a:rPr lang="en-US" sz="1000" b="0" spc="5" dirty="0" err="1">
                          <a:solidFill>
                            <a:schemeClr val="tx1"/>
                          </a:solidFill>
                          <a:effectLst/>
                        </a:rPr>
                        <a:t>ít</a:t>
                      </a:r>
                      <a:r>
                        <a:rPr lang="en-US" sz="1000" b="0" dirty="0" err="1">
                          <a:solidFill>
                            <a:schemeClr val="tx1"/>
                          </a:solidFill>
                          <a:effectLst/>
                        </a:rPr>
                        <a:t>ása</a:t>
                      </a:r>
                      <a:r>
                        <a:rPr lang="en-US" sz="1000" b="0" spc="-10"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rd</a:t>
                      </a:r>
                      <a:r>
                        <a:rPr lang="en-US" sz="1000" b="0" spc="-10" dirty="0" err="1">
                          <a:solidFill>
                            <a:schemeClr val="tx1"/>
                          </a:solidFill>
                          <a:effectLst/>
                        </a:rPr>
                        <a:t>eké</a:t>
                      </a:r>
                      <a:r>
                        <a:rPr lang="en-US" sz="1000" b="0" dirty="0" err="1">
                          <a:solidFill>
                            <a:schemeClr val="tx1"/>
                          </a:solidFill>
                          <a:effectLst/>
                        </a:rPr>
                        <a:t>b</a:t>
                      </a:r>
                      <a:r>
                        <a:rPr lang="en-US" sz="1000" b="0" spc="-10" dirty="0" err="1">
                          <a:solidFill>
                            <a:schemeClr val="tx1"/>
                          </a:solidFill>
                          <a:effectLst/>
                        </a:rPr>
                        <a:t>e</a:t>
                      </a:r>
                      <a:r>
                        <a:rPr lang="en-US" sz="1000" b="0" dirty="0" err="1">
                          <a:solidFill>
                            <a:schemeClr val="tx1"/>
                          </a:solidFill>
                          <a:effectLst/>
                        </a:rPr>
                        <a:t>n</a:t>
                      </a:r>
                      <a:r>
                        <a:rPr lang="en-US" sz="1000" b="0" spc="10" dirty="0">
                          <a:solidFill>
                            <a:schemeClr val="tx1"/>
                          </a:solidFill>
                          <a:effectLst/>
                        </a:rPr>
                        <a:t> </a:t>
                      </a:r>
                      <a:r>
                        <a:rPr lang="en-US" sz="1000" b="0" dirty="0" err="1">
                          <a:solidFill>
                            <a:schemeClr val="tx1"/>
                          </a:solidFill>
                          <a:effectLst/>
                        </a:rPr>
                        <a:t>a</a:t>
                      </a:r>
                      <a:r>
                        <a:rPr lang="en-US" sz="1000" b="0" spc="5" dirty="0" err="1">
                          <a:solidFill>
                            <a:schemeClr val="tx1"/>
                          </a:solidFill>
                          <a:effectLst/>
                        </a:rPr>
                        <a:t>l</a:t>
                      </a:r>
                      <a:r>
                        <a:rPr lang="en-US" sz="1000" b="0" spc="-10" dirty="0" err="1">
                          <a:solidFill>
                            <a:schemeClr val="tx1"/>
                          </a:solidFill>
                          <a:effectLst/>
                        </a:rPr>
                        <a:t>k</a:t>
                      </a:r>
                      <a:r>
                        <a:rPr lang="en-US" sz="1000" b="0" dirty="0" err="1">
                          <a:solidFill>
                            <a:schemeClr val="tx1"/>
                          </a:solidFill>
                          <a:effectLst/>
                        </a:rPr>
                        <a:t>a</a:t>
                      </a:r>
                      <a:r>
                        <a:rPr lang="en-US" sz="1000" b="0" spc="5" dirty="0" err="1">
                          <a:solidFill>
                            <a:schemeClr val="tx1"/>
                          </a:solidFill>
                          <a:effectLst/>
                        </a:rPr>
                        <a:t>l</a:t>
                      </a:r>
                      <a:r>
                        <a:rPr lang="en-US" sz="1000" b="0" spc="-5" dirty="0" err="1">
                          <a:solidFill>
                            <a:schemeClr val="tx1"/>
                          </a:solidFill>
                          <a:effectLst/>
                        </a:rPr>
                        <a:t>m</a:t>
                      </a:r>
                      <a:r>
                        <a:rPr lang="en-US" sz="1000" b="0" dirty="0" err="1">
                          <a:solidFill>
                            <a:schemeClr val="tx1"/>
                          </a:solidFill>
                          <a:effectLst/>
                        </a:rPr>
                        <a:t>az</a:t>
                      </a:r>
                      <a:r>
                        <a:rPr lang="en-US" sz="1000" b="0" spc="-20" dirty="0" err="1">
                          <a:solidFill>
                            <a:schemeClr val="tx1"/>
                          </a:solidFill>
                          <a:effectLst/>
                        </a:rPr>
                        <a:t>o</a:t>
                      </a:r>
                      <a:r>
                        <a:rPr lang="en-US" sz="1000" b="0" spc="5" dirty="0" err="1">
                          <a:solidFill>
                            <a:schemeClr val="tx1"/>
                          </a:solidFill>
                          <a:effectLst/>
                        </a:rPr>
                        <a:t>t</a:t>
                      </a:r>
                      <a:r>
                        <a:rPr lang="en-US" sz="1000" b="0" dirty="0" err="1">
                          <a:solidFill>
                            <a:schemeClr val="tx1"/>
                          </a:solidFill>
                          <a:effectLst/>
                        </a:rPr>
                        <a:t>t</a:t>
                      </a:r>
                      <a:r>
                        <a:rPr lang="en-US" sz="1000" b="0" dirty="0">
                          <a:solidFill>
                            <a:schemeClr val="tx1"/>
                          </a:solidFill>
                          <a:effectLst/>
                        </a:rPr>
                        <a:t> </a:t>
                      </a:r>
                      <a:r>
                        <a:rPr lang="en-US" sz="1000" b="0" spc="-10" dirty="0" err="1">
                          <a:solidFill>
                            <a:schemeClr val="tx1"/>
                          </a:solidFill>
                          <a:effectLst/>
                        </a:rPr>
                        <a:t>k</a:t>
                      </a:r>
                      <a:r>
                        <a:rPr lang="en-US" sz="1000" b="0" dirty="0" err="1">
                          <a:solidFill>
                            <a:schemeClr val="tx1"/>
                          </a:solidFill>
                          <a:effectLst/>
                        </a:rPr>
                        <a:t>örn</a:t>
                      </a:r>
                      <a:r>
                        <a:rPr lang="en-US" sz="1000" b="0" spc="-10" dirty="0" err="1">
                          <a:solidFill>
                            <a:schemeClr val="tx1"/>
                          </a:solidFill>
                          <a:effectLst/>
                        </a:rPr>
                        <a:t>ye</a:t>
                      </a:r>
                      <a:r>
                        <a:rPr lang="en-US" sz="1000" b="0" dirty="0" err="1">
                          <a:solidFill>
                            <a:schemeClr val="tx1"/>
                          </a:solidFill>
                          <a:effectLst/>
                        </a:rPr>
                        <a:t>z</a:t>
                      </a:r>
                      <a:r>
                        <a:rPr lang="en-US" sz="1000" b="0" spc="-10" dirty="0" err="1">
                          <a:solidFill>
                            <a:schemeClr val="tx1"/>
                          </a:solidFill>
                          <a:effectLst/>
                        </a:rPr>
                        <a:t>e</a:t>
                      </a:r>
                      <a:r>
                        <a:rPr lang="en-US" sz="1000" b="0" spc="5" dirty="0" err="1">
                          <a:solidFill>
                            <a:schemeClr val="tx1"/>
                          </a:solidFill>
                          <a:effectLst/>
                        </a:rPr>
                        <a:t>ti</a:t>
                      </a:r>
                      <a:r>
                        <a:rPr lang="en-US" sz="1000" b="0" dirty="0" err="1">
                          <a:solidFill>
                            <a:schemeClr val="tx1"/>
                          </a:solidFill>
                          <a:effectLst/>
                        </a:rPr>
                        <a:t>rán</a:t>
                      </a:r>
                      <a:r>
                        <a:rPr lang="en-US" sz="1000" b="0" spc="-10" dirty="0" err="1">
                          <a:solidFill>
                            <a:schemeClr val="tx1"/>
                          </a:solidFill>
                          <a:effectLst/>
                        </a:rPr>
                        <a:t>y</a:t>
                      </a:r>
                      <a:r>
                        <a:rPr lang="en-US" sz="1000" b="0" spc="5" dirty="0" err="1">
                          <a:solidFill>
                            <a:schemeClr val="tx1"/>
                          </a:solidFill>
                          <a:effectLst/>
                        </a:rPr>
                        <a:t>ít</a:t>
                      </a:r>
                      <a:r>
                        <a:rPr lang="en-US" sz="1000" b="0" dirty="0" err="1">
                          <a:solidFill>
                            <a:schemeClr val="tx1"/>
                          </a:solidFill>
                          <a:effectLst/>
                        </a:rPr>
                        <a:t>ási</a:t>
                      </a:r>
                      <a:r>
                        <a:rPr lang="en-US" sz="1000" b="0" spc="20" dirty="0">
                          <a:solidFill>
                            <a:schemeClr val="tx1"/>
                          </a:solidFill>
                          <a:effectLst/>
                        </a:rPr>
                        <a:t> </a:t>
                      </a:r>
                      <a:r>
                        <a:rPr lang="en-US" sz="1000" b="0" dirty="0" err="1">
                          <a:solidFill>
                            <a:schemeClr val="tx1"/>
                          </a:solidFill>
                          <a:effectLst/>
                        </a:rPr>
                        <a:t>r</a:t>
                      </a:r>
                      <a:r>
                        <a:rPr lang="en-US" sz="1000" b="0" spc="-10" dirty="0" err="1">
                          <a:solidFill>
                            <a:schemeClr val="tx1"/>
                          </a:solidFill>
                          <a:effectLst/>
                        </a:rPr>
                        <a:t>e</a:t>
                      </a:r>
                      <a:r>
                        <a:rPr lang="en-US" sz="1000" b="0" dirty="0" err="1">
                          <a:solidFill>
                            <a:schemeClr val="tx1"/>
                          </a:solidFill>
                          <a:effectLst/>
                        </a:rPr>
                        <a:t>nd</a:t>
                      </a:r>
                      <a:r>
                        <a:rPr lang="en-US" sz="1000" b="0" spc="-20" dirty="0" err="1">
                          <a:solidFill>
                            <a:schemeClr val="tx1"/>
                          </a:solidFill>
                          <a:effectLst/>
                        </a:rPr>
                        <a:t>s</a:t>
                      </a:r>
                      <a:r>
                        <a:rPr lang="en-US" sz="1000" b="0" dirty="0" err="1">
                          <a:solidFill>
                            <a:schemeClr val="tx1"/>
                          </a:solidFill>
                          <a:effectLst/>
                        </a:rPr>
                        <a:t>z</a:t>
                      </a:r>
                      <a:r>
                        <a:rPr lang="en-US" sz="1000" b="0" spc="-10" dirty="0" err="1">
                          <a:solidFill>
                            <a:schemeClr val="tx1"/>
                          </a:solidFill>
                          <a:effectLst/>
                        </a:rPr>
                        <a:t>e</a:t>
                      </a:r>
                      <a:r>
                        <a:rPr lang="en-US" sz="1000" b="0" dirty="0" err="1">
                          <a:solidFill>
                            <a:schemeClr val="tx1"/>
                          </a:solidFill>
                          <a:effectLst/>
                        </a:rPr>
                        <a:t>r</a:t>
                      </a:r>
                      <a:endParaRPr lang="hu-HU" sz="900" b="0" dirty="0">
                        <a:solidFill>
                          <a:schemeClr val="tx1"/>
                        </a:solidFill>
                        <a:effectLst/>
                      </a:endParaRPr>
                    </a:p>
                    <a:p>
                      <a:pPr marL="106045" algn="just">
                        <a:lnSpc>
                          <a:spcPts val="1200"/>
                        </a:lnSpc>
                        <a:spcAft>
                          <a:spcPts val="0"/>
                        </a:spcAft>
                      </a:pPr>
                      <a:r>
                        <a:rPr lang="en-US" sz="1000" b="0" dirty="0">
                          <a:solidFill>
                            <a:schemeClr val="tx1"/>
                          </a:solidFill>
                          <a:effectLst/>
                        </a:rPr>
                        <a:t>1.</a:t>
                      </a:r>
                      <a:r>
                        <a:rPr lang="en-US" sz="1000" b="0" spc="25" dirty="0">
                          <a:solidFill>
                            <a:schemeClr val="tx1"/>
                          </a:solidFill>
                          <a:effectLst/>
                        </a:rPr>
                        <a:t> </a:t>
                      </a:r>
                      <a:r>
                        <a:rPr lang="en-US" sz="1000" b="0" dirty="0">
                          <a:solidFill>
                            <a:schemeClr val="tx1"/>
                          </a:solidFill>
                          <a:effectLst/>
                        </a:rPr>
                        <a:t>a </a:t>
                      </a:r>
                      <a:r>
                        <a:rPr lang="en-US" sz="1000" b="0" dirty="0" err="1">
                          <a:solidFill>
                            <a:schemeClr val="tx1"/>
                          </a:solidFill>
                          <a:effectLst/>
                        </a:rPr>
                        <a:t>v</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ős</a:t>
                      </a:r>
                      <a:r>
                        <a:rPr lang="en-US" sz="1000" b="0" spc="-10" dirty="0" err="1">
                          <a:solidFill>
                            <a:schemeClr val="tx1"/>
                          </a:solidFill>
                          <a:effectLst/>
                        </a:rPr>
                        <a:t>é</a:t>
                      </a:r>
                      <a:r>
                        <a:rPr lang="en-US" sz="1000" b="0" dirty="0" err="1">
                          <a:solidFill>
                            <a:schemeClr val="tx1"/>
                          </a:solidFill>
                          <a:effectLst/>
                        </a:rPr>
                        <a:t>g</a:t>
                      </a:r>
                      <a:r>
                        <a:rPr lang="en-US" sz="1000" b="0" dirty="0">
                          <a:solidFill>
                            <a:schemeClr val="tx1"/>
                          </a:solidFill>
                          <a:effectLst/>
                        </a:rPr>
                        <a:t>, </a:t>
                      </a:r>
                      <a:r>
                        <a:rPr lang="en-US" sz="1000" b="0" dirty="0" err="1">
                          <a:solidFill>
                            <a:schemeClr val="tx1"/>
                          </a:solidFill>
                          <a:effectLst/>
                        </a:rPr>
                        <a:t>kö</a:t>
                      </a:r>
                      <a:r>
                        <a:rPr lang="en-US" sz="1000" b="0" spc="-10" dirty="0" err="1">
                          <a:solidFill>
                            <a:schemeClr val="tx1"/>
                          </a:solidFill>
                          <a:effectLst/>
                        </a:rPr>
                        <a:t>z</a:t>
                      </a:r>
                      <a:r>
                        <a:rPr lang="en-US" sz="1000" b="0" spc="5" dirty="0" err="1">
                          <a:solidFill>
                            <a:schemeClr val="tx1"/>
                          </a:solidFill>
                          <a:effectLst/>
                        </a:rPr>
                        <a:t>t</a:t>
                      </a:r>
                      <a:r>
                        <a:rPr lang="en-US" sz="1000" b="0" dirty="0" err="1">
                          <a:solidFill>
                            <a:schemeClr val="tx1"/>
                          </a:solidFill>
                          <a:effectLst/>
                        </a:rPr>
                        <a:t>ük</a:t>
                      </a:r>
                      <a:r>
                        <a:rPr lang="en-US" sz="1000" b="0" spc="-10" dirty="0">
                          <a:solidFill>
                            <a:schemeClr val="tx1"/>
                          </a:solidFill>
                          <a:effectLst/>
                        </a:rPr>
                        <a:t> </a:t>
                      </a:r>
                      <a:r>
                        <a:rPr lang="en-US" sz="1000" b="0" dirty="0">
                          <a:solidFill>
                            <a:schemeClr val="tx1"/>
                          </a:solidFill>
                          <a:effectLst/>
                        </a:rPr>
                        <a:t>a </a:t>
                      </a:r>
                      <a:r>
                        <a:rPr lang="en-US" sz="1000" b="0" spc="-10" dirty="0" err="1">
                          <a:solidFill>
                            <a:schemeClr val="tx1"/>
                          </a:solidFill>
                          <a:effectLst/>
                        </a:rPr>
                        <a:t>fe</a:t>
                      </a:r>
                      <a:r>
                        <a:rPr lang="en-US" sz="1000" b="0" spc="5" dirty="0" err="1">
                          <a:solidFill>
                            <a:schemeClr val="tx1"/>
                          </a:solidFill>
                          <a:effectLst/>
                        </a:rPr>
                        <a:t>l</a:t>
                      </a:r>
                      <a:r>
                        <a:rPr lang="en-US" sz="1000" b="0" dirty="0" err="1">
                          <a:solidFill>
                            <a:schemeClr val="tx1"/>
                          </a:solidFill>
                          <a:effectLst/>
                        </a:rPr>
                        <a:t>ső</a:t>
                      </a:r>
                      <a:r>
                        <a:rPr lang="en-US" sz="1000" b="0" spc="15" dirty="0">
                          <a:solidFill>
                            <a:schemeClr val="tx1"/>
                          </a:solidFill>
                          <a:effectLst/>
                        </a:rPr>
                        <a:t> </a:t>
                      </a:r>
                      <a:r>
                        <a:rPr lang="en-US" sz="1000" b="0" dirty="0" err="1">
                          <a:solidFill>
                            <a:schemeClr val="tx1"/>
                          </a:solidFill>
                          <a:effectLst/>
                        </a:rPr>
                        <a:t>v</a:t>
                      </a:r>
                      <a:r>
                        <a:rPr lang="en-US" sz="1000" b="0" spc="-10" dirty="0" err="1">
                          <a:solidFill>
                            <a:schemeClr val="tx1"/>
                          </a:solidFill>
                          <a:effectLst/>
                        </a:rPr>
                        <a:t>eze</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dirty="0" err="1">
                          <a:solidFill>
                            <a:schemeClr val="tx1"/>
                          </a:solidFill>
                          <a:effectLst/>
                        </a:rPr>
                        <a:t>kö</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l</a:t>
                      </a:r>
                      <a:r>
                        <a:rPr lang="en-US" sz="1000" b="0" spc="-10" dirty="0" err="1">
                          <a:solidFill>
                            <a:schemeClr val="tx1"/>
                          </a:solidFill>
                          <a:effectLst/>
                        </a:rPr>
                        <a:t>eze</a:t>
                      </a:r>
                      <a:r>
                        <a:rPr lang="en-US" sz="1000" b="0" spc="5" dirty="0" err="1">
                          <a:solidFill>
                            <a:schemeClr val="tx1"/>
                          </a:solidFill>
                          <a:effectLst/>
                        </a:rPr>
                        <a:t>tt</a:t>
                      </a:r>
                      <a:r>
                        <a:rPr lang="en-US" sz="1000" b="0" dirty="0" err="1">
                          <a:solidFill>
                            <a:schemeClr val="tx1"/>
                          </a:solidFill>
                          <a:effectLst/>
                        </a:rPr>
                        <a:t>s</a:t>
                      </a:r>
                      <a:r>
                        <a:rPr lang="en-US" sz="1000" b="0" spc="-10" dirty="0" err="1">
                          <a:solidFill>
                            <a:schemeClr val="tx1"/>
                          </a:solidFill>
                          <a:effectLst/>
                        </a:rPr>
                        <a:t>é</a:t>
                      </a:r>
                      <a:r>
                        <a:rPr lang="en-US" sz="1000" b="0" dirty="0" err="1">
                          <a:solidFill>
                            <a:schemeClr val="tx1"/>
                          </a:solidFill>
                          <a:effectLst/>
                        </a:rPr>
                        <a:t>gv</a:t>
                      </a:r>
                      <a:r>
                        <a:rPr lang="en-US" sz="1000" b="0" spc="-10" dirty="0" err="1">
                          <a:solidFill>
                            <a:schemeClr val="tx1"/>
                          </a:solidFill>
                          <a:effectLst/>
                        </a:rPr>
                        <a:t>á</a:t>
                      </a:r>
                      <a:r>
                        <a:rPr lang="en-US" sz="1000" b="0" spc="5" dirty="0" err="1">
                          <a:solidFill>
                            <a:schemeClr val="tx1"/>
                          </a:solidFill>
                          <a:effectLst/>
                        </a:rPr>
                        <a:t>l</a:t>
                      </a:r>
                      <a:r>
                        <a:rPr lang="en-US" sz="1000" b="0" spc="-20" dirty="0" err="1">
                          <a:solidFill>
                            <a:schemeClr val="tx1"/>
                          </a:solidFill>
                          <a:effectLst/>
                        </a:rPr>
                        <a:t>l</a:t>
                      </a:r>
                      <a:r>
                        <a:rPr lang="en-US" sz="1000" b="0" spc="-10" dirty="0" err="1">
                          <a:solidFill>
                            <a:schemeClr val="tx1"/>
                          </a:solidFill>
                          <a:effectLst/>
                        </a:rPr>
                        <a:t>a</a:t>
                      </a:r>
                      <a:r>
                        <a:rPr lang="en-US" sz="1000" b="0" spc="5" dirty="0" err="1">
                          <a:solidFill>
                            <a:schemeClr val="tx1"/>
                          </a:solidFill>
                          <a:effectLst/>
                        </a:rPr>
                        <a:t>l</a:t>
                      </a:r>
                      <a:r>
                        <a:rPr lang="en-US" sz="1000" b="0" spc="-10" dirty="0" err="1">
                          <a:solidFill>
                            <a:schemeClr val="tx1"/>
                          </a:solidFill>
                          <a:effectLst/>
                        </a:rPr>
                        <a:t>á</a:t>
                      </a:r>
                      <a:r>
                        <a:rPr lang="en-US" sz="1000" b="0" dirty="0" err="1">
                          <a:solidFill>
                            <a:schemeClr val="tx1"/>
                          </a:solidFill>
                          <a:effectLst/>
                        </a:rPr>
                        <a:t>s</a:t>
                      </a:r>
                      <a:r>
                        <a:rPr lang="en-US" sz="1000" b="0" spc="-10" dirty="0" err="1">
                          <a:solidFill>
                            <a:schemeClr val="tx1"/>
                          </a:solidFill>
                          <a:effectLst/>
                        </a:rPr>
                        <a:t>a</a:t>
                      </a:r>
                      <a:r>
                        <a:rPr lang="en-US" sz="1000" b="0" dirty="0">
                          <a:solidFill>
                            <a:schemeClr val="tx1"/>
                          </a:solidFill>
                          <a:effectLst/>
                        </a:rPr>
                        <a:t>;</a:t>
                      </a:r>
                      <a:endParaRPr lang="hu-HU" sz="900" b="0" dirty="0">
                        <a:solidFill>
                          <a:schemeClr val="tx1"/>
                        </a:solidFill>
                        <a:effectLst/>
                      </a:endParaRPr>
                    </a:p>
                    <a:p>
                      <a:pPr marL="106045" marR="464820" algn="just">
                        <a:spcBef>
                          <a:spcPts val="5"/>
                        </a:spcBef>
                        <a:spcAft>
                          <a:spcPts val="0"/>
                        </a:spcAft>
                      </a:pPr>
                      <a:r>
                        <a:rPr lang="en-US" sz="1000" b="0" dirty="0">
                          <a:solidFill>
                            <a:schemeClr val="tx1"/>
                          </a:solidFill>
                          <a:effectLst/>
                        </a:rPr>
                        <a:t>2.</a:t>
                      </a:r>
                      <a:r>
                        <a:rPr lang="en-US" sz="1000" b="0" spc="25" dirty="0">
                          <a:solidFill>
                            <a:schemeClr val="tx1"/>
                          </a:solidFill>
                          <a:effectLst/>
                        </a:rPr>
                        <a:t> </a:t>
                      </a:r>
                      <a:r>
                        <a:rPr lang="en-US" sz="1000" b="0" spc="-25" dirty="0" err="1">
                          <a:solidFill>
                            <a:schemeClr val="tx1"/>
                          </a:solidFill>
                          <a:effectLst/>
                        </a:rPr>
                        <a:t>o</a:t>
                      </a:r>
                      <a:r>
                        <a:rPr lang="en-US" sz="1000" b="0" spc="5" dirty="0" err="1">
                          <a:solidFill>
                            <a:schemeClr val="tx1"/>
                          </a:solidFill>
                          <a:effectLst/>
                        </a:rPr>
                        <a:t>l</a:t>
                      </a:r>
                      <a:r>
                        <a:rPr lang="en-US" sz="1000" b="0" dirty="0" err="1">
                          <a:solidFill>
                            <a:schemeClr val="tx1"/>
                          </a:solidFill>
                          <a:effectLst/>
                        </a:rPr>
                        <a:t>y</a:t>
                      </a:r>
                      <a:r>
                        <a:rPr lang="en-US" sz="1000" b="0" spc="-10" dirty="0" err="1">
                          <a:solidFill>
                            <a:schemeClr val="tx1"/>
                          </a:solidFill>
                          <a:effectLst/>
                        </a:rPr>
                        <a:t>a</a:t>
                      </a:r>
                      <a:r>
                        <a:rPr lang="en-US" sz="1000" b="0" dirty="0" err="1">
                          <a:solidFill>
                            <a:schemeClr val="tx1"/>
                          </a:solidFill>
                          <a:effectLst/>
                        </a:rPr>
                        <a:t>n</a:t>
                      </a:r>
                      <a:r>
                        <a:rPr lang="en-US" sz="1000" b="0" spc="10" dirty="0">
                          <a:solidFill>
                            <a:schemeClr val="tx1"/>
                          </a:solidFill>
                          <a:effectLst/>
                        </a:rPr>
                        <a:t> </a:t>
                      </a:r>
                      <a:r>
                        <a:rPr lang="en-US" sz="1000" b="0" dirty="0" err="1">
                          <a:solidFill>
                            <a:schemeClr val="tx1"/>
                          </a:solidFill>
                          <a:effectLst/>
                        </a:rPr>
                        <a:t>kö</a:t>
                      </a:r>
                      <a:r>
                        <a:rPr lang="en-US" sz="1000" b="0" spc="-10" dirty="0" err="1">
                          <a:solidFill>
                            <a:schemeClr val="tx1"/>
                          </a:solidFill>
                          <a:effectLst/>
                        </a:rPr>
                        <a:t>r</a:t>
                      </a:r>
                      <a:r>
                        <a:rPr lang="en-US" sz="1000" b="0" dirty="0" err="1">
                          <a:solidFill>
                            <a:schemeClr val="tx1"/>
                          </a:solidFill>
                          <a:effectLst/>
                        </a:rPr>
                        <a:t>ny</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v</a:t>
                      </a:r>
                      <a:r>
                        <a:rPr lang="en-US" sz="1000" b="0" spc="-10" dirty="0" err="1">
                          <a:solidFill>
                            <a:schemeClr val="tx1"/>
                          </a:solidFill>
                          <a:effectLst/>
                        </a:rPr>
                        <a:t>é</a:t>
                      </a:r>
                      <a:r>
                        <a:rPr lang="en-US" sz="1000" b="0" dirty="0" err="1">
                          <a:solidFill>
                            <a:schemeClr val="tx1"/>
                          </a:solidFill>
                          <a:effectLst/>
                        </a:rPr>
                        <a:t>d</a:t>
                      </a:r>
                      <a:r>
                        <a:rPr lang="en-US" sz="1000" b="0" spc="-10" dirty="0" err="1">
                          <a:solidFill>
                            <a:schemeClr val="tx1"/>
                          </a:solidFill>
                          <a:effectLst/>
                        </a:rPr>
                        <a:t>e</a:t>
                      </a:r>
                      <a:r>
                        <a:rPr lang="en-US" sz="1000" b="0" spc="5" dirty="0" err="1">
                          <a:solidFill>
                            <a:schemeClr val="tx1"/>
                          </a:solidFill>
                          <a:effectLst/>
                        </a:rPr>
                        <a:t>lm</a:t>
                      </a:r>
                      <a:r>
                        <a:rPr lang="en-US" sz="1000" b="0" dirty="0" err="1">
                          <a:solidFill>
                            <a:schemeClr val="tx1"/>
                          </a:solidFill>
                          <a:effectLst/>
                        </a:rPr>
                        <a:t>i</a:t>
                      </a:r>
                      <a:r>
                        <a:rPr lang="en-US" sz="1000" b="0" spc="15" dirty="0">
                          <a:solidFill>
                            <a:schemeClr val="tx1"/>
                          </a:solidFill>
                          <a:effectLst/>
                        </a:rPr>
                        <a:t> </a:t>
                      </a:r>
                      <a:r>
                        <a:rPr lang="en-US" sz="1000" b="0" dirty="0" err="1">
                          <a:solidFill>
                            <a:schemeClr val="tx1"/>
                          </a:solidFill>
                          <a:effectLst/>
                        </a:rPr>
                        <a:t>p</a:t>
                      </a:r>
                      <a:r>
                        <a:rPr lang="en-US" sz="1000" b="0" spc="-25" dirty="0" err="1">
                          <a:solidFill>
                            <a:schemeClr val="tx1"/>
                          </a:solidFill>
                          <a:effectLst/>
                        </a:rPr>
                        <a:t>o</a:t>
                      </a:r>
                      <a:r>
                        <a:rPr lang="en-US" sz="1000" b="0" spc="5" dirty="0" err="1">
                          <a:solidFill>
                            <a:schemeClr val="tx1"/>
                          </a:solidFill>
                          <a:effectLst/>
                        </a:rPr>
                        <a:t>lit</a:t>
                      </a:r>
                      <a:r>
                        <a:rPr lang="en-US" sz="1000" b="0" spc="-20" dirty="0" err="1">
                          <a:solidFill>
                            <a:schemeClr val="tx1"/>
                          </a:solidFill>
                          <a:effectLst/>
                        </a:rPr>
                        <a:t>i</a:t>
                      </a:r>
                      <a:r>
                        <a:rPr lang="en-US" sz="1000" b="0" dirty="0" err="1">
                          <a:solidFill>
                            <a:schemeClr val="tx1"/>
                          </a:solidFill>
                          <a:effectLst/>
                        </a:rPr>
                        <a:t>ka</a:t>
                      </a:r>
                      <a:r>
                        <a:rPr lang="en-US" sz="1000" b="0" dirty="0">
                          <a:solidFill>
                            <a:schemeClr val="tx1"/>
                          </a:solidFill>
                          <a:effectLst/>
                        </a:rPr>
                        <a:t> </a:t>
                      </a:r>
                      <a:r>
                        <a:rPr lang="en-US" sz="1000" b="0" spc="5" dirty="0" err="1">
                          <a:solidFill>
                            <a:schemeClr val="tx1"/>
                          </a:solidFill>
                          <a:effectLst/>
                        </a:rPr>
                        <a:t>m</a:t>
                      </a:r>
                      <a:r>
                        <a:rPr lang="en-US" sz="1000" b="0" spc="-10" dirty="0" err="1">
                          <a:solidFill>
                            <a:schemeClr val="tx1"/>
                          </a:solidFill>
                          <a:effectLst/>
                        </a:rPr>
                        <a:t>e</a:t>
                      </a:r>
                      <a:r>
                        <a:rPr lang="en-US" sz="1000" b="0" dirty="0" err="1">
                          <a:solidFill>
                            <a:schemeClr val="tx1"/>
                          </a:solidFill>
                          <a:effectLst/>
                        </a:rPr>
                        <a:t>gh</a:t>
                      </a:r>
                      <a:r>
                        <a:rPr lang="en-US" sz="1000" b="0" spc="-10" dirty="0" err="1">
                          <a:solidFill>
                            <a:schemeClr val="tx1"/>
                          </a:solidFill>
                          <a:effectLst/>
                        </a:rPr>
                        <a:t>a</a:t>
                      </a:r>
                      <a:r>
                        <a:rPr lang="en-US" sz="1000" b="0" spc="5" dirty="0" err="1">
                          <a:solidFill>
                            <a:schemeClr val="tx1"/>
                          </a:solidFill>
                          <a:effectLst/>
                        </a:rPr>
                        <a:t>t</a:t>
                      </a:r>
                      <a:r>
                        <a:rPr lang="en-US" sz="1000" b="0" spc="-10" dirty="0" err="1">
                          <a:solidFill>
                            <a:schemeClr val="tx1"/>
                          </a:solidFill>
                          <a:effectLst/>
                        </a:rPr>
                        <a:t>ár</a:t>
                      </a:r>
                      <a:r>
                        <a:rPr lang="en-US" sz="1000" b="0" dirty="0" err="1">
                          <a:solidFill>
                            <a:schemeClr val="tx1"/>
                          </a:solidFill>
                          <a:effectLst/>
                        </a:rPr>
                        <a:t>o</a:t>
                      </a:r>
                      <a:r>
                        <a:rPr lang="en-US" sz="1000" b="0" spc="-10" dirty="0" err="1">
                          <a:solidFill>
                            <a:schemeClr val="tx1"/>
                          </a:solidFill>
                          <a:effectLst/>
                        </a:rPr>
                        <a:t>zá</a:t>
                      </a:r>
                      <a:r>
                        <a:rPr lang="en-US" sz="1000" b="0" dirty="0" err="1">
                          <a:solidFill>
                            <a:schemeClr val="tx1"/>
                          </a:solidFill>
                          <a:effectLst/>
                        </a:rPr>
                        <a:t>sa</a:t>
                      </a:r>
                      <a:r>
                        <a:rPr lang="en-US" sz="1000" b="0" spc="5" dirty="0">
                          <a:solidFill>
                            <a:schemeClr val="tx1"/>
                          </a:solidFill>
                          <a:effectLst/>
                        </a:rPr>
                        <a:t> </a:t>
                      </a:r>
                      <a:r>
                        <a:rPr lang="en-US" sz="1000" b="0" dirty="0">
                          <a:solidFill>
                            <a:schemeClr val="tx1"/>
                          </a:solidFill>
                          <a:effectLst/>
                        </a:rPr>
                        <a:t>a </a:t>
                      </a:r>
                      <a:r>
                        <a:rPr lang="en-US" sz="1000" b="0" dirty="0" err="1">
                          <a:solidFill>
                            <a:schemeClr val="tx1"/>
                          </a:solidFill>
                          <a:effectLst/>
                        </a:rPr>
                        <a:t>v</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ős</a:t>
                      </a:r>
                      <a:r>
                        <a:rPr lang="en-US" sz="1000" b="0" spc="-10" dirty="0" err="1">
                          <a:solidFill>
                            <a:schemeClr val="tx1"/>
                          </a:solidFill>
                          <a:effectLst/>
                        </a:rPr>
                        <a:t>é</a:t>
                      </a:r>
                      <a:r>
                        <a:rPr lang="en-US" sz="1000" b="0" dirty="0" err="1">
                          <a:solidFill>
                            <a:schemeClr val="tx1"/>
                          </a:solidFill>
                          <a:effectLst/>
                        </a:rPr>
                        <a:t>g</a:t>
                      </a:r>
                      <a:r>
                        <a:rPr lang="en-US" sz="1000" b="0" spc="10" dirty="0">
                          <a:solidFill>
                            <a:schemeClr val="tx1"/>
                          </a:solidFill>
                          <a:effectLst/>
                        </a:rPr>
                        <a:t> </a:t>
                      </a:r>
                      <a:r>
                        <a:rPr lang="en-US" sz="1000" b="0" spc="-10" dirty="0" err="1">
                          <a:solidFill>
                            <a:schemeClr val="tx1"/>
                          </a:solidFill>
                          <a:effectLst/>
                        </a:rPr>
                        <a:t>ré</a:t>
                      </a:r>
                      <a:r>
                        <a:rPr lang="en-US" sz="1000" b="0" dirty="0" err="1">
                          <a:solidFill>
                            <a:schemeClr val="tx1"/>
                          </a:solidFill>
                          <a:effectLst/>
                        </a:rPr>
                        <a:t>s</a:t>
                      </a:r>
                      <a:r>
                        <a:rPr lang="en-US" sz="1000" b="0" spc="-10" dirty="0" err="1">
                          <a:solidFill>
                            <a:schemeClr val="tx1"/>
                          </a:solidFill>
                          <a:effectLst/>
                        </a:rPr>
                        <a:t>zér</a:t>
                      </a:r>
                      <a:r>
                        <a:rPr lang="en-US" sz="1000" b="0" dirty="0" err="1">
                          <a:solidFill>
                            <a:schemeClr val="tx1"/>
                          </a:solidFill>
                          <a:effectLst/>
                        </a:rPr>
                        <a:t>ő</a:t>
                      </a:r>
                      <a:r>
                        <a:rPr lang="en-US" sz="1000" b="0" spc="5" dirty="0" err="1">
                          <a:solidFill>
                            <a:schemeClr val="tx1"/>
                          </a:solidFill>
                          <a:effectLst/>
                        </a:rPr>
                        <a:t>l</a:t>
                      </a:r>
                      <a:r>
                        <a:rPr lang="en-US" sz="1000" b="0" dirty="0">
                          <a:solidFill>
                            <a:schemeClr val="tx1"/>
                          </a:solidFill>
                          <a:effectLst/>
                        </a:rPr>
                        <a:t>,</a:t>
                      </a:r>
                      <a:r>
                        <a:rPr lang="en-US" sz="1000" b="0" spc="25" dirty="0">
                          <a:solidFill>
                            <a:schemeClr val="tx1"/>
                          </a:solidFill>
                          <a:effectLst/>
                        </a:rPr>
                        <a:t> </a:t>
                      </a:r>
                      <a:r>
                        <a:rPr lang="en-US" sz="1000" b="0" spc="-10" dirty="0" err="1">
                          <a:solidFill>
                            <a:schemeClr val="tx1"/>
                          </a:solidFill>
                          <a:effectLst/>
                        </a:rPr>
                        <a:t>a</a:t>
                      </a:r>
                      <a:r>
                        <a:rPr lang="en-US" sz="1000" b="0" spc="5" dirty="0" err="1">
                          <a:solidFill>
                            <a:schemeClr val="tx1"/>
                          </a:solidFill>
                          <a:effectLst/>
                        </a:rPr>
                        <a:t>m</a:t>
                      </a:r>
                      <a:r>
                        <a:rPr lang="en-US" sz="1000" b="0" spc="-10"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y</a:t>
                      </a:r>
                      <a:r>
                        <a:rPr lang="en-US" sz="1000" b="0" spc="10" dirty="0">
                          <a:solidFill>
                            <a:schemeClr val="tx1"/>
                          </a:solidFill>
                          <a:effectLst/>
                        </a:rPr>
                        <a:t> </a:t>
                      </a:r>
                      <a:r>
                        <a:rPr lang="en-US" sz="1000" b="0" dirty="0">
                          <a:solidFill>
                            <a:schemeClr val="tx1"/>
                          </a:solidFill>
                          <a:effectLst/>
                        </a:rPr>
                        <a:t>a </a:t>
                      </a:r>
                      <a:r>
                        <a:rPr lang="en-US" sz="1000" b="0" spc="5" dirty="0" err="1">
                          <a:solidFill>
                            <a:schemeClr val="tx1"/>
                          </a:solidFill>
                          <a:effectLst/>
                        </a:rPr>
                        <a:t>l</a:t>
                      </a:r>
                      <a:r>
                        <a:rPr lang="en-US" sz="1000" b="0" spc="-10" dirty="0" err="1">
                          <a:solidFill>
                            <a:schemeClr val="tx1"/>
                          </a:solidFill>
                          <a:effectLst/>
                        </a:rPr>
                        <a:t>é</a:t>
                      </a:r>
                      <a:r>
                        <a:rPr lang="en-US" sz="1000" b="0" spc="5" dirty="0" err="1">
                          <a:solidFill>
                            <a:schemeClr val="tx1"/>
                          </a:solidFill>
                          <a:effectLst/>
                        </a:rPr>
                        <a:t>t</a:t>
                      </a:r>
                      <a:r>
                        <a:rPr lang="en-US" sz="1000" b="0" spc="-10" dirty="0" err="1">
                          <a:solidFill>
                            <a:schemeClr val="tx1"/>
                          </a:solidFill>
                          <a:effectLst/>
                        </a:rPr>
                        <a:t>e</a:t>
                      </a:r>
                      <a:r>
                        <a:rPr lang="en-US" sz="1000" b="0" dirty="0" err="1">
                          <a:solidFill>
                            <a:schemeClr val="tx1"/>
                          </a:solidFill>
                          <a:effectLst/>
                        </a:rPr>
                        <a:t>s</a:t>
                      </a:r>
                      <a:r>
                        <a:rPr lang="en-US" sz="1000" b="0" spc="5" dirty="0" err="1">
                          <a:solidFill>
                            <a:schemeClr val="tx1"/>
                          </a:solidFill>
                          <a:effectLst/>
                        </a:rPr>
                        <a:t>í</a:t>
                      </a:r>
                      <a:r>
                        <a:rPr lang="en-US" sz="1000" b="0" spc="-20" dirty="0" err="1">
                          <a:solidFill>
                            <a:schemeClr val="tx1"/>
                          </a:solidFill>
                          <a:effectLst/>
                        </a:rPr>
                        <a:t>t</a:t>
                      </a:r>
                      <a:r>
                        <a:rPr lang="en-US" sz="1000" b="0" spc="5" dirty="0" err="1">
                          <a:solidFill>
                            <a:schemeClr val="tx1"/>
                          </a:solidFill>
                          <a:effectLst/>
                        </a:rPr>
                        <a:t>m</a:t>
                      </a:r>
                      <a:r>
                        <a:rPr lang="en-US" sz="1000" b="0" spc="-10" dirty="0" err="1">
                          <a:solidFill>
                            <a:schemeClr val="tx1"/>
                          </a:solidFill>
                          <a:effectLst/>
                        </a:rPr>
                        <a:t>é</a:t>
                      </a:r>
                      <a:r>
                        <a:rPr lang="en-US" sz="1000" b="0" dirty="0" err="1">
                          <a:solidFill>
                            <a:schemeClr val="tx1"/>
                          </a:solidFill>
                          <a:effectLst/>
                        </a:rPr>
                        <a:t>ny</a:t>
                      </a:r>
                      <a:r>
                        <a:rPr lang="en-US" sz="1000" b="0" spc="10" dirty="0">
                          <a:solidFill>
                            <a:schemeClr val="tx1"/>
                          </a:solidFill>
                          <a:effectLst/>
                        </a:rPr>
                        <a:t> </a:t>
                      </a:r>
                      <a:r>
                        <a:rPr lang="en-US" sz="1000" b="0" dirty="0" err="1">
                          <a:solidFill>
                            <a:schemeClr val="tx1"/>
                          </a:solidFill>
                          <a:effectLst/>
                        </a:rPr>
                        <a:t>kö</a:t>
                      </a:r>
                      <a:r>
                        <a:rPr lang="en-US" sz="1000" b="0" spc="-10" dirty="0" err="1">
                          <a:solidFill>
                            <a:schemeClr val="tx1"/>
                          </a:solidFill>
                          <a:effectLst/>
                        </a:rPr>
                        <a:t>r</a:t>
                      </a:r>
                      <a:r>
                        <a:rPr lang="en-US" sz="1000" b="0" dirty="0" err="1">
                          <a:solidFill>
                            <a:schemeClr val="tx1"/>
                          </a:solidFill>
                          <a:effectLst/>
                        </a:rPr>
                        <a:t>ny</a:t>
                      </a:r>
                      <a:r>
                        <a:rPr lang="en-US" sz="1000" b="0" spc="10" dirty="0" err="1">
                          <a:solidFill>
                            <a:schemeClr val="tx1"/>
                          </a:solidFill>
                          <a:effectLst/>
                        </a:rPr>
                        <a:t>e</a:t>
                      </a:r>
                      <a:r>
                        <a:rPr lang="en-US" sz="1000" b="0" spc="-10" dirty="0" err="1">
                          <a:solidFill>
                            <a:schemeClr val="tx1"/>
                          </a:solidFill>
                          <a:effectLst/>
                        </a:rPr>
                        <a:t>ze</a:t>
                      </a:r>
                      <a:r>
                        <a:rPr lang="en-US" sz="1000" b="0" spc="5" dirty="0" err="1">
                          <a:solidFill>
                            <a:schemeClr val="tx1"/>
                          </a:solidFill>
                          <a:effectLst/>
                        </a:rPr>
                        <a:t>t</a:t>
                      </a:r>
                      <a:r>
                        <a:rPr lang="en-US" sz="1000" b="0" dirty="0" err="1">
                          <a:solidFill>
                            <a:schemeClr val="tx1"/>
                          </a:solidFill>
                          <a:effectLst/>
                        </a:rPr>
                        <a:t>i</a:t>
                      </a:r>
                      <a:r>
                        <a:rPr lang="hu-HU" sz="1000" b="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lj</a:t>
                      </a:r>
                      <a:r>
                        <a:rPr lang="en-US" sz="1000" b="0" spc="-10" dirty="0" err="1">
                          <a:solidFill>
                            <a:schemeClr val="tx1"/>
                          </a:solidFill>
                          <a:effectLst/>
                        </a:rPr>
                        <a:t>e</a:t>
                      </a:r>
                      <a:r>
                        <a:rPr lang="en-US" sz="1000" b="0" dirty="0" err="1">
                          <a:solidFill>
                            <a:schemeClr val="tx1"/>
                          </a:solidFill>
                          <a:effectLst/>
                        </a:rPr>
                        <a:t>s</a:t>
                      </a:r>
                      <a:r>
                        <a:rPr lang="en-US" sz="1000" b="0" spc="5" dirty="0" err="1">
                          <a:solidFill>
                            <a:schemeClr val="tx1"/>
                          </a:solidFill>
                          <a:effectLst/>
                        </a:rPr>
                        <a:t>ítm</a:t>
                      </a:r>
                      <a:r>
                        <a:rPr lang="en-US" sz="1000" b="0" spc="-10" dirty="0" err="1">
                          <a:solidFill>
                            <a:schemeClr val="tx1"/>
                          </a:solidFill>
                          <a:effectLst/>
                        </a:rPr>
                        <a:t>é</a:t>
                      </a:r>
                      <a:r>
                        <a:rPr lang="en-US" sz="1000" b="0" dirty="0" err="1">
                          <a:solidFill>
                            <a:schemeClr val="tx1"/>
                          </a:solidFill>
                          <a:effectLst/>
                        </a:rPr>
                        <a:t>ny</a:t>
                      </a:r>
                      <a:r>
                        <a:rPr lang="en-US" sz="1000" b="0" spc="-10" dirty="0" err="1">
                          <a:solidFill>
                            <a:schemeClr val="tx1"/>
                          </a:solidFill>
                          <a:effectLst/>
                        </a:rPr>
                        <a:t>é</a:t>
                      </a:r>
                      <a:r>
                        <a:rPr lang="en-US" sz="1000" b="0" dirty="0" err="1">
                          <a:solidFill>
                            <a:schemeClr val="tx1"/>
                          </a:solidFill>
                          <a:effectLst/>
                        </a:rPr>
                        <a:t>n</a:t>
                      </a:r>
                      <a:r>
                        <a:rPr lang="en-US" sz="1000" b="0" spc="-10" dirty="0" err="1">
                          <a:solidFill>
                            <a:schemeClr val="tx1"/>
                          </a:solidFill>
                          <a:effectLst/>
                        </a:rPr>
                        <a:t>e</a:t>
                      </a:r>
                      <a:r>
                        <a:rPr lang="en-US" sz="1000" b="0" dirty="0" err="1">
                          <a:solidFill>
                            <a:schemeClr val="tx1"/>
                          </a:solidFill>
                          <a:effectLst/>
                        </a:rPr>
                        <a:t>k</a:t>
                      </a:r>
                      <a:r>
                        <a:rPr lang="en-US" sz="1000" b="0" spc="10" dirty="0">
                          <a:solidFill>
                            <a:schemeClr val="tx1"/>
                          </a:solidFill>
                          <a:effectLst/>
                        </a:rPr>
                        <a:t> </a:t>
                      </a:r>
                      <a:r>
                        <a:rPr lang="en-US" sz="1000" b="0" spc="-10" dirty="0" err="1">
                          <a:solidFill>
                            <a:schemeClr val="tx1"/>
                          </a:solidFill>
                          <a:effectLst/>
                        </a:rPr>
                        <a:t>f</a:t>
                      </a:r>
                      <a:r>
                        <a:rPr lang="en-US" sz="1000" b="0" dirty="0" err="1">
                          <a:solidFill>
                            <a:schemeClr val="tx1"/>
                          </a:solidFill>
                          <a:effectLst/>
                        </a:rPr>
                        <a:t>o</a:t>
                      </a:r>
                      <a:r>
                        <a:rPr lang="en-US" sz="1000" b="0" spc="5" dirty="0" err="1">
                          <a:solidFill>
                            <a:schemeClr val="tx1"/>
                          </a:solidFill>
                          <a:effectLst/>
                        </a:rPr>
                        <a:t>l</a:t>
                      </a:r>
                      <a:r>
                        <a:rPr lang="en-US" sz="1000" b="0" dirty="0" err="1">
                          <a:solidFill>
                            <a:schemeClr val="tx1"/>
                          </a:solidFill>
                          <a:effectLst/>
                        </a:rPr>
                        <a:t>y</a:t>
                      </a:r>
                      <a:r>
                        <a:rPr lang="en-US" sz="1000" b="0" spc="-10" dirty="0" err="1">
                          <a:solidFill>
                            <a:schemeClr val="tx1"/>
                          </a:solidFill>
                          <a:effectLst/>
                        </a:rPr>
                        <a:t>a</a:t>
                      </a:r>
                      <a:r>
                        <a:rPr lang="en-US" sz="1000" b="0" spc="5" dirty="0" err="1">
                          <a:solidFill>
                            <a:schemeClr val="tx1"/>
                          </a:solidFill>
                          <a:effectLst/>
                        </a:rPr>
                        <a:t>m</a:t>
                      </a:r>
                      <a:r>
                        <a:rPr lang="en-US" sz="1000" b="0" spc="-10"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os</a:t>
                      </a:r>
                      <a:r>
                        <a:rPr lang="en-US" sz="1000" b="0" spc="-10" dirty="0">
                          <a:solidFill>
                            <a:schemeClr val="tx1"/>
                          </a:solidFill>
                          <a:effectLst/>
                        </a:rPr>
                        <a:t> </a:t>
                      </a:r>
                      <a:r>
                        <a:rPr lang="en-US" sz="1000" b="0" spc="-10" dirty="0" err="1">
                          <a:solidFill>
                            <a:schemeClr val="tx1"/>
                          </a:solidFill>
                          <a:effectLst/>
                        </a:rPr>
                        <a:t>fe</a:t>
                      </a:r>
                      <a:r>
                        <a:rPr lang="en-US" sz="1000" b="0" spc="5" dirty="0" err="1">
                          <a:solidFill>
                            <a:schemeClr val="tx1"/>
                          </a:solidFill>
                          <a:effectLst/>
                        </a:rPr>
                        <a:t>jl</a:t>
                      </a:r>
                      <a:r>
                        <a:rPr lang="en-US" sz="1000" b="0" spc="-10" dirty="0" err="1">
                          <a:solidFill>
                            <a:schemeClr val="tx1"/>
                          </a:solidFill>
                          <a:effectLst/>
                        </a:rPr>
                        <a:t>e</a:t>
                      </a:r>
                      <a:r>
                        <a:rPr lang="en-US" sz="1000" b="0" dirty="0" err="1">
                          <a:solidFill>
                            <a:schemeClr val="tx1"/>
                          </a:solidFill>
                          <a:effectLst/>
                        </a:rPr>
                        <a:t>s</a:t>
                      </a:r>
                      <a:r>
                        <a:rPr lang="en-US" sz="1000" b="0" spc="-10" dirty="0" err="1">
                          <a:solidFill>
                            <a:schemeClr val="tx1"/>
                          </a:solidFill>
                          <a:effectLst/>
                        </a:rPr>
                        <a:t>z</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s</a:t>
                      </a:r>
                      <a:r>
                        <a:rPr lang="en-US" sz="1000" b="0" spc="-10" dirty="0" err="1">
                          <a:solidFill>
                            <a:schemeClr val="tx1"/>
                          </a:solidFill>
                          <a:effectLst/>
                        </a:rPr>
                        <a:t>é</a:t>
                      </a:r>
                      <a:r>
                        <a:rPr lang="en-US" sz="1000" b="0" dirty="0" err="1">
                          <a:solidFill>
                            <a:schemeClr val="tx1"/>
                          </a:solidFill>
                          <a:effectLst/>
                        </a:rPr>
                        <a:t>t</a:t>
                      </a:r>
                      <a:r>
                        <a:rPr lang="en-US" sz="1000" b="0" spc="15" dirty="0">
                          <a:solidFill>
                            <a:schemeClr val="tx1"/>
                          </a:solidFill>
                          <a:effectLst/>
                        </a:rPr>
                        <a:t> </a:t>
                      </a:r>
                      <a:r>
                        <a:rPr lang="en-US" sz="1000" b="0" spc="5" dirty="0">
                          <a:solidFill>
                            <a:schemeClr val="tx1"/>
                          </a:solidFill>
                          <a:effectLst/>
                        </a:rPr>
                        <a:t>i</a:t>
                      </a:r>
                      <a:r>
                        <a:rPr lang="en-US" sz="1000" b="0" dirty="0">
                          <a:solidFill>
                            <a:schemeClr val="tx1"/>
                          </a:solidFill>
                          <a:effectLst/>
                        </a:rPr>
                        <a:t>s</a:t>
                      </a:r>
                      <a:r>
                        <a:rPr lang="en-US" sz="1000" b="0" spc="-10" dirty="0">
                          <a:solidFill>
                            <a:schemeClr val="tx1"/>
                          </a:solidFill>
                          <a:effectLst/>
                        </a:rPr>
                        <a:t> </a:t>
                      </a:r>
                      <a:r>
                        <a:rPr lang="en-US" sz="1000" b="0" spc="5" dirty="0" err="1">
                          <a:solidFill>
                            <a:schemeClr val="tx1"/>
                          </a:solidFill>
                          <a:effectLst/>
                        </a:rPr>
                        <a:t>m</a:t>
                      </a:r>
                      <a:r>
                        <a:rPr lang="en-US" sz="1000" b="0" spc="-10" dirty="0" err="1">
                          <a:solidFill>
                            <a:schemeClr val="tx1"/>
                          </a:solidFill>
                          <a:effectLst/>
                        </a:rPr>
                        <a:t>a</a:t>
                      </a:r>
                      <a:r>
                        <a:rPr lang="en-US" sz="1000" b="0" dirty="0" err="1">
                          <a:solidFill>
                            <a:schemeClr val="tx1"/>
                          </a:solidFill>
                          <a:effectLst/>
                        </a:rPr>
                        <a:t>g</a:t>
                      </a:r>
                      <a:r>
                        <a:rPr lang="en-US" sz="1000" b="0" spc="-10" dirty="0" err="1">
                          <a:solidFill>
                            <a:schemeClr val="tx1"/>
                          </a:solidFill>
                          <a:effectLst/>
                        </a:rPr>
                        <a:t>á</a:t>
                      </a:r>
                      <a:r>
                        <a:rPr lang="en-US" sz="1000" b="0" dirty="0" err="1">
                          <a:solidFill>
                            <a:schemeClr val="tx1"/>
                          </a:solidFill>
                          <a:effectLst/>
                        </a:rPr>
                        <a:t>b</a:t>
                      </a:r>
                      <a:r>
                        <a:rPr lang="en-US" sz="1000" b="0" spc="-10" dirty="0" err="1">
                          <a:solidFill>
                            <a:schemeClr val="tx1"/>
                          </a:solidFill>
                          <a:effectLst/>
                        </a:rPr>
                        <a:t>a</a:t>
                      </a:r>
                      <a:r>
                        <a:rPr lang="en-US" sz="1000" b="0" dirty="0" err="1">
                          <a:solidFill>
                            <a:schemeClr val="tx1"/>
                          </a:solidFill>
                          <a:effectLst/>
                        </a:rPr>
                        <a:t>n</a:t>
                      </a:r>
                      <a:r>
                        <a:rPr lang="en-US" sz="1000" b="0" dirty="0">
                          <a:solidFill>
                            <a:schemeClr val="tx1"/>
                          </a:solidFill>
                          <a:effectLst/>
                        </a:rPr>
                        <a:t> </a:t>
                      </a:r>
                      <a:r>
                        <a:rPr lang="en-US" sz="1000" b="0" spc="-10" dirty="0" err="1">
                          <a:solidFill>
                            <a:schemeClr val="tx1"/>
                          </a:solidFill>
                          <a:effectLst/>
                        </a:rPr>
                        <a:t>f</a:t>
                      </a:r>
                      <a:r>
                        <a:rPr lang="en-US" sz="1000" b="0" dirty="0" err="1">
                          <a:solidFill>
                            <a:schemeClr val="tx1"/>
                          </a:solidFill>
                          <a:effectLst/>
                        </a:rPr>
                        <a:t>og</a:t>
                      </a:r>
                      <a:r>
                        <a:rPr lang="en-US" sz="1000" b="0" spc="5" dirty="0" err="1">
                          <a:solidFill>
                            <a:schemeClr val="tx1"/>
                          </a:solidFill>
                          <a:effectLst/>
                        </a:rPr>
                        <a:t>l</a:t>
                      </a:r>
                      <a:r>
                        <a:rPr lang="en-US" sz="1000" b="0" spc="-10" dirty="0" err="1">
                          <a:solidFill>
                            <a:schemeClr val="tx1"/>
                          </a:solidFill>
                          <a:effectLst/>
                        </a:rPr>
                        <a:t>a</a:t>
                      </a:r>
                      <a:r>
                        <a:rPr lang="en-US" sz="1000" b="0" spc="5" dirty="0" err="1">
                          <a:solidFill>
                            <a:schemeClr val="tx1"/>
                          </a:solidFill>
                          <a:effectLst/>
                        </a:rPr>
                        <a:t>lj</a:t>
                      </a:r>
                      <a:r>
                        <a:rPr lang="en-US" sz="1000" b="0" spc="-10" dirty="0" err="1">
                          <a:solidFill>
                            <a:schemeClr val="tx1"/>
                          </a:solidFill>
                          <a:effectLst/>
                        </a:rPr>
                        <a:t>a</a:t>
                      </a:r>
                      <a:r>
                        <a:rPr lang="en-US" sz="1000" b="0" dirty="0">
                          <a:solidFill>
                            <a:schemeClr val="tx1"/>
                          </a:solidFill>
                          <a:effectLst/>
                        </a:rPr>
                        <a:t>;</a:t>
                      </a:r>
                      <a:endParaRPr lang="hu-HU" sz="900" b="0" dirty="0">
                        <a:solidFill>
                          <a:schemeClr val="tx1"/>
                        </a:solidFill>
                        <a:effectLst/>
                      </a:endParaRPr>
                    </a:p>
                    <a:p>
                      <a:pPr marL="106045" marR="102235" algn="just">
                        <a:spcAft>
                          <a:spcPts val="0"/>
                        </a:spcAft>
                      </a:pPr>
                      <a:r>
                        <a:rPr lang="en-US" sz="1000" b="0" dirty="0">
                          <a:solidFill>
                            <a:schemeClr val="tx1"/>
                          </a:solidFill>
                          <a:effectLst/>
                        </a:rPr>
                        <a:t>3.</a:t>
                      </a:r>
                      <a:r>
                        <a:rPr lang="en-US" sz="1000" b="0" spc="25" dirty="0">
                          <a:solidFill>
                            <a:schemeClr val="tx1"/>
                          </a:solidFill>
                          <a:effectLst/>
                        </a:rPr>
                        <a:t> </a:t>
                      </a:r>
                      <a:r>
                        <a:rPr lang="en-US" sz="1000" b="0" dirty="0">
                          <a:solidFill>
                            <a:schemeClr val="tx1"/>
                          </a:solidFill>
                          <a:effectLst/>
                        </a:rPr>
                        <a:t>a</a:t>
                      </a:r>
                      <a:r>
                        <a:rPr lang="en-US" sz="1000" b="0" spc="-20" dirty="0">
                          <a:solidFill>
                            <a:schemeClr val="tx1"/>
                          </a:solidFill>
                          <a:effectLst/>
                        </a:rPr>
                        <a:t> </a:t>
                      </a:r>
                      <a:r>
                        <a:rPr lang="en-US" sz="1000" b="0" dirty="0" err="1">
                          <a:solidFill>
                            <a:schemeClr val="tx1"/>
                          </a:solidFill>
                          <a:effectLst/>
                        </a:rPr>
                        <a:t>s</a:t>
                      </a:r>
                      <a:r>
                        <a:rPr lang="en-US" sz="1000" b="0" spc="-10" dirty="0" err="1">
                          <a:solidFill>
                            <a:schemeClr val="tx1"/>
                          </a:solidFill>
                          <a:effectLst/>
                        </a:rPr>
                        <a:t>z</a:t>
                      </a:r>
                      <a:r>
                        <a:rPr lang="en-US" sz="1000" b="0" dirty="0" err="1">
                          <a:solidFill>
                            <a:schemeClr val="tx1"/>
                          </a:solidFill>
                          <a:effectLst/>
                        </a:rPr>
                        <a:t>üks</a:t>
                      </a:r>
                      <a:r>
                        <a:rPr lang="en-US" sz="1000" b="0" spc="-10" dirty="0" err="1">
                          <a:solidFill>
                            <a:schemeClr val="tx1"/>
                          </a:solidFill>
                          <a:effectLst/>
                        </a:rPr>
                        <a:t>é</a:t>
                      </a:r>
                      <a:r>
                        <a:rPr lang="en-US" sz="1000" b="0" dirty="0" err="1">
                          <a:solidFill>
                            <a:schemeClr val="tx1"/>
                          </a:solidFill>
                          <a:effectLst/>
                        </a:rPr>
                        <a:t>g</a:t>
                      </a:r>
                      <a:r>
                        <a:rPr lang="en-US" sz="1000" b="0" spc="-10" dirty="0" err="1">
                          <a:solidFill>
                            <a:schemeClr val="tx1"/>
                          </a:solidFill>
                          <a:effectLst/>
                        </a:rPr>
                        <a:t>e</a:t>
                      </a:r>
                      <a:r>
                        <a:rPr lang="en-US" sz="1000" b="0" dirty="0" err="1">
                          <a:solidFill>
                            <a:schemeClr val="tx1"/>
                          </a:solidFill>
                          <a:effectLst/>
                        </a:rPr>
                        <a:t>s</a:t>
                      </a:r>
                      <a:r>
                        <a:rPr lang="en-US" sz="1000" b="0" spc="15" dirty="0">
                          <a:solidFill>
                            <a:schemeClr val="tx1"/>
                          </a:solidFill>
                          <a:effectLst/>
                        </a:rPr>
                        <a:t> </a:t>
                      </a:r>
                      <a:r>
                        <a:rPr lang="en-US" sz="1000" b="0" spc="-10" dirty="0" err="1">
                          <a:solidFill>
                            <a:schemeClr val="tx1"/>
                          </a:solidFill>
                          <a:effectLst/>
                        </a:rPr>
                        <a:t>e</a:t>
                      </a:r>
                      <a:r>
                        <a:rPr lang="en-US" sz="1000" b="0" spc="5" dirty="0" err="1">
                          <a:solidFill>
                            <a:schemeClr val="tx1"/>
                          </a:solidFill>
                          <a:effectLst/>
                        </a:rPr>
                        <a:t>lj</a:t>
                      </a:r>
                      <a:r>
                        <a:rPr lang="en-US" sz="1000" b="0" spc="-10" dirty="0" err="1">
                          <a:solidFill>
                            <a:schemeClr val="tx1"/>
                          </a:solidFill>
                          <a:effectLst/>
                        </a:rPr>
                        <a:t>árá</a:t>
                      </a:r>
                      <a:r>
                        <a:rPr lang="en-US" sz="1000" b="0" dirty="0" err="1">
                          <a:solidFill>
                            <a:schemeClr val="tx1"/>
                          </a:solidFill>
                          <a:effectLst/>
                        </a:rPr>
                        <a:t>sok</a:t>
                      </a:r>
                      <a:r>
                        <a:rPr lang="en-US" sz="1000" b="0" dirty="0">
                          <a:solidFill>
                            <a:schemeClr val="tx1"/>
                          </a:solidFill>
                          <a:effectLst/>
                        </a:rPr>
                        <a:t>,</a:t>
                      </a:r>
                      <a:r>
                        <a:rPr lang="en-US" sz="1000" b="0" spc="25" dirty="0">
                          <a:solidFill>
                            <a:schemeClr val="tx1"/>
                          </a:solidFill>
                          <a:effectLst/>
                        </a:rPr>
                        <a:t> </a:t>
                      </a:r>
                      <a:r>
                        <a:rPr lang="en-US" sz="1000" b="0" spc="-10" dirty="0" err="1">
                          <a:solidFill>
                            <a:schemeClr val="tx1"/>
                          </a:solidFill>
                          <a:effectLst/>
                        </a:rPr>
                        <a:t>cé</a:t>
                      </a:r>
                      <a:r>
                        <a:rPr lang="en-US" sz="1000" b="0" spc="5" dirty="0" err="1">
                          <a:solidFill>
                            <a:schemeClr val="tx1"/>
                          </a:solidFill>
                          <a:effectLst/>
                        </a:rPr>
                        <a:t>l</a:t>
                      </a:r>
                      <a:r>
                        <a:rPr lang="en-US" sz="1000" b="0" dirty="0" err="1">
                          <a:solidFill>
                            <a:schemeClr val="tx1"/>
                          </a:solidFill>
                          <a:effectLst/>
                        </a:rPr>
                        <a:t>k</a:t>
                      </a:r>
                      <a:r>
                        <a:rPr lang="en-US" sz="1000" b="0" spc="-20" dirty="0" err="1">
                          <a:solidFill>
                            <a:schemeClr val="tx1"/>
                          </a:solidFill>
                          <a:effectLst/>
                        </a:rPr>
                        <a:t>i</a:t>
                      </a:r>
                      <a:r>
                        <a:rPr lang="en-US" sz="1000" b="0" spc="5" dirty="0" err="1">
                          <a:solidFill>
                            <a:schemeClr val="tx1"/>
                          </a:solidFill>
                          <a:effectLst/>
                        </a:rPr>
                        <a:t>t</a:t>
                      </a:r>
                      <a:r>
                        <a:rPr lang="en-US" sz="1000" b="0" dirty="0" err="1">
                          <a:solidFill>
                            <a:schemeClr val="tx1"/>
                          </a:solidFill>
                          <a:effectLst/>
                        </a:rPr>
                        <a:t>ű</a:t>
                      </a:r>
                      <a:r>
                        <a:rPr lang="en-US" sz="1000" b="0" spc="-10" dirty="0" err="1">
                          <a:solidFill>
                            <a:schemeClr val="tx1"/>
                          </a:solidFill>
                          <a:effectLst/>
                        </a:rPr>
                        <a:t>zé</a:t>
                      </a:r>
                      <a:r>
                        <a:rPr lang="en-US" sz="1000" b="0" dirty="0" err="1">
                          <a:solidFill>
                            <a:schemeClr val="tx1"/>
                          </a:solidFill>
                          <a:effectLst/>
                        </a:rPr>
                        <a:t>s</a:t>
                      </a:r>
                      <a:r>
                        <a:rPr lang="en-US" sz="1000" b="0" spc="-10" dirty="0" err="1">
                          <a:solidFill>
                            <a:schemeClr val="tx1"/>
                          </a:solidFill>
                          <a:effectLst/>
                        </a:rPr>
                        <a:t>e</a:t>
                      </a:r>
                      <a:r>
                        <a:rPr lang="en-US" sz="1000" b="0" dirty="0" err="1">
                          <a:solidFill>
                            <a:schemeClr val="tx1"/>
                          </a:solidFill>
                          <a:effectLst/>
                        </a:rPr>
                        <a:t>k</a:t>
                      </a:r>
                      <a:r>
                        <a:rPr lang="en-US" sz="1000" b="0" spc="10"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spc="-10" dirty="0" err="1">
                          <a:solidFill>
                            <a:schemeClr val="tx1"/>
                          </a:solidFill>
                          <a:effectLst/>
                        </a:rPr>
                        <a:t>cé</a:t>
                      </a:r>
                      <a:r>
                        <a:rPr lang="en-US" sz="1000" b="0" spc="5" dirty="0" err="1">
                          <a:solidFill>
                            <a:schemeClr val="tx1"/>
                          </a:solidFill>
                          <a:effectLst/>
                        </a:rPr>
                        <a:t>l</a:t>
                      </a:r>
                      <a:r>
                        <a:rPr lang="en-US" sz="1000" b="0" dirty="0" err="1">
                          <a:solidFill>
                            <a:schemeClr val="tx1"/>
                          </a:solidFill>
                          <a:effectLst/>
                        </a:rPr>
                        <a:t>ok</a:t>
                      </a:r>
                      <a:r>
                        <a:rPr lang="en-US" sz="1000" b="0" spc="1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er</a:t>
                      </a:r>
                      <a:r>
                        <a:rPr lang="en-US" sz="1000" b="0" dirty="0" err="1">
                          <a:solidFill>
                            <a:schemeClr val="tx1"/>
                          </a:solidFill>
                          <a:effectLst/>
                        </a:rPr>
                        <a:t>v</a:t>
                      </a:r>
                      <a:r>
                        <a:rPr lang="en-US" sz="1000" b="0" spc="-10" dirty="0" err="1">
                          <a:solidFill>
                            <a:schemeClr val="tx1"/>
                          </a:solidFill>
                          <a:effectLst/>
                        </a:rPr>
                        <a:t>ezé</a:t>
                      </a:r>
                      <a:r>
                        <a:rPr lang="en-US" sz="1000" b="0" dirty="0" err="1">
                          <a:solidFill>
                            <a:schemeClr val="tx1"/>
                          </a:solidFill>
                          <a:effectLst/>
                        </a:rPr>
                        <a:t>se</a:t>
                      </a:r>
                      <a:r>
                        <a:rPr lang="en-US" sz="1000" b="0" spc="5"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dirty="0">
                          <a:solidFill>
                            <a:schemeClr val="tx1"/>
                          </a:solidFill>
                          <a:effectLst/>
                        </a:rPr>
                        <a:t> </a:t>
                      </a:r>
                      <a:r>
                        <a:rPr lang="en-US" sz="1000" b="0" spc="5" dirty="0" err="1">
                          <a:solidFill>
                            <a:schemeClr val="tx1"/>
                          </a:solidFill>
                          <a:effectLst/>
                        </a:rPr>
                        <a:t>m</a:t>
                      </a:r>
                      <a:r>
                        <a:rPr lang="en-US" sz="1000" b="0" spc="-10" dirty="0" err="1">
                          <a:solidFill>
                            <a:schemeClr val="tx1"/>
                          </a:solidFill>
                          <a:effectLst/>
                        </a:rPr>
                        <a:t>e</a:t>
                      </a:r>
                      <a:r>
                        <a:rPr lang="en-US" sz="1000" b="0" dirty="0" err="1">
                          <a:solidFill>
                            <a:schemeClr val="tx1"/>
                          </a:solidFill>
                          <a:effectLst/>
                        </a:rPr>
                        <a:t>gv</a:t>
                      </a:r>
                      <a:r>
                        <a:rPr lang="en-US" sz="1000" b="0" spc="-1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ós</a:t>
                      </a:r>
                      <a:r>
                        <a:rPr lang="en-US" sz="1000" b="0" spc="5" dirty="0" err="1">
                          <a:solidFill>
                            <a:schemeClr val="tx1"/>
                          </a:solidFill>
                          <a:effectLst/>
                        </a:rPr>
                        <a:t>ít</a:t>
                      </a:r>
                      <a:r>
                        <a:rPr lang="en-US" sz="1000" b="0" spc="-10" dirty="0" err="1">
                          <a:solidFill>
                            <a:schemeClr val="tx1"/>
                          </a:solidFill>
                          <a:effectLst/>
                        </a:rPr>
                        <a:t>á</a:t>
                      </a:r>
                      <a:r>
                        <a:rPr lang="en-US" sz="1000" b="0" dirty="0" err="1">
                          <a:solidFill>
                            <a:schemeClr val="tx1"/>
                          </a:solidFill>
                          <a:effectLst/>
                        </a:rPr>
                        <a:t>sa</a:t>
                      </a:r>
                      <a:r>
                        <a:rPr lang="en-US" sz="1000" b="0" spc="5" dirty="0">
                          <a:solidFill>
                            <a:schemeClr val="tx1"/>
                          </a:solidFill>
                          <a:effectLst/>
                        </a:rPr>
                        <a:t> </a:t>
                      </a:r>
                      <a:r>
                        <a:rPr lang="en-US" sz="1000" b="0" dirty="0">
                          <a:solidFill>
                            <a:schemeClr val="tx1"/>
                          </a:solidFill>
                          <a:effectLst/>
                        </a:rPr>
                        <a:t>a </a:t>
                      </a:r>
                      <a:r>
                        <a:rPr lang="en-US" sz="1000" b="0" dirty="0" err="1">
                          <a:solidFill>
                            <a:schemeClr val="tx1"/>
                          </a:solidFill>
                          <a:effectLst/>
                        </a:rPr>
                        <a:t>p</a:t>
                      </a:r>
                      <a:r>
                        <a:rPr lang="en-US" sz="1000" b="0" spc="-10" dirty="0" err="1">
                          <a:solidFill>
                            <a:schemeClr val="tx1"/>
                          </a:solidFill>
                          <a:effectLst/>
                        </a:rPr>
                        <a:t>é</a:t>
                      </a:r>
                      <a:r>
                        <a:rPr lang="en-US" sz="1000" b="0" dirty="0" err="1">
                          <a:solidFill>
                            <a:schemeClr val="tx1"/>
                          </a:solidFill>
                          <a:effectLst/>
                        </a:rPr>
                        <a:t>n</a:t>
                      </a:r>
                      <a:r>
                        <a:rPr lang="en-US" sz="1000" b="0" spc="-10" dirty="0" err="1">
                          <a:solidFill>
                            <a:schemeClr val="tx1"/>
                          </a:solidFill>
                          <a:effectLst/>
                        </a:rPr>
                        <a:t>z</a:t>
                      </a:r>
                      <a:r>
                        <a:rPr lang="en-US" sz="1000" b="0" dirty="0" err="1">
                          <a:solidFill>
                            <a:schemeClr val="tx1"/>
                          </a:solidFill>
                          <a:effectLst/>
                        </a:rPr>
                        <a:t>ügyi</a:t>
                      </a:r>
                      <a:r>
                        <a:rPr lang="en-US" sz="1000" b="0" spc="-5"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er</a:t>
                      </a:r>
                      <a:r>
                        <a:rPr lang="en-US" sz="1000" b="0" spc="10" dirty="0" err="1">
                          <a:solidFill>
                            <a:schemeClr val="tx1"/>
                          </a:solidFill>
                          <a:effectLst/>
                        </a:rPr>
                        <a:t>v</a:t>
                      </a:r>
                      <a:r>
                        <a:rPr lang="en-US" sz="1000" b="0" spc="-10" dirty="0" err="1">
                          <a:solidFill>
                            <a:schemeClr val="tx1"/>
                          </a:solidFill>
                          <a:effectLst/>
                        </a:rPr>
                        <a:t>ezé</a:t>
                      </a:r>
                      <a:r>
                        <a:rPr lang="en-US" sz="1000" b="0" dirty="0" err="1">
                          <a:solidFill>
                            <a:schemeClr val="tx1"/>
                          </a:solidFill>
                          <a:effectLst/>
                        </a:rPr>
                        <a:t>s</a:t>
                      </a:r>
                      <a:r>
                        <a:rPr lang="en-US" sz="1000" b="0" spc="5" dirty="0" err="1">
                          <a:solidFill>
                            <a:schemeClr val="tx1"/>
                          </a:solidFill>
                          <a:effectLst/>
                        </a:rPr>
                        <a:t>s</a:t>
                      </a:r>
                      <a:r>
                        <a:rPr lang="en-US" sz="1000" b="0" spc="-10" dirty="0" err="1">
                          <a:solidFill>
                            <a:schemeClr val="tx1"/>
                          </a:solidFill>
                          <a:effectLst/>
                        </a:rPr>
                        <a:t>e</a:t>
                      </a:r>
                      <a:r>
                        <a:rPr lang="en-US" sz="1000" b="0" dirty="0" err="1">
                          <a:solidFill>
                            <a:schemeClr val="tx1"/>
                          </a:solidFill>
                          <a:effectLst/>
                        </a:rPr>
                        <a:t>l</a:t>
                      </a:r>
                      <a:r>
                        <a:rPr lang="en-US" sz="1000" b="0" spc="15"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dirty="0" err="1">
                          <a:solidFill>
                            <a:schemeClr val="tx1"/>
                          </a:solidFill>
                          <a:effectLst/>
                        </a:rPr>
                        <a:t>b</a:t>
                      </a:r>
                      <a:r>
                        <a:rPr lang="en-US" sz="1000" b="0" spc="-10" dirty="0" err="1">
                          <a:solidFill>
                            <a:schemeClr val="tx1"/>
                          </a:solidFill>
                          <a:effectLst/>
                        </a:rPr>
                        <a:t>er</a:t>
                      </a:r>
                      <a:r>
                        <a:rPr lang="en-US" sz="1000" b="0" dirty="0" err="1">
                          <a:solidFill>
                            <a:schemeClr val="tx1"/>
                          </a:solidFill>
                          <a:effectLst/>
                        </a:rPr>
                        <a:t>uh</a:t>
                      </a:r>
                      <a:r>
                        <a:rPr lang="en-US" sz="1000" b="0" spc="-10" dirty="0" err="1">
                          <a:solidFill>
                            <a:schemeClr val="tx1"/>
                          </a:solidFill>
                          <a:effectLst/>
                        </a:rPr>
                        <a:t>ázá</a:t>
                      </a:r>
                      <a:r>
                        <a:rPr lang="en-US" sz="1000" b="0" dirty="0" err="1">
                          <a:solidFill>
                            <a:schemeClr val="tx1"/>
                          </a:solidFill>
                          <a:effectLst/>
                        </a:rPr>
                        <a:t>s</a:t>
                      </a:r>
                      <a:r>
                        <a:rPr lang="en-US" sz="1000" b="0" spc="5" dirty="0" err="1">
                          <a:solidFill>
                            <a:schemeClr val="tx1"/>
                          </a:solidFill>
                          <a:effectLst/>
                        </a:rPr>
                        <a:t>s</a:t>
                      </a:r>
                      <a:r>
                        <a:rPr lang="en-US" sz="1000" b="0" spc="-10" dirty="0" err="1">
                          <a:solidFill>
                            <a:schemeClr val="tx1"/>
                          </a:solidFill>
                          <a:effectLst/>
                        </a:rPr>
                        <a:t>a</a:t>
                      </a:r>
                      <a:r>
                        <a:rPr lang="en-US" sz="1000" b="0" dirty="0" err="1">
                          <a:solidFill>
                            <a:schemeClr val="tx1"/>
                          </a:solidFill>
                          <a:effectLst/>
                        </a:rPr>
                        <a:t>l</a:t>
                      </a:r>
                      <a:r>
                        <a:rPr lang="en-US" sz="1000" b="0" dirty="0">
                          <a:solidFill>
                            <a:schemeClr val="tx1"/>
                          </a:solidFill>
                          <a:effectLst/>
                        </a:rPr>
                        <a:t> </a:t>
                      </a:r>
                      <a:r>
                        <a:rPr lang="en-US" sz="1000" b="0" dirty="0" err="1">
                          <a:solidFill>
                            <a:schemeClr val="tx1"/>
                          </a:solidFill>
                          <a:effectLst/>
                        </a:rPr>
                        <a:t>ös</a:t>
                      </a:r>
                      <a:r>
                        <a:rPr lang="en-US" sz="1000" b="0" spc="5" dirty="0" err="1">
                          <a:solidFill>
                            <a:schemeClr val="tx1"/>
                          </a:solidFill>
                          <a:effectLst/>
                        </a:rPr>
                        <a:t>s</a:t>
                      </a:r>
                      <a:r>
                        <a:rPr lang="en-US" sz="1000" b="0" spc="-10" dirty="0" err="1">
                          <a:solidFill>
                            <a:schemeClr val="tx1"/>
                          </a:solidFill>
                          <a:effectLst/>
                        </a:rPr>
                        <a:t>z</a:t>
                      </a:r>
                      <a:r>
                        <a:rPr lang="en-US" sz="1000" b="0" dirty="0" err="1">
                          <a:solidFill>
                            <a:schemeClr val="tx1"/>
                          </a:solidFill>
                          <a:effectLst/>
                        </a:rPr>
                        <a:t>h</a:t>
                      </a:r>
                      <a:r>
                        <a:rPr lang="en-US" sz="1000" b="0" spc="-10" dirty="0" err="1">
                          <a:solidFill>
                            <a:schemeClr val="tx1"/>
                          </a:solidFill>
                          <a:effectLst/>
                        </a:rPr>
                        <a:t>a</a:t>
                      </a:r>
                      <a:r>
                        <a:rPr lang="en-US" sz="1000" b="0" dirty="0" err="1">
                          <a:solidFill>
                            <a:schemeClr val="tx1"/>
                          </a:solidFill>
                          <a:effectLst/>
                        </a:rPr>
                        <a:t>ngb</a:t>
                      </a:r>
                      <a:r>
                        <a:rPr lang="en-US" sz="1000" b="0" spc="-10" dirty="0" err="1">
                          <a:solidFill>
                            <a:schemeClr val="tx1"/>
                          </a:solidFill>
                          <a:effectLst/>
                        </a:rPr>
                        <a:t>a</a:t>
                      </a:r>
                      <a:r>
                        <a:rPr lang="en-US" sz="1000" b="0" dirty="0" err="1">
                          <a:solidFill>
                            <a:schemeClr val="tx1"/>
                          </a:solidFill>
                          <a:effectLst/>
                        </a:rPr>
                        <a:t>n</a:t>
                      </a:r>
                      <a:r>
                        <a:rPr lang="en-US" sz="1000" b="0" dirty="0">
                          <a:solidFill>
                            <a:schemeClr val="tx1"/>
                          </a:solidFill>
                          <a:effectLst/>
                        </a:rPr>
                        <a:t>;</a:t>
                      </a:r>
                      <a:endParaRPr lang="hu-HU" sz="900" b="0" dirty="0">
                        <a:solidFill>
                          <a:schemeClr val="tx1"/>
                        </a:solidFill>
                        <a:effectLst/>
                      </a:endParaRPr>
                    </a:p>
                    <a:p>
                      <a:pPr marL="106045" algn="just">
                        <a:spcBef>
                          <a:spcPts val="5"/>
                        </a:spcBef>
                        <a:spcAft>
                          <a:spcPts val="0"/>
                        </a:spcAft>
                      </a:pPr>
                      <a:r>
                        <a:rPr lang="en-US" sz="1000" b="0" dirty="0">
                          <a:solidFill>
                            <a:schemeClr val="tx1"/>
                          </a:solidFill>
                          <a:effectLst/>
                        </a:rPr>
                        <a:t>4.</a:t>
                      </a:r>
                      <a:r>
                        <a:rPr lang="en-US" sz="1000" b="0" spc="25" dirty="0">
                          <a:solidFill>
                            <a:schemeClr val="tx1"/>
                          </a:solidFill>
                          <a:effectLst/>
                        </a:rPr>
                        <a:t> </a:t>
                      </a:r>
                      <a:r>
                        <a:rPr lang="en-US" sz="1000" b="0" spc="-10" dirty="0" err="1">
                          <a:solidFill>
                            <a:schemeClr val="tx1"/>
                          </a:solidFill>
                          <a:effectLst/>
                        </a:rPr>
                        <a:t>e</a:t>
                      </a:r>
                      <a:r>
                        <a:rPr lang="en-US" sz="1000" b="0" spc="5" dirty="0" err="1">
                          <a:solidFill>
                            <a:schemeClr val="tx1"/>
                          </a:solidFill>
                          <a:effectLst/>
                        </a:rPr>
                        <a:t>lj</a:t>
                      </a:r>
                      <a:r>
                        <a:rPr lang="en-US" sz="1000" b="0" spc="-10" dirty="0" err="1">
                          <a:solidFill>
                            <a:schemeClr val="tx1"/>
                          </a:solidFill>
                          <a:effectLst/>
                        </a:rPr>
                        <a:t>árá</a:t>
                      </a:r>
                      <a:r>
                        <a:rPr lang="en-US" sz="1000" b="0" dirty="0" err="1">
                          <a:solidFill>
                            <a:schemeClr val="tx1"/>
                          </a:solidFill>
                          <a:effectLst/>
                        </a:rPr>
                        <a:t>sok</a:t>
                      </a:r>
                      <a:r>
                        <a:rPr lang="en-US" sz="1000" b="0" spc="-10" dirty="0">
                          <a:solidFill>
                            <a:schemeClr val="tx1"/>
                          </a:solidFill>
                          <a:effectLst/>
                        </a:rPr>
                        <a:t> </a:t>
                      </a:r>
                      <a:r>
                        <a:rPr lang="en-US" sz="1000" b="0" spc="5" dirty="0" err="1">
                          <a:solidFill>
                            <a:schemeClr val="tx1"/>
                          </a:solidFill>
                          <a:effectLst/>
                        </a:rPr>
                        <a:t>m</a:t>
                      </a:r>
                      <a:r>
                        <a:rPr lang="en-US" sz="1000" b="0" spc="-10" dirty="0" err="1">
                          <a:solidFill>
                            <a:schemeClr val="tx1"/>
                          </a:solidFill>
                          <a:effectLst/>
                        </a:rPr>
                        <a:t>e</a:t>
                      </a:r>
                      <a:r>
                        <a:rPr lang="en-US" sz="1000" b="0" dirty="0" err="1">
                          <a:solidFill>
                            <a:schemeClr val="tx1"/>
                          </a:solidFill>
                          <a:effectLst/>
                        </a:rPr>
                        <a:t>gv</a:t>
                      </a:r>
                      <a:r>
                        <a:rPr lang="en-US" sz="1000" b="0" spc="-1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ós</a:t>
                      </a:r>
                      <a:r>
                        <a:rPr lang="en-US" sz="1000" b="0" spc="5" dirty="0" err="1">
                          <a:solidFill>
                            <a:schemeClr val="tx1"/>
                          </a:solidFill>
                          <a:effectLst/>
                        </a:rPr>
                        <a:t>ít</a:t>
                      </a:r>
                      <a:r>
                        <a:rPr lang="en-US" sz="1000" b="0" spc="-10" dirty="0" err="1">
                          <a:solidFill>
                            <a:schemeClr val="tx1"/>
                          </a:solidFill>
                          <a:effectLst/>
                        </a:rPr>
                        <a:t>á</a:t>
                      </a:r>
                      <a:r>
                        <a:rPr lang="en-US" sz="1000" b="0" dirty="0" err="1">
                          <a:solidFill>
                            <a:schemeClr val="tx1"/>
                          </a:solidFill>
                          <a:effectLst/>
                        </a:rPr>
                        <a:t>s</a:t>
                      </a:r>
                      <a:r>
                        <a:rPr lang="en-US" sz="1000" b="0" spc="-10" dirty="0" err="1">
                          <a:solidFill>
                            <a:schemeClr val="tx1"/>
                          </a:solidFill>
                          <a:effectLst/>
                        </a:rPr>
                        <a:t>a</a:t>
                      </a:r>
                      <a:r>
                        <a:rPr lang="en-US" sz="1000" b="0" dirty="0">
                          <a:solidFill>
                            <a:schemeClr val="tx1"/>
                          </a:solidFill>
                          <a:effectLst/>
                        </a:rPr>
                        <a:t>, </a:t>
                      </a:r>
                      <a:r>
                        <a:rPr lang="en-US" sz="1000" b="0" dirty="0" err="1">
                          <a:solidFill>
                            <a:schemeClr val="tx1"/>
                          </a:solidFill>
                          <a:effectLst/>
                        </a:rPr>
                        <a:t>kü</a:t>
                      </a:r>
                      <a:r>
                        <a:rPr lang="en-US" sz="1000" b="0" spc="5" dirty="0" err="1">
                          <a:solidFill>
                            <a:schemeClr val="tx1"/>
                          </a:solidFill>
                          <a:effectLst/>
                        </a:rPr>
                        <a:t>l</a:t>
                      </a:r>
                      <a:r>
                        <a:rPr lang="en-US" sz="1000" b="0" dirty="0" err="1">
                          <a:solidFill>
                            <a:schemeClr val="tx1"/>
                          </a:solidFill>
                          <a:effectLst/>
                        </a:rPr>
                        <a:t>ön</a:t>
                      </a:r>
                      <a:r>
                        <a:rPr lang="en-US" sz="1000" b="0" spc="-25" dirty="0" err="1">
                          <a:solidFill>
                            <a:schemeClr val="tx1"/>
                          </a:solidFill>
                          <a:effectLst/>
                        </a:rPr>
                        <a:t>ö</a:t>
                      </a:r>
                      <a:r>
                        <a:rPr lang="en-US" sz="1000" b="0" dirty="0" err="1">
                          <a:solidFill>
                            <a:schemeClr val="tx1"/>
                          </a:solidFill>
                          <a:effectLst/>
                        </a:rPr>
                        <a:t>s</a:t>
                      </a:r>
                      <a:r>
                        <a:rPr lang="en-US" sz="1000" b="0" spc="15" dirty="0">
                          <a:solidFill>
                            <a:schemeClr val="tx1"/>
                          </a:solidFill>
                          <a:effectLst/>
                        </a:rPr>
                        <a:t> </a:t>
                      </a:r>
                      <a:r>
                        <a:rPr lang="en-US" sz="1000" b="0" spc="-10" dirty="0" err="1">
                          <a:solidFill>
                            <a:schemeClr val="tx1"/>
                          </a:solidFill>
                          <a:effectLst/>
                        </a:rPr>
                        <a:t>f</a:t>
                      </a:r>
                      <a:r>
                        <a:rPr lang="en-US" sz="1000" b="0" spc="5" dirty="0" err="1">
                          <a:solidFill>
                            <a:schemeClr val="tx1"/>
                          </a:solidFill>
                          <a:effectLst/>
                        </a:rPr>
                        <a:t>i</a:t>
                      </a:r>
                      <a:r>
                        <a:rPr lang="en-US" sz="1000" b="0" dirty="0" err="1">
                          <a:solidFill>
                            <a:schemeClr val="tx1"/>
                          </a:solidFill>
                          <a:effectLst/>
                        </a:rPr>
                        <a:t>gy</a:t>
                      </a:r>
                      <a:r>
                        <a:rPr lang="en-US" sz="1000" b="0" spc="-10" dirty="0" err="1">
                          <a:solidFill>
                            <a:schemeClr val="tx1"/>
                          </a:solidFill>
                          <a:effectLst/>
                        </a:rPr>
                        <a:t>e</a:t>
                      </a:r>
                      <a:r>
                        <a:rPr lang="en-US" sz="1000" b="0" spc="-20" dirty="0" err="1">
                          <a:solidFill>
                            <a:schemeClr val="tx1"/>
                          </a:solidFill>
                          <a:effectLst/>
                        </a:rPr>
                        <a:t>l</a:t>
                      </a:r>
                      <a:r>
                        <a:rPr lang="en-US" sz="1000" b="0" spc="5" dirty="0" err="1">
                          <a:solidFill>
                            <a:schemeClr val="tx1"/>
                          </a:solidFill>
                          <a:effectLst/>
                        </a:rPr>
                        <a:t>m</a:t>
                      </a:r>
                      <a:r>
                        <a:rPr lang="en-US" sz="1000" b="0" spc="-10" dirty="0" err="1">
                          <a:solidFill>
                            <a:schemeClr val="tx1"/>
                          </a:solidFill>
                          <a:effectLst/>
                        </a:rPr>
                        <a:t>e</a:t>
                      </a:r>
                      <a:r>
                        <a:rPr lang="en-US" sz="1000" b="0" dirty="0" err="1">
                          <a:solidFill>
                            <a:schemeClr val="tx1"/>
                          </a:solidFill>
                          <a:effectLst/>
                        </a:rPr>
                        <a:t>t</a:t>
                      </a:r>
                      <a:r>
                        <a:rPr lang="en-US" sz="1000" b="0" spc="15" dirty="0">
                          <a:solidFill>
                            <a:schemeClr val="tx1"/>
                          </a:solidFill>
                          <a:effectLst/>
                        </a:rPr>
                        <a:t> </a:t>
                      </a:r>
                      <a:r>
                        <a:rPr lang="en-US" sz="1000" b="0" spc="-10" dirty="0" err="1">
                          <a:solidFill>
                            <a:schemeClr val="tx1"/>
                          </a:solidFill>
                          <a:effectLst/>
                        </a:rPr>
                        <a:t>f</a:t>
                      </a:r>
                      <a:r>
                        <a:rPr lang="en-US" sz="1000" b="0" dirty="0" err="1">
                          <a:solidFill>
                            <a:schemeClr val="tx1"/>
                          </a:solidFill>
                          <a:effectLst/>
                        </a:rPr>
                        <a:t>o</a:t>
                      </a:r>
                      <a:r>
                        <a:rPr lang="en-US" sz="1000" b="0" spc="-10" dirty="0" err="1">
                          <a:solidFill>
                            <a:schemeClr val="tx1"/>
                          </a:solidFill>
                          <a:effectLst/>
                        </a:rPr>
                        <a:t>r</a:t>
                      </a:r>
                      <a:r>
                        <a:rPr lang="en-US" sz="1000" b="0" dirty="0" err="1">
                          <a:solidFill>
                            <a:schemeClr val="tx1"/>
                          </a:solidFill>
                          <a:effectLst/>
                        </a:rPr>
                        <a:t>d</a:t>
                      </a:r>
                      <a:r>
                        <a:rPr lang="en-US" sz="1000" b="0" spc="5" dirty="0" err="1">
                          <a:solidFill>
                            <a:schemeClr val="tx1"/>
                          </a:solidFill>
                          <a:effectLst/>
                        </a:rPr>
                        <a:t>ít</a:t>
                      </a:r>
                      <a:r>
                        <a:rPr lang="en-US" sz="1000" b="0" dirty="0" err="1">
                          <a:solidFill>
                            <a:schemeClr val="tx1"/>
                          </a:solidFill>
                          <a:effectLst/>
                        </a:rPr>
                        <a:t>va</a:t>
                      </a:r>
                      <a:r>
                        <a:rPr lang="en-US" sz="1000" b="0" spc="-45" dirty="0">
                          <a:solidFill>
                            <a:schemeClr val="tx1"/>
                          </a:solidFill>
                          <a:effectLst/>
                        </a:rPr>
                        <a:t> </a:t>
                      </a:r>
                      <a:r>
                        <a:rPr lang="en-US" sz="1000" b="0" spc="-10" dirty="0" err="1">
                          <a:solidFill>
                            <a:schemeClr val="tx1"/>
                          </a:solidFill>
                          <a:effectLst/>
                        </a:rPr>
                        <a:t>a</a:t>
                      </a:r>
                      <a:r>
                        <a:rPr lang="en-US" sz="1000" b="0" dirty="0" err="1">
                          <a:solidFill>
                            <a:schemeClr val="tx1"/>
                          </a:solidFill>
                          <a:effectLst/>
                        </a:rPr>
                        <a:t>z</a:t>
                      </a:r>
                      <a:endParaRPr lang="hu-HU" sz="900" b="0" dirty="0">
                        <a:solidFill>
                          <a:schemeClr val="tx1"/>
                        </a:solidFill>
                        <a:effectLst/>
                      </a:endParaRPr>
                    </a:p>
                    <a:p>
                      <a:pPr marL="106045" algn="just">
                        <a:spcBef>
                          <a:spcPts val="5"/>
                        </a:spcBef>
                        <a:spcAft>
                          <a:spcPts val="0"/>
                        </a:spcAft>
                      </a:pPr>
                      <a:r>
                        <a:rPr lang="en-US" sz="1000" b="0" spc="-10" dirty="0" err="1">
                          <a:solidFill>
                            <a:schemeClr val="tx1"/>
                          </a:solidFill>
                          <a:effectLst/>
                        </a:rPr>
                        <a:t>a</a:t>
                      </a:r>
                      <a:r>
                        <a:rPr lang="en-US" sz="1000" b="0" spc="5" dirty="0" err="1">
                          <a:solidFill>
                            <a:schemeClr val="tx1"/>
                          </a:solidFill>
                          <a:effectLst/>
                        </a:rPr>
                        <a:t>l</a:t>
                      </a:r>
                      <a:r>
                        <a:rPr lang="en-US" sz="1000" b="0" spc="-10" dirty="0" err="1">
                          <a:solidFill>
                            <a:schemeClr val="tx1"/>
                          </a:solidFill>
                          <a:effectLst/>
                        </a:rPr>
                        <a:t>á</a:t>
                      </a:r>
                      <a:r>
                        <a:rPr lang="en-US" sz="1000" b="0" dirty="0" err="1">
                          <a:solidFill>
                            <a:schemeClr val="tx1"/>
                          </a:solidFill>
                          <a:effectLst/>
                        </a:rPr>
                        <a:t>bb</a:t>
                      </a:r>
                      <a:r>
                        <a:rPr lang="en-US" sz="1000" b="0" spc="5" dirty="0" err="1">
                          <a:solidFill>
                            <a:schemeClr val="tx1"/>
                          </a:solidFill>
                          <a:effectLst/>
                        </a:rPr>
                        <a:t>i</a:t>
                      </a:r>
                      <a:r>
                        <a:rPr lang="en-US" sz="1000" b="0" spc="-10" dirty="0" err="1">
                          <a:solidFill>
                            <a:schemeClr val="tx1"/>
                          </a:solidFill>
                          <a:effectLst/>
                        </a:rPr>
                        <a:t>a</a:t>
                      </a:r>
                      <a:r>
                        <a:rPr lang="en-US" sz="1000" b="0" dirty="0" err="1">
                          <a:solidFill>
                            <a:schemeClr val="tx1"/>
                          </a:solidFill>
                          <a:effectLst/>
                        </a:rPr>
                        <a:t>k</a:t>
                      </a:r>
                      <a:r>
                        <a:rPr lang="en-US" sz="1000" b="0" spc="-10" dirty="0" err="1">
                          <a:solidFill>
                            <a:schemeClr val="tx1"/>
                          </a:solidFill>
                          <a:effectLst/>
                        </a:rPr>
                        <a:t>ra</a:t>
                      </a:r>
                      <a:r>
                        <a:rPr lang="en-US" sz="1000" b="0" dirty="0">
                          <a:solidFill>
                            <a:schemeClr val="tx1"/>
                          </a:solidFill>
                          <a:effectLst/>
                        </a:rPr>
                        <a:t>:</a:t>
                      </a:r>
                      <a:endParaRPr lang="hu-HU" sz="900" b="0" dirty="0">
                        <a:solidFill>
                          <a:schemeClr val="tx1"/>
                        </a:solidFill>
                        <a:effectLst/>
                      </a:endParaRPr>
                    </a:p>
                    <a:p>
                      <a:pPr marL="106045" algn="just">
                        <a:lnSpc>
                          <a:spcPts val="1200"/>
                        </a:lnSpc>
                        <a:spcAft>
                          <a:spcPts val="0"/>
                        </a:spcAft>
                      </a:pPr>
                      <a:r>
                        <a:rPr lang="en-US" sz="1000" b="0" spc="-10" dirty="0">
                          <a:solidFill>
                            <a:schemeClr val="tx1"/>
                          </a:solidFill>
                          <a:effectLst/>
                        </a:rPr>
                        <a:t>a</a:t>
                      </a:r>
                      <a:r>
                        <a:rPr lang="en-US" sz="1000" b="0" dirty="0">
                          <a:solidFill>
                            <a:schemeClr val="tx1"/>
                          </a:solidFill>
                          <a:effectLst/>
                        </a:rPr>
                        <a:t>)</a:t>
                      </a:r>
                      <a:r>
                        <a:rPr lang="en-US" sz="1000" b="0" spc="5" dirty="0">
                          <a:solidFill>
                            <a:schemeClr val="tx1"/>
                          </a:solidFill>
                          <a:effectLst/>
                        </a:rPr>
                        <a:t> </a:t>
                      </a:r>
                      <a:r>
                        <a:rPr lang="en-US" sz="1000" b="0" spc="-10" dirty="0" err="1">
                          <a:solidFill>
                            <a:schemeClr val="tx1"/>
                          </a:solidFill>
                          <a:effectLst/>
                        </a:rPr>
                        <a:t>fe</a:t>
                      </a:r>
                      <a:r>
                        <a:rPr lang="en-US" sz="1000" b="0" spc="5" dirty="0" err="1">
                          <a:solidFill>
                            <a:schemeClr val="tx1"/>
                          </a:solidFill>
                          <a:effectLst/>
                        </a:rPr>
                        <a:t>l</a:t>
                      </a:r>
                      <a:r>
                        <a:rPr lang="en-US" sz="1000" b="0" spc="-10" dirty="0" err="1">
                          <a:solidFill>
                            <a:schemeClr val="tx1"/>
                          </a:solidFill>
                          <a:effectLst/>
                        </a:rPr>
                        <a:t>é</a:t>
                      </a:r>
                      <a:r>
                        <a:rPr lang="en-US" sz="1000" b="0" dirty="0" err="1">
                          <a:solidFill>
                            <a:schemeClr val="tx1"/>
                          </a:solidFill>
                          <a:effectLst/>
                        </a:rPr>
                        <a:t>p</a:t>
                      </a:r>
                      <a:r>
                        <a:rPr lang="en-US" sz="1000" b="0" spc="5" dirty="0" err="1">
                          <a:solidFill>
                            <a:schemeClr val="tx1"/>
                          </a:solidFill>
                          <a:effectLst/>
                        </a:rPr>
                        <a:t>ít</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spc="-10" dirty="0" err="1">
                          <a:solidFill>
                            <a:schemeClr val="tx1"/>
                          </a:solidFill>
                          <a:effectLst/>
                        </a:rPr>
                        <a:t>fe</a:t>
                      </a:r>
                      <a:r>
                        <a:rPr lang="en-US" sz="1000" b="0" spc="5" dirty="0" err="1">
                          <a:solidFill>
                            <a:schemeClr val="tx1"/>
                          </a:solidFill>
                          <a:effectLst/>
                        </a:rPr>
                        <a:t>l</a:t>
                      </a:r>
                      <a:r>
                        <a:rPr lang="en-US" sz="1000" b="0" spc="-10"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ős</a:t>
                      </a:r>
                      <a:r>
                        <a:rPr lang="en-US" sz="1000" b="0" spc="5" dirty="0" err="1">
                          <a:solidFill>
                            <a:schemeClr val="tx1"/>
                          </a:solidFill>
                          <a:effectLst/>
                        </a:rPr>
                        <a:t>s</a:t>
                      </a:r>
                      <a:r>
                        <a:rPr lang="en-US" sz="1000" b="0" spc="-10" dirty="0" err="1">
                          <a:solidFill>
                            <a:schemeClr val="tx1"/>
                          </a:solidFill>
                          <a:effectLst/>
                        </a:rPr>
                        <a:t>é</a:t>
                      </a:r>
                      <a:r>
                        <a:rPr lang="en-US" sz="1000" b="0" dirty="0" err="1">
                          <a:solidFill>
                            <a:schemeClr val="tx1"/>
                          </a:solidFill>
                          <a:effectLst/>
                        </a:rPr>
                        <a:t>g</a:t>
                      </a:r>
                      <a:r>
                        <a:rPr lang="en-US" sz="1000" b="0" dirty="0">
                          <a:solidFill>
                            <a:schemeClr val="tx1"/>
                          </a:solidFill>
                          <a:effectLst/>
                        </a:rPr>
                        <a:t>;</a:t>
                      </a:r>
                      <a:endParaRPr lang="hu-HU" sz="900" b="0" dirty="0">
                        <a:solidFill>
                          <a:schemeClr val="tx1"/>
                        </a:solidFill>
                        <a:effectLst/>
                      </a:endParaRPr>
                    </a:p>
                    <a:p>
                      <a:pPr marL="106045" algn="just">
                        <a:spcBef>
                          <a:spcPts val="5"/>
                        </a:spcBef>
                        <a:spcAft>
                          <a:spcPts val="0"/>
                        </a:spcAft>
                      </a:pPr>
                      <a:r>
                        <a:rPr lang="en-US" sz="1000" b="0" dirty="0">
                          <a:solidFill>
                            <a:schemeClr val="tx1"/>
                          </a:solidFill>
                          <a:effectLst/>
                        </a:rPr>
                        <a:t>b)</a:t>
                      </a:r>
                      <a:r>
                        <a:rPr lang="en-US" sz="1000" b="0" spc="5" dirty="0">
                          <a:solidFill>
                            <a:schemeClr val="tx1"/>
                          </a:solidFill>
                          <a:effectLst/>
                        </a:rPr>
                        <a:t> </a:t>
                      </a:r>
                      <a:r>
                        <a:rPr lang="en-US" sz="1000" b="0" dirty="0" err="1">
                          <a:solidFill>
                            <a:schemeClr val="tx1"/>
                          </a:solidFill>
                          <a:effectLst/>
                        </a:rPr>
                        <a:t>k</a:t>
                      </a:r>
                      <a:r>
                        <a:rPr lang="en-US" sz="1000" b="0" spc="-10" dirty="0" err="1">
                          <a:solidFill>
                            <a:schemeClr val="tx1"/>
                          </a:solidFill>
                          <a:effectLst/>
                        </a:rPr>
                        <a:t>é</a:t>
                      </a:r>
                      <a:r>
                        <a:rPr lang="en-US" sz="1000" b="0" dirty="0" err="1">
                          <a:solidFill>
                            <a:schemeClr val="tx1"/>
                          </a:solidFill>
                          <a:effectLst/>
                        </a:rPr>
                        <a:t>p</a:t>
                      </a:r>
                      <a:r>
                        <a:rPr lang="en-US" sz="1000" b="0" spc="-10" dirty="0" err="1">
                          <a:solidFill>
                            <a:schemeClr val="tx1"/>
                          </a:solidFill>
                          <a:effectLst/>
                        </a:rPr>
                        <a:t>zé</a:t>
                      </a:r>
                      <a:r>
                        <a:rPr lang="en-US" sz="1000" b="0" dirty="0" err="1">
                          <a:solidFill>
                            <a:schemeClr val="tx1"/>
                          </a:solidFill>
                          <a:effectLst/>
                        </a:rPr>
                        <a:t>s</a:t>
                      </a:r>
                      <a:r>
                        <a:rPr lang="en-US" sz="1000" b="0" dirty="0">
                          <a:solidFill>
                            <a:schemeClr val="tx1"/>
                          </a:solidFill>
                          <a:effectLst/>
                        </a:rPr>
                        <a:t>,</a:t>
                      </a:r>
                      <a:r>
                        <a:rPr lang="en-US" sz="1000" b="0" spc="25" dirty="0">
                          <a:solidFill>
                            <a:schemeClr val="tx1"/>
                          </a:solidFill>
                          <a:effectLst/>
                        </a:rPr>
                        <a:t> </a:t>
                      </a:r>
                      <a:r>
                        <a:rPr lang="en-US" sz="1000" b="0" spc="5" dirty="0" err="1">
                          <a:solidFill>
                            <a:schemeClr val="tx1"/>
                          </a:solidFill>
                          <a:effectLst/>
                        </a:rPr>
                        <a:t>t</a:t>
                      </a:r>
                      <a:r>
                        <a:rPr lang="en-US" sz="1000" b="0" dirty="0" err="1">
                          <a:solidFill>
                            <a:schemeClr val="tx1"/>
                          </a:solidFill>
                          <a:effectLst/>
                        </a:rPr>
                        <a:t>ud</a:t>
                      </a:r>
                      <a:r>
                        <a:rPr lang="en-US" sz="1000" b="0" spc="-10"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o</a:t>
                      </a:r>
                      <a:r>
                        <a:rPr lang="en-US" sz="1000" b="0" spc="-20" dirty="0" err="1">
                          <a:solidFill>
                            <a:schemeClr val="tx1"/>
                          </a:solidFill>
                          <a:effectLst/>
                        </a:rPr>
                        <a:t>s</a:t>
                      </a:r>
                      <a:r>
                        <a:rPr lang="en-US" sz="1000" b="0" dirty="0" err="1">
                          <a:solidFill>
                            <a:schemeClr val="tx1"/>
                          </a:solidFill>
                          <a:effectLst/>
                        </a:rPr>
                        <a:t>s</a:t>
                      </a:r>
                      <a:r>
                        <a:rPr lang="en-US" sz="1000" b="0" spc="-10" dirty="0" err="1">
                          <a:solidFill>
                            <a:schemeClr val="tx1"/>
                          </a:solidFill>
                          <a:effectLst/>
                        </a:rPr>
                        <a:t>á</a:t>
                      </a:r>
                      <a:r>
                        <a:rPr lang="en-US" sz="1000" b="0" dirty="0" err="1">
                          <a:solidFill>
                            <a:schemeClr val="tx1"/>
                          </a:solidFill>
                          <a:effectLst/>
                        </a:rPr>
                        <a:t>g</a:t>
                      </a:r>
                      <a:r>
                        <a:rPr lang="en-US" sz="1000" b="0" spc="10"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dirty="0" err="1">
                          <a:solidFill>
                            <a:schemeClr val="tx1"/>
                          </a:solidFill>
                          <a:effectLst/>
                        </a:rPr>
                        <a:t>ho</a:t>
                      </a:r>
                      <a:r>
                        <a:rPr lang="en-US" sz="1000" b="0" spc="-10" dirty="0" err="1">
                          <a:solidFill>
                            <a:schemeClr val="tx1"/>
                          </a:solidFill>
                          <a:effectLst/>
                        </a:rPr>
                        <a:t>zzáér</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s</a:t>
                      </a:r>
                      <a:r>
                        <a:rPr lang="en-US" sz="1000" b="0" dirty="0">
                          <a:solidFill>
                            <a:schemeClr val="tx1"/>
                          </a:solidFill>
                          <a:effectLst/>
                        </a:rPr>
                        <a:t>;</a:t>
                      </a:r>
                      <a:endParaRPr lang="hu-HU" sz="900" b="0" dirty="0">
                        <a:solidFill>
                          <a:schemeClr val="tx1"/>
                        </a:solidFill>
                        <a:effectLst/>
                      </a:endParaRPr>
                    </a:p>
                    <a:p>
                      <a:pPr marL="106045" algn="just">
                        <a:spcBef>
                          <a:spcPts val="5"/>
                        </a:spcBef>
                        <a:spcAft>
                          <a:spcPts val="0"/>
                        </a:spcAft>
                      </a:pPr>
                      <a:r>
                        <a:rPr lang="en-US" sz="1000" b="0" spc="-10" dirty="0">
                          <a:solidFill>
                            <a:schemeClr val="tx1"/>
                          </a:solidFill>
                          <a:effectLst/>
                        </a:rPr>
                        <a:t>c</a:t>
                      </a:r>
                      <a:r>
                        <a:rPr lang="en-US" sz="1000" b="0" dirty="0">
                          <a:solidFill>
                            <a:schemeClr val="tx1"/>
                          </a:solidFill>
                          <a:effectLst/>
                        </a:rPr>
                        <a:t>)</a:t>
                      </a:r>
                      <a:r>
                        <a:rPr lang="en-US" sz="1000" b="0" spc="5" dirty="0">
                          <a:solidFill>
                            <a:schemeClr val="tx1"/>
                          </a:solidFill>
                          <a:effectLst/>
                        </a:rPr>
                        <a:t> </a:t>
                      </a:r>
                      <a:r>
                        <a:rPr lang="en-US" sz="1000" b="0" dirty="0" err="1">
                          <a:solidFill>
                            <a:schemeClr val="tx1"/>
                          </a:solidFill>
                          <a:effectLst/>
                        </a:rPr>
                        <a:t>ko</a:t>
                      </a:r>
                      <a:r>
                        <a:rPr lang="en-US" sz="1000" b="0" spc="5" dirty="0" err="1">
                          <a:solidFill>
                            <a:schemeClr val="tx1"/>
                          </a:solidFill>
                          <a:effectLst/>
                        </a:rPr>
                        <a:t>mm</a:t>
                      </a:r>
                      <a:r>
                        <a:rPr lang="en-US" sz="1000" b="0" dirty="0" err="1">
                          <a:solidFill>
                            <a:schemeClr val="tx1"/>
                          </a:solidFill>
                          <a:effectLst/>
                        </a:rPr>
                        <a:t>un</a:t>
                      </a:r>
                      <a:r>
                        <a:rPr lang="en-US" sz="1000" b="0" spc="5" dirty="0" err="1">
                          <a:solidFill>
                            <a:schemeClr val="tx1"/>
                          </a:solidFill>
                          <a:effectLst/>
                        </a:rPr>
                        <a:t>i</a:t>
                      </a:r>
                      <a:r>
                        <a:rPr lang="en-US" sz="1000" b="0" dirty="0" err="1">
                          <a:solidFill>
                            <a:schemeClr val="tx1"/>
                          </a:solidFill>
                          <a:effectLst/>
                        </a:rPr>
                        <a:t>k</a:t>
                      </a:r>
                      <a:r>
                        <a:rPr lang="en-US" sz="1000" b="0" spc="-10" dirty="0" err="1">
                          <a:solidFill>
                            <a:schemeClr val="tx1"/>
                          </a:solidFill>
                          <a:effectLst/>
                        </a:rPr>
                        <a:t>ác</a:t>
                      </a:r>
                      <a:r>
                        <a:rPr lang="en-US" sz="1000" b="0" spc="5" dirty="0" err="1">
                          <a:solidFill>
                            <a:schemeClr val="tx1"/>
                          </a:solidFill>
                          <a:effectLst/>
                        </a:rPr>
                        <a:t>i</a:t>
                      </a:r>
                      <a:r>
                        <a:rPr lang="en-US" sz="1000" b="0" dirty="0" err="1">
                          <a:solidFill>
                            <a:schemeClr val="tx1"/>
                          </a:solidFill>
                          <a:effectLst/>
                        </a:rPr>
                        <a:t>ó</a:t>
                      </a:r>
                      <a:r>
                        <a:rPr lang="en-US" sz="1000" b="0" dirty="0">
                          <a:solidFill>
                            <a:schemeClr val="tx1"/>
                          </a:solidFill>
                          <a:effectLst/>
                        </a:rPr>
                        <a:t>;</a:t>
                      </a:r>
                      <a:endParaRPr lang="hu-HU" sz="900" b="0" dirty="0">
                        <a:solidFill>
                          <a:schemeClr val="tx1"/>
                        </a:solidFill>
                        <a:effectLst/>
                      </a:endParaRPr>
                    </a:p>
                    <a:p>
                      <a:pPr marL="106045" algn="just">
                        <a:lnSpc>
                          <a:spcPts val="1200"/>
                        </a:lnSpc>
                        <a:spcAft>
                          <a:spcPts val="0"/>
                        </a:spcAft>
                      </a:pPr>
                      <a:r>
                        <a:rPr lang="en-US" sz="1000" b="0" dirty="0">
                          <a:solidFill>
                            <a:schemeClr val="tx1"/>
                          </a:solidFill>
                          <a:effectLst/>
                        </a:rPr>
                        <a:t>d)</a:t>
                      </a:r>
                      <a:r>
                        <a:rPr lang="en-US" sz="1000" b="0" spc="5" dirty="0">
                          <a:solidFill>
                            <a:schemeClr val="tx1"/>
                          </a:solidFill>
                          <a:effectLst/>
                        </a:rPr>
                        <a:t> </a:t>
                      </a:r>
                      <a:r>
                        <a:rPr lang="en-US" sz="1000" b="0" dirty="0">
                          <a:solidFill>
                            <a:schemeClr val="tx1"/>
                          </a:solidFill>
                          <a:effectLst/>
                        </a:rPr>
                        <a:t>a </a:t>
                      </a:r>
                      <a:r>
                        <a:rPr lang="en-US" sz="1000" b="0" spc="5" dirty="0" err="1">
                          <a:solidFill>
                            <a:schemeClr val="tx1"/>
                          </a:solidFill>
                          <a:effectLst/>
                        </a:rPr>
                        <a:t>m</a:t>
                      </a:r>
                      <a:r>
                        <a:rPr lang="en-US" sz="1000" b="0" dirty="0" err="1">
                          <a:solidFill>
                            <a:schemeClr val="tx1"/>
                          </a:solidFill>
                          <a:effectLst/>
                        </a:rPr>
                        <a:t>unk</a:t>
                      </a:r>
                      <a:r>
                        <a:rPr lang="en-US" sz="1000" b="0" spc="-10" dirty="0" err="1">
                          <a:solidFill>
                            <a:schemeClr val="tx1"/>
                          </a:solidFill>
                          <a:effectLst/>
                        </a:rPr>
                        <a:t>a</a:t>
                      </a:r>
                      <a:r>
                        <a:rPr lang="en-US" sz="1000" b="0" dirty="0" err="1">
                          <a:solidFill>
                            <a:schemeClr val="tx1"/>
                          </a:solidFill>
                          <a:effectLst/>
                        </a:rPr>
                        <a:t>v</a:t>
                      </a:r>
                      <a:r>
                        <a:rPr lang="en-US" sz="1000" b="0" spc="-10" dirty="0" err="1">
                          <a:solidFill>
                            <a:schemeClr val="tx1"/>
                          </a:solidFill>
                          <a:effectLst/>
                        </a:rPr>
                        <a:t>á</a:t>
                      </a:r>
                      <a:r>
                        <a:rPr lang="en-US" sz="1000" b="0" spc="5" dirty="0" err="1">
                          <a:solidFill>
                            <a:schemeClr val="tx1"/>
                          </a:solidFill>
                          <a:effectLst/>
                        </a:rPr>
                        <a:t>ll</a:t>
                      </a:r>
                      <a:r>
                        <a:rPr lang="en-US" sz="1000" b="0" spc="-1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ók</a:t>
                      </a:r>
                      <a:r>
                        <a:rPr lang="en-US" sz="1000" b="0" spc="-10" dirty="0">
                          <a:solidFill>
                            <a:schemeClr val="tx1"/>
                          </a:solidFill>
                          <a:effectLst/>
                        </a:rPr>
                        <a:t> </a:t>
                      </a:r>
                      <a:r>
                        <a:rPr lang="en-US" sz="1000" b="0" dirty="0" err="1">
                          <a:solidFill>
                            <a:schemeClr val="tx1"/>
                          </a:solidFill>
                          <a:effectLst/>
                        </a:rPr>
                        <a:t>b</a:t>
                      </a:r>
                      <a:r>
                        <a:rPr lang="en-US" sz="1000" b="0" spc="-10" dirty="0" err="1">
                          <a:solidFill>
                            <a:schemeClr val="tx1"/>
                          </a:solidFill>
                          <a:effectLst/>
                        </a:rPr>
                        <a:t>e</a:t>
                      </a:r>
                      <a:r>
                        <a:rPr lang="en-US" sz="1000" b="0" dirty="0" err="1">
                          <a:solidFill>
                            <a:schemeClr val="tx1"/>
                          </a:solidFill>
                          <a:effectLst/>
                        </a:rPr>
                        <a:t>von</a:t>
                      </a:r>
                      <a:r>
                        <a:rPr lang="en-US" sz="1000" b="0" spc="-10" dirty="0" err="1">
                          <a:solidFill>
                            <a:schemeClr val="tx1"/>
                          </a:solidFill>
                          <a:effectLst/>
                        </a:rPr>
                        <a:t>á</a:t>
                      </a:r>
                      <a:r>
                        <a:rPr lang="en-US" sz="1000" b="0" dirty="0" err="1">
                          <a:solidFill>
                            <a:schemeClr val="tx1"/>
                          </a:solidFill>
                          <a:effectLst/>
                        </a:rPr>
                        <a:t>s</a:t>
                      </a:r>
                      <a:r>
                        <a:rPr lang="en-US" sz="1000" b="0" spc="-10" dirty="0" err="1">
                          <a:solidFill>
                            <a:schemeClr val="tx1"/>
                          </a:solidFill>
                          <a:effectLst/>
                        </a:rPr>
                        <a:t>a</a:t>
                      </a:r>
                      <a:r>
                        <a:rPr lang="en-US" sz="1000" b="0" dirty="0">
                          <a:solidFill>
                            <a:schemeClr val="tx1"/>
                          </a:solidFill>
                          <a:effectLst/>
                        </a:rPr>
                        <a:t>;</a:t>
                      </a:r>
                      <a:endParaRPr lang="hu-HU" sz="900" b="0" dirty="0">
                        <a:solidFill>
                          <a:schemeClr val="tx1"/>
                        </a:solidFill>
                        <a:effectLst/>
                      </a:endParaRPr>
                    </a:p>
                    <a:p>
                      <a:pPr marL="106045" algn="just">
                        <a:spcBef>
                          <a:spcPts val="5"/>
                        </a:spcBef>
                        <a:spcAft>
                          <a:spcPts val="0"/>
                        </a:spcAft>
                      </a:pPr>
                      <a:r>
                        <a:rPr lang="en-US" sz="1000" b="0" spc="-10" dirty="0">
                          <a:solidFill>
                            <a:schemeClr val="tx1"/>
                          </a:solidFill>
                          <a:effectLst/>
                        </a:rPr>
                        <a:t>e</a:t>
                      </a:r>
                      <a:r>
                        <a:rPr lang="en-US" sz="1000" b="0" dirty="0">
                          <a:solidFill>
                            <a:schemeClr val="tx1"/>
                          </a:solidFill>
                          <a:effectLst/>
                        </a:rPr>
                        <a:t>)</a:t>
                      </a:r>
                      <a:r>
                        <a:rPr lang="en-US" sz="1000" b="0" spc="5" dirty="0">
                          <a:solidFill>
                            <a:schemeClr val="tx1"/>
                          </a:solidFill>
                          <a:effectLst/>
                        </a:rPr>
                        <a:t> </a:t>
                      </a:r>
                      <a:r>
                        <a:rPr lang="en-US" sz="1000" b="0" dirty="0" err="1">
                          <a:solidFill>
                            <a:schemeClr val="tx1"/>
                          </a:solidFill>
                          <a:effectLst/>
                        </a:rPr>
                        <a:t>doku</a:t>
                      </a:r>
                      <a:r>
                        <a:rPr lang="en-US" sz="1000" b="0" spc="5" dirty="0" err="1">
                          <a:solidFill>
                            <a:schemeClr val="tx1"/>
                          </a:solidFill>
                          <a:effectLst/>
                        </a:rPr>
                        <a:t>m</a:t>
                      </a:r>
                      <a:r>
                        <a:rPr lang="en-US" sz="1000" b="0" spc="-10" dirty="0" err="1">
                          <a:solidFill>
                            <a:schemeClr val="tx1"/>
                          </a:solidFill>
                          <a:effectLst/>
                        </a:rPr>
                        <a:t>e</a:t>
                      </a:r>
                      <a:r>
                        <a:rPr lang="en-US" sz="1000" b="0"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á</a:t>
                      </a:r>
                      <a:r>
                        <a:rPr lang="en-US" sz="1000" b="0" spc="5" dirty="0" err="1">
                          <a:solidFill>
                            <a:schemeClr val="tx1"/>
                          </a:solidFill>
                          <a:effectLst/>
                        </a:rPr>
                        <a:t>l</a:t>
                      </a:r>
                      <a:r>
                        <a:rPr lang="en-US" sz="1000" b="0" spc="-10" dirty="0" err="1">
                          <a:solidFill>
                            <a:schemeClr val="tx1"/>
                          </a:solidFill>
                          <a:effectLst/>
                        </a:rPr>
                        <a:t>á</a:t>
                      </a:r>
                      <a:r>
                        <a:rPr lang="en-US" sz="1000" b="0" dirty="0" err="1">
                          <a:solidFill>
                            <a:schemeClr val="tx1"/>
                          </a:solidFill>
                          <a:effectLst/>
                        </a:rPr>
                        <a:t>s</a:t>
                      </a:r>
                      <a:r>
                        <a:rPr lang="en-US" sz="1000" b="0" dirty="0">
                          <a:solidFill>
                            <a:schemeClr val="tx1"/>
                          </a:solidFill>
                          <a:effectLst/>
                        </a:rPr>
                        <a:t>;</a:t>
                      </a:r>
                      <a:endParaRPr lang="hu-HU" sz="900" b="0" dirty="0">
                        <a:solidFill>
                          <a:schemeClr val="tx1"/>
                        </a:solidFill>
                        <a:effectLst/>
                      </a:endParaRPr>
                    </a:p>
                    <a:p>
                      <a:pPr marL="106045" algn="just">
                        <a:spcBef>
                          <a:spcPts val="5"/>
                        </a:spcBef>
                        <a:spcAft>
                          <a:spcPts val="0"/>
                        </a:spcAft>
                      </a:pPr>
                      <a:r>
                        <a:rPr lang="en-US" sz="1000" b="0" spc="-10" dirty="0">
                          <a:solidFill>
                            <a:schemeClr val="tx1"/>
                          </a:solidFill>
                          <a:effectLst/>
                        </a:rPr>
                        <a:t>f</a:t>
                      </a:r>
                      <a:r>
                        <a:rPr lang="en-US" sz="1000" b="0" dirty="0">
                          <a:solidFill>
                            <a:schemeClr val="tx1"/>
                          </a:solidFill>
                          <a:effectLst/>
                        </a:rPr>
                        <a:t>)</a:t>
                      </a:r>
                      <a:r>
                        <a:rPr lang="en-US" sz="1000" b="0" spc="5" dirty="0">
                          <a:solidFill>
                            <a:schemeClr val="tx1"/>
                          </a:solidFill>
                          <a:effectLst/>
                        </a:rPr>
                        <a:t> </a:t>
                      </a:r>
                      <a:r>
                        <a:rPr lang="en-US" sz="1000" b="0" dirty="0" err="1">
                          <a:solidFill>
                            <a:schemeClr val="tx1"/>
                          </a:solidFill>
                          <a:effectLst/>
                        </a:rPr>
                        <a:t>h</a:t>
                      </a:r>
                      <a:r>
                        <a:rPr lang="en-US" sz="1000" b="0" spc="-10" dirty="0" err="1">
                          <a:solidFill>
                            <a:schemeClr val="tx1"/>
                          </a:solidFill>
                          <a:effectLst/>
                        </a:rPr>
                        <a:t>a</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kony</a:t>
                      </a:r>
                      <a:r>
                        <a:rPr lang="en-US" sz="1000" b="0" spc="10" dirty="0">
                          <a:solidFill>
                            <a:schemeClr val="tx1"/>
                          </a:solidFill>
                          <a:effectLst/>
                        </a:rPr>
                        <a:t> </a:t>
                      </a:r>
                      <a:r>
                        <a:rPr lang="en-US" sz="1000" b="0" spc="-10" dirty="0" err="1">
                          <a:solidFill>
                            <a:schemeClr val="tx1"/>
                          </a:solidFill>
                          <a:effectLst/>
                        </a:rPr>
                        <a:t>f</a:t>
                      </a:r>
                      <a:r>
                        <a:rPr lang="en-US" sz="1000" b="0" dirty="0" err="1">
                          <a:solidFill>
                            <a:schemeClr val="tx1"/>
                          </a:solidFill>
                          <a:effectLst/>
                        </a:rPr>
                        <a:t>o</a:t>
                      </a:r>
                      <a:r>
                        <a:rPr lang="en-US" sz="1000" b="0" spc="5" dirty="0" err="1">
                          <a:solidFill>
                            <a:schemeClr val="tx1"/>
                          </a:solidFill>
                          <a:effectLst/>
                        </a:rPr>
                        <a:t>l</a:t>
                      </a:r>
                      <a:r>
                        <a:rPr lang="en-US" sz="1000" b="0" dirty="0" err="1">
                          <a:solidFill>
                            <a:schemeClr val="tx1"/>
                          </a:solidFill>
                          <a:effectLst/>
                        </a:rPr>
                        <a:t>y</a:t>
                      </a:r>
                      <a:r>
                        <a:rPr lang="en-US" sz="1000" b="0" spc="-10" dirty="0" err="1">
                          <a:solidFill>
                            <a:schemeClr val="tx1"/>
                          </a:solidFill>
                          <a:effectLst/>
                        </a:rPr>
                        <a:t>a</a:t>
                      </a:r>
                      <a:r>
                        <a:rPr lang="en-US" sz="1000" b="0" spc="5" dirty="0" err="1">
                          <a:solidFill>
                            <a:schemeClr val="tx1"/>
                          </a:solidFill>
                          <a:effectLst/>
                        </a:rPr>
                        <a:t>m</a:t>
                      </a:r>
                      <a:r>
                        <a:rPr lang="en-US" sz="1000" b="0" spc="-10" dirty="0" err="1">
                          <a:solidFill>
                            <a:schemeClr val="tx1"/>
                          </a:solidFill>
                          <a:effectLst/>
                        </a:rPr>
                        <a:t>a</a:t>
                      </a:r>
                      <a:r>
                        <a:rPr lang="en-US" sz="1000" b="0" spc="5" dirty="0" err="1">
                          <a:solidFill>
                            <a:schemeClr val="tx1"/>
                          </a:solidFill>
                          <a:effectLst/>
                        </a:rPr>
                        <a:t>ti</a:t>
                      </a:r>
                      <a:r>
                        <a:rPr lang="en-US" sz="1000" b="0" spc="-10" dirty="0" err="1">
                          <a:solidFill>
                            <a:schemeClr val="tx1"/>
                          </a:solidFill>
                          <a:effectLst/>
                        </a:rPr>
                        <a:t>rá</a:t>
                      </a:r>
                      <a:r>
                        <a:rPr lang="en-US" sz="1000" b="0" dirty="0" err="1">
                          <a:solidFill>
                            <a:schemeClr val="tx1"/>
                          </a:solidFill>
                          <a:effectLst/>
                        </a:rPr>
                        <a:t>ny</a:t>
                      </a:r>
                      <a:r>
                        <a:rPr lang="en-US" sz="1000" b="0" spc="5" dirty="0" err="1">
                          <a:solidFill>
                            <a:schemeClr val="tx1"/>
                          </a:solidFill>
                          <a:effectLst/>
                        </a:rPr>
                        <a:t>ít</a:t>
                      </a:r>
                      <a:r>
                        <a:rPr lang="en-US" sz="1000" b="0" spc="-10" dirty="0" err="1">
                          <a:solidFill>
                            <a:schemeClr val="tx1"/>
                          </a:solidFill>
                          <a:effectLst/>
                        </a:rPr>
                        <a:t>á</a:t>
                      </a:r>
                      <a:r>
                        <a:rPr lang="en-US" sz="1000" b="0" dirty="0" err="1">
                          <a:solidFill>
                            <a:schemeClr val="tx1"/>
                          </a:solidFill>
                          <a:effectLst/>
                        </a:rPr>
                        <a:t>s</a:t>
                      </a:r>
                      <a:r>
                        <a:rPr lang="en-US" sz="1000" b="0" dirty="0">
                          <a:solidFill>
                            <a:schemeClr val="tx1"/>
                          </a:solidFill>
                          <a:effectLst/>
                        </a:rPr>
                        <a:t>;</a:t>
                      </a:r>
                      <a:endParaRPr lang="hu-HU" sz="900" b="0" dirty="0">
                        <a:solidFill>
                          <a:schemeClr val="tx1"/>
                        </a:solidFill>
                        <a:effectLst/>
                      </a:endParaRPr>
                    </a:p>
                    <a:p>
                      <a:pPr marL="106045" algn="just">
                        <a:lnSpc>
                          <a:spcPts val="1200"/>
                        </a:lnSpc>
                        <a:spcAft>
                          <a:spcPts val="0"/>
                        </a:spcAft>
                      </a:pPr>
                      <a:r>
                        <a:rPr lang="en-US" sz="1000" b="0" dirty="0">
                          <a:solidFill>
                            <a:schemeClr val="tx1"/>
                          </a:solidFill>
                          <a:effectLst/>
                        </a:rPr>
                        <a:t>g)</a:t>
                      </a:r>
                      <a:r>
                        <a:rPr lang="en-US" sz="1000" b="0" spc="5" dirty="0">
                          <a:solidFill>
                            <a:schemeClr val="tx1"/>
                          </a:solidFill>
                          <a:effectLst/>
                        </a:rPr>
                        <a:t> </a:t>
                      </a:r>
                      <a:r>
                        <a:rPr lang="en-US" sz="1000" b="0" dirty="0" err="1">
                          <a:solidFill>
                            <a:schemeClr val="tx1"/>
                          </a:solidFill>
                          <a:effectLst/>
                        </a:rPr>
                        <a:t>k</a:t>
                      </a:r>
                      <a:r>
                        <a:rPr lang="en-US" sz="1000" b="0" spc="-10" dirty="0" err="1">
                          <a:solidFill>
                            <a:schemeClr val="tx1"/>
                          </a:solidFill>
                          <a:effectLst/>
                        </a:rPr>
                        <a:t>ar</a:t>
                      </a:r>
                      <a:r>
                        <a:rPr lang="en-US" sz="1000" b="0" dirty="0" err="1">
                          <a:solidFill>
                            <a:schemeClr val="tx1"/>
                          </a:solidFill>
                          <a:effectLst/>
                        </a:rPr>
                        <a:t>b</a:t>
                      </a:r>
                      <a:r>
                        <a:rPr lang="en-US" sz="1000" b="0" spc="-10" dirty="0" err="1">
                          <a:solidFill>
                            <a:schemeClr val="tx1"/>
                          </a:solidFill>
                          <a:effectLst/>
                        </a:rPr>
                        <a:t>a</a:t>
                      </a:r>
                      <a:r>
                        <a:rPr lang="en-US" sz="1000" b="0"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ar</a:t>
                      </a:r>
                      <a:r>
                        <a:rPr lang="en-US" sz="1000" b="0" spc="5" dirty="0" err="1">
                          <a:solidFill>
                            <a:schemeClr val="tx1"/>
                          </a:solidFill>
                          <a:effectLst/>
                        </a:rPr>
                        <a:t>t</a:t>
                      </a:r>
                      <a:r>
                        <a:rPr lang="en-US" sz="1000" b="0" spc="-10" dirty="0" err="1">
                          <a:solidFill>
                            <a:schemeClr val="tx1"/>
                          </a:solidFill>
                          <a:effectLst/>
                        </a:rPr>
                        <a:t>á</a:t>
                      </a:r>
                      <a:r>
                        <a:rPr lang="en-US" sz="1000" b="0" dirty="0" err="1">
                          <a:solidFill>
                            <a:schemeClr val="tx1"/>
                          </a:solidFill>
                          <a:effectLst/>
                        </a:rPr>
                        <a:t>si</a:t>
                      </a:r>
                      <a:r>
                        <a:rPr lang="en-US" sz="1000" b="0" spc="20" dirty="0">
                          <a:solidFill>
                            <a:schemeClr val="tx1"/>
                          </a:solidFill>
                          <a:effectLst/>
                        </a:rPr>
                        <a:t> </a:t>
                      </a:r>
                      <a:r>
                        <a:rPr lang="en-US" sz="1000" b="0" dirty="0" err="1">
                          <a:solidFill>
                            <a:schemeClr val="tx1"/>
                          </a:solidFill>
                          <a:effectLst/>
                        </a:rPr>
                        <a:t>p</a:t>
                      </a:r>
                      <a:r>
                        <a:rPr lang="en-US" sz="1000" b="0" spc="-10" dirty="0" err="1">
                          <a:solidFill>
                            <a:schemeClr val="tx1"/>
                          </a:solidFill>
                          <a:effectLst/>
                        </a:rPr>
                        <a:t>r</a:t>
                      </a:r>
                      <a:r>
                        <a:rPr lang="en-US" sz="1000" b="0" dirty="0" err="1">
                          <a:solidFill>
                            <a:schemeClr val="tx1"/>
                          </a:solidFill>
                          <a:effectLst/>
                        </a:rPr>
                        <a:t>og</a:t>
                      </a:r>
                      <a:r>
                        <a:rPr lang="en-US" sz="1000" b="0" spc="-10" dirty="0" err="1">
                          <a:solidFill>
                            <a:schemeClr val="tx1"/>
                          </a:solidFill>
                          <a:effectLst/>
                        </a:rPr>
                        <a:t>ra</a:t>
                      </a:r>
                      <a:r>
                        <a:rPr lang="en-US" sz="1000" b="0" spc="5" dirty="0" err="1">
                          <a:solidFill>
                            <a:schemeClr val="tx1"/>
                          </a:solidFill>
                          <a:effectLst/>
                        </a:rPr>
                        <a:t>m</a:t>
                      </a:r>
                      <a:r>
                        <a:rPr lang="en-US" sz="1000" b="0" dirty="0" err="1">
                          <a:solidFill>
                            <a:schemeClr val="tx1"/>
                          </a:solidFill>
                          <a:effectLst/>
                        </a:rPr>
                        <a:t>ok</a:t>
                      </a:r>
                      <a:r>
                        <a:rPr lang="en-US" sz="1000" b="0" dirty="0">
                          <a:solidFill>
                            <a:schemeClr val="tx1"/>
                          </a:solidFill>
                          <a:effectLst/>
                        </a:rPr>
                        <a:t>;</a:t>
                      </a:r>
                      <a:endParaRPr lang="hu-HU" sz="900" b="0" dirty="0">
                        <a:solidFill>
                          <a:schemeClr val="tx1"/>
                        </a:solidFill>
                        <a:effectLst/>
                      </a:endParaRPr>
                    </a:p>
                    <a:p>
                      <a:pPr marL="106045" algn="just">
                        <a:spcBef>
                          <a:spcPts val="10"/>
                        </a:spcBef>
                        <a:spcAft>
                          <a:spcPts val="0"/>
                        </a:spcAft>
                      </a:pPr>
                      <a:r>
                        <a:rPr lang="en-US" sz="1000" b="0" dirty="0">
                          <a:solidFill>
                            <a:schemeClr val="tx1"/>
                          </a:solidFill>
                          <a:effectLst/>
                        </a:rPr>
                        <a:t>h)</a:t>
                      </a:r>
                      <a:r>
                        <a:rPr lang="en-US" sz="1000" b="0" spc="5" dirty="0">
                          <a:solidFill>
                            <a:schemeClr val="tx1"/>
                          </a:solidFill>
                          <a:effectLst/>
                        </a:rPr>
                        <a:t> </a:t>
                      </a:r>
                      <a:r>
                        <a:rPr lang="en-US" sz="1000" b="0" dirty="0" err="1">
                          <a:solidFill>
                            <a:schemeClr val="tx1"/>
                          </a:solidFill>
                          <a:effectLst/>
                        </a:rPr>
                        <a:t>k</a:t>
                      </a:r>
                      <a:r>
                        <a:rPr lang="en-US" sz="1000" b="0" spc="-10" dirty="0" err="1">
                          <a:solidFill>
                            <a:schemeClr val="tx1"/>
                          </a:solidFill>
                          <a:effectLst/>
                        </a:rPr>
                        <a:t>é</a:t>
                      </a:r>
                      <a:r>
                        <a:rPr lang="en-US" sz="1000" b="0" dirty="0" err="1">
                          <a:solidFill>
                            <a:schemeClr val="tx1"/>
                          </a:solidFill>
                          <a:effectLst/>
                        </a:rPr>
                        <a:t>s</a:t>
                      </a:r>
                      <a:r>
                        <a:rPr lang="en-US" sz="1000" b="0" spc="-10" dirty="0" err="1">
                          <a:solidFill>
                            <a:schemeClr val="tx1"/>
                          </a:solidFill>
                          <a:effectLst/>
                        </a:rPr>
                        <a:t>z</a:t>
                      </a:r>
                      <a:r>
                        <a:rPr lang="en-US" sz="1000" b="0" dirty="0" err="1">
                          <a:solidFill>
                            <a:schemeClr val="tx1"/>
                          </a:solidFill>
                          <a:effectLst/>
                        </a:rPr>
                        <a:t>ü</a:t>
                      </a:r>
                      <a:r>
                        <a:rPr lang="en-US" sz="1000" b="0" spc="5" dirty="0" err="1">
                          <a:solidFill>
                            <a:schemeClr val="tx1"/>
                          </a:solidFill>
                          <a:effectLst/>
                        </a:rPr>
                        <a:t>lt</a:t>
                      </a:r>
                      <a:r>
                        <a:rPr lang="en-US" sz="1000" b="0" dirty="0" err="1">
                          <a:solidFill>
                            <a:schemeClr val="tx1"/>
                          </a:solidFill>
                          <a:effectLst/>
                        </a:rPr>
                        <a:t>s</a:t>
                      </a:r>
                      <a:r>
                        <a:rPr lang="en-US" sz="1000" b="0" spc="-10" dirty="0" err="1">
                          <a:solidFill>
                            <a:schemeClr val="tx1"/>
                          </a:solidFill>
                          <a:effectLst/>
                        </a:rPr>
                        <a:t>é</a:t>
                      </a:r>
                      <a:r>
                        <a:rPr lang="en-US" sz="1000" b="0" dirty="0" err="1">
                          <a:solidFill>
                            <a:schemeClr val="tx1"/>
                          </a:solidFill>
                          <a:effectLst/>
                        </a:rPr>
                        <a:t>g</a:t>
                      </a:r>
                      <a:r>
                        <a:rPr lang="en-US" sz="1000" b="0" spc="10"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spc="-10" dirty="0" err="1">
                          <a:solidFill>
                            <a:schemeClr val="tx1"/>
                          </a:solidFill>
                          <a:effectLst/>
                        </a:rPr>
                        <a:t>rea</a:t>
                      </a:r>
                      <a:r>
                        <a:rPr lang="en-US" sz="1000" b="0" dirty="0" err="1">
                          <a:solidFill>
                            <a:schemeClr val="tx1"/>
                          </a:solidFill>
                          <a:effectLst/>
                        </a:rPr>
                        <a:t>g</a:t>
                      </a:r>
                      <a:r>
                        <a:rPr lang="en-US" sz="1000" b="0" spc="-10" dirty="0" err="1">
                          <a:solidFill>
                            <a:schemeClr val="tx1"/>
                          </a:solidFill>
                          <a:effectLst/>
                        </a:rPr>
                        <a:t>á</a:t>
                      </a:r>
                      <a:r>
                        <a:rPr lang="en-US" sz="1000" b="0" spc="5" dirty="0" err="1">
                          <a:solidFill>
                            <a:schemeClr val="tx1"/>
                          </a:solidFill>
                          <a:effectLst/>
                        </a:rPr>
                        <a:t>l</a:t>
                      </a:r>
                      <a:r>
                        <a:rPr lang="en-US" sz="1000" b="0" spc="-10" dirty="0" err="1">
                          <a:solidFill>
                            <a:schemeClr val="tx1"/>
                          </a:solidFill>
                          <a:effectLst/>
                        </a:rPr>
                        <a:t>á</a:t>
                      </a:r>
                      <a:r>
                        <a:rPr lang="en-US" sz="1000" b="0" dirty="0" err="1">
                          <a:solidFill>
                            <a:schemeClr val="tx1"/>
                          </a:solidFill>
                          <a:effectLst/>
                        </a:rPr>
                        <a:t>s</a:t>
                      </a:r>
                      <a:r>
                        <a:rPr lang="en-US" sz="1000" b="0" spc="15" dirty="0">
                          <a:solidFill>
                            <a:schemeClr val="tx1"/>
                          </a:solidFill>
                          <a:effectLst/>
                        </a:rPr>
                        <a:t> </a:t>
                      </a:r>
                      <a:r>
                        <a:rPr lang="en-US" sz="1000" b="0" dirty="0" err="1">
                          <a:solidFill>
                            <a:schemeClr val="tx1"/>
                          </a:solidFill>
                          <a:effectLst/>
                        </a:rPr>
                        <a:t>v</a:t>
                      </a:r>
                      <a:r>
                        <a:rPr lang="en-US" sz="1000" b="0" spc="-10" dirty="0" err="1">
                          <a:solidFill>
                            <a:schemeClr val="tx1"/>
                          </a:solidFill>
                          <a:effectLst/>
                        </a:rPr>
                        <a:t>é</a:t>
                      </a:r>
                      <a:r>
                        <a:rPr lang="en-US" sz="1000" b="0" dirty="0" err="1">
                          <a:solidFill>
                            <a:schemeClr val="tx1"/>
                          </a:solidFill>
                          <a:effectLst/>
                        </a:rPr>
                        <a:t>s</a:t>
                      </a:r>
                      <a:r>
                        <a:rPr lang="en-US" sz="1000" b="0" spc="-10" dirty="0" err="1">
                          <a:solidFill>
                            <a:schemeClr val="tx1"/>
                          </a:solidFill>
                          <a:effectLst/>
                        </a:rPr>
                        <a:t>z</a:t>
                      </a:r>
                      <a:r>
                        <a:rPr lang="en-US" sz="1000" b="0" dirty="0" err="1">
                          <a:solidFill>
                            <a:schemeClr val="tx1"/>
                          </a:solidFill>
                          <a:effectLst/>
                        </a:rPr>
                        <a:t>h</a:t>
                      </a:r>
                      <a:r>
                        <a:rPr lang="en-US" sz="1000" b="0" spc="-10"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y</a:t>
                      </a:r>
                      <a:r>
                        <a:rPr lang="en-US" sz="1000" b="0" spc="-10" dirty="0" err="1">
                          <a:solidFill>
                            <a:schemeClr val="tx1"/>
                          </a:solidFill>
                          <a:effectLst/>
                        </a:rPr>
                        <a:t>ze</a:t>
                      </a:r>
                      <a:r>
                        <a:rPr lang="en-US" sz="1000" b="0" dirty="0" err="1">
                          <a:solidFill>
                            <a:schemeClr val="tx1"/>
                          </a:solidFill>
                          <a:effectLst/>
                        </a:rPr>
                        <a:t>t</a:t>
                      </a:r>
                      <a:r>
                        <a:rPr lang="en-US" sz="1000" b="0" spc="15" dirty="0">
                          <a:solidFill>
                            <a:schemeClr val="tx1"/>
                          </a:solidFill>
                          <a:effectLst/>
                        </a:rPr>
                        <a:t> </a:t>
                      </a:r>
                      <a:r>
                        <a:rPr lang="en-US" sz="1000" b="0" spc="-10" dirty="0" err="1">
                          <a:solidFill>
                            <a:schemeClr val="tx1"/>
                          </a:solidFill>
                          <a:effectLst/>
                        </a:rPr>
                        <a:t>e</a:t>
                      </a:r>
                      <a:r>
                        <a:rPr lang="en-US" sz="1000" b="0" dirty="0" err="1">
                          <a:solidFill>
                            <a:schemeClr val="tx1"/>
                          </a:solidFill>
                          <a:effectLst/>
                        </a:rPr>
                        <a:t>s</a:t>
                      </a:r>
                      <a:r>
                        <a:rPr lang="en-US" sz="1000" b="0" spc="-10" dirty="0" err="1">
                          <a:solidFill>
                            <a:schemeClr val="tx1"/>
                          </a:solidFill>
                          <a:effectLst/>
                        </a:rPr>
                        <a:t>e</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n</a:t>
                      </a:r>
                      <a:r>
                        <a:rPr lang="en-US" sz="1000" b="0" dirty="0">
                          <a:solidFill>
                            <a:schemeClr val="tx1"/>
                          </a:solidFill>
                          <a:effectLst/>
                        </a:rPr>
                        <a:t>;</a:t>
                      </a:r>
                      <a:endParaRPr lang="hu-HU" sz="900" b="0" dirty="0">
                        <a:solidFill>
                          <a:schemeClr val="tx1"/>
                        </a:solidFill>
                        <a:effectLst/>
                      </a:endParaRPr>
                    </a:p>
                    <a:p>
                      <a:pPr marL="106045" algn="just">
                        <a:spcBef>
                          <a:spcPts val="5"/>
                        </a:spcBef>
                        <a:spcAft>
                          <a:spcPts val="0"/>
                        </a:spcAft>
                      </a:pPr>
                      <a:r>
                        <a:rPr lang="en-US" sz="1000" b="0" spc="5" dirty="0" err="1">
                          <a:solidFill>
                            <a:schemeClr val="tx1"/>
                          </a:solidFill>
                          <a:effectLst/>
                        </a:rPr>
                        <a:t>i</a:t>
                      </a:r>
                      <a:r>
                        <a:rPr lang="en-US" sz="1000" b="0" dirty="0">
                          <a:solidFill>
                            <a:schemeClr val="tx1"/>
                          </a:solidFill>
                          <a:effectLst/>
                        </a:rPr>
                        <a:t>)</a:t>
                      </a:r>
                      <a:r>
                        <a:rPr lang="en-US" sz="1000" b="0" spc="5" dirty="0">
                          <a:solidFill>
                            <a:schemeClr val="tx1"/>
                          </a:solidFill>
                          <a:effectLst/>
                        </a:rPr>
                        <a:t> </a:t>
                      </a:r>
                      <a:r>
                        <a:rPr lang="en-US" sz="1000" b="0" dirty="0">
                          <a:solidFill>
                            <a:schemeClr val="tx1"/>
                          </a:solidFill>
                          <a:effectLst/>
                        </a:rPr>
                        <a:t>a </a:t>
                      </a:r>
                      <a:r>
                        <a:rPr lang="en-US" sz="1000" b="0" dirty="0" err="1">
                          <a:solidFill>
                            <a:schemeClr val="tx1"/>
                          </a:solidFill>
                          <a:effectLst/>
                        </a:rPr>
                        <a:t>kö</a:t>
                      </a:r>
                      <a:r>
                        <a:rPr lang="en-US" sz="1000" b="0" spc="-10" dirty="0" err="1">
                          <a:solidFill>
                            <a:schemeClr val="tx1"/>
                          </a:solidFill>
                          <a:effectLst/>
                        </a:rPr>
                        <a:t>r</a:t>
                      </a:r>
                      <a:r>
                        <a:rPr lang="en-US" sz="1000" b="0" dirty="0" err="1">
                          <a:solidFill>
                            <a:schemeClr val="tx1"/>
                          </a:solidFill>
                          <a:effectLst/>
                        </a:rPr>
                        <a:t>ny</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v</a:t>
                      </a:r>
                      <a:r>
                        <a:rPr lang="en-US" sz="1000" b="0" spc="-10" dirty="0" err="1">
                          <a:solidFill>
                            <a:schemeClr val="tx1"/>
                          </a:solidFill>
                          <a:effectLst/>
                        </a:rPr>
                        <a:t>é</a:t>
                      </a:r>
                      <a:r>
                        <a:rPr lang="en-US" sz="1000" b="0" dirty="0" err="1">
                          <a:solidFill>
                            <a:schemeClr val="tx1"/>
                          </a:solidFill>
                          <a:effectLst/>
                        </a:rPr>
                        <a:t>d</a:t>
                      </a:r>
                      <a:r>
                        <a:rPr lang="en-US" sz="1000" b="0" spc="-10" dirty="0" err="1">
                          <a:solidFill>
                            <a:schemeClr val="tx1"/>
                          </a:solidFill>
                          <a:effectLst/>
                        </a:rPr>
                        <a:t>e</a:t>
                      </a:r>
                      <a:r>
                        <a:rPr lang="en-US" sz="1000" b="0" spc="5" dirty="0" err="1">
                          <a:solidFill>
                            <a:schemeClr val="tx1"/>
                          </a:solidFill>
                          <a:effectLst/>
                        </a:rPr>
                        <a:t>lm</a:t>
                      </a:r>
                      <a:r>
                        <a:rPr lang="en-US" sz="1000" b="0" dirty="0" err="1">
                          <a:solidFill>
                            <a:schemeClr val="tx1"/>
                          </a:solidFill>
                          <a:effectLst/>
                        </a:rPr>
                        <a:t>i</a:t>
                      </a:r>
                      <a:r>
                        <a:rPr lang="en-US" sz="1000" b="0" spc="15" dirty="0">
                          <a:solidFill>
                            <a:schemeClr val="tx1"/>
                          </a:solidFill>
                          <a:effectLst/>
                        </a:rPr>
                        <a:t> </a:t>
                      </a:r>
                      <a:r>
                        <a:rPr lang="en-US" sz="1000" b="0" spc="5" dirty="0" err="1">
                          <a:solidFill>
                            <a:schemeClr val="tx1"/>
                          </a:solidFill>
                          <a:effectLst/>
                        </a:rPr>
                        <a:t>j</a:t>
                      </a:r>
                      <a:r>
                        <a:rPr lang="en-US" sz="1000" b="0" dirty="0" err="1">
                          <a:solidFill>
                            <a:schemeClr val="tx1"/>
                          </a:solidFill>
                          <a:effectLst/>
                        </a:rPr>
                        <a:t>o</a:t>
                      </a:r>
                      <a:r>
                        <a:rPr lang="en-US" sz="1000" b="0" spc="-25" dirty="0" err="1">
                          <a:solidFill>
                            <a:schemeClr val="tx1"/>
                          </a:solidFill>
                          <a:effectLst/>
                        </a:rPr>
                        <a:t>g</a:t>
                      </a:r>
                      <a:r>
                        <a:rPr lang="en-US" sz="1000" b="0" dirty="0" err="1">
                          <a:solidFill>
                            <a:schemeClr val="tx1"/>
                          </a:solidFill>
                          <a:effectLst/>
                        </a:rPr>
                        <a:t>s</a:t>
                      </a:r>
                      <a:r>
                        <a:rPr lang="en-US" sz="1000" b="0" spc="-10" dirty="0" err="1">
                          <a:solidFill>
                            <a:schemeClr val="tx1"/>
                          </a:solidFill>
                          <a:effectLst/>
                        </a:rPr>
                        <a:t>za</a:t>
                      </a:r>
                      <a:r>
                        <a:rPr lang="en-US" sz="1000" b="0" dirty="0" err="1">
                          <a:solidFill>
                            <a:schemeClr val="tx1"/>
                          </a:solidFill>
                          <a:effectLst/>
                        </a:rPr>
                        <a:t>b</a:t>
                      </a:r>
                      <a:r>
                        <a:rPr lang="en-US" sz="1000" b="0" spc="-10" dirty="0" err="1">
                          <a:solidFill>
                            <a:schemeClr val="tx1"/>
                          </a:solidFill>
                          <a:effectLst/>
                        </a:rPr>
                        <a:t>á</a:t>
                      </a:r>
                      <a:r>
                        <a:rPr lang="en-US" sz="1000" b="0" spc="5" dirty="0" err="1">
                          <a:solidFill>
                            <a:schemeClr val="tx1"/>
                          </a:solidFill>
                          <a:effectLst/>
                        </a:rPr>
                        <a:t>l</a:t>
                      </a:r>
                      <a:r>
                        <a:rPr lang="en-US" sz="1000" b="0" dirty="0" err="1">
                          <a:solidFill>
                            <a:schemeClr val="tx1"/>
                          </a:solidFill>
                          <a:effectLst/>
                        </a:rPr>
                        <a:t>yok</a:t>
                      </a:r>
                      <a:r>
                        <a:rPr lang="en-US" sz="1000" b="0" spc="10" dirty="0">
                          <a:solidFill>
                            <a:schemeClr val="tx1"/>
                          </a:solidFill>
                          <a:effectLst/>
                        </a:rPr>
                        <a:t> </a:t>
                      </a:r>
                      <a:r>
                        <a:rPr lang="en-US" sz="1000" b="0" dirty="0" err="1">
                          <a:solidFill>
                            <a:schemeClr val="tx1"/>
                          </a:solidFill>
                          <a:effectLst/>
                        </a:rPr>
                        <a:t>b</a:t>
                      </a:r>
                      <a:r>
                        <a:rPr lang="en-US" sz="1000" b="0" spc="-10" dirty="0" err="1">
                          <a:solidFill>
                            <a:schemeClr val="tx1"/>
                          </a:solidFill>
                          <a:effectLst/>
                        </a:rPr>
                        <a:t>e</a:t>
                      </a:r>
                      <a:r>
                        <a:rPr lang="en-US" sz="1000" b="0" spc="5" dirty="0" err="1">
                          <a:solidFill>
                            <a:schemeClr val="tx1"/>
                          </a:solidFill>
                          <a:effectLst/>
                        </a:rPr>
                        <a:t>t</a:t>
                      </a:r>
                      <a:r>
                        <a:rPr lang="en-US" sz="1000" b="0" spc="-10" dirty="0" err="1">
                          <a:solidFill>
                            <a:schemeClr val="tx1"/>
                          </a:solidFill>
                          <a:effectLst/>
                        </a:rPr>
                        <a:t>ar</a:t>
                      </a:r>
                      <a:r>
                        <a:rPr lang="en-US" sz="1000" b="0" spc="5" dirty="0" err="1">
                          <a:solidFill>
                            <a:schemeClr val="tx1"/>
                          </a:solidFill>
                          <a:effectLst/>
                        </a:rPr>
                        <a:t>t</a:t>
                      </a:r>
                      <a:r>
                        <a:rPr lang="en-US" sz="1000" b="0" spc="-10" dirty="0" err="1">
                          <a:solidFill>
                            <a:schemeClr val="tx1"/>
                          </a:solidFill>
                          <a:effectLst/>
                        </a:rPr>
                        <a:t>á</a:t>
                      </a:r>
                      <a:r>
                        <a:rPr lang="en-US" sz="1000" b="0" dirty="0" err="1">
                          <a:solidFill>
                            <a:schemeClr val="tx1"/>
                          </a:solidFill>
                          <a:effectLst/>
                        </a:rPr>
                        <a:t>s</a:t>
                      </a:r>
                      <a:r>
                        <a:rPr lang="en-US" sz="1000" b="0" spc="-10" dirty="0" err="1">
                          <a:solidFill>
                            <a:schemeClr val="tx1"/>
                          </a:solidFill>
                          <a:effectLst/>
                        </a:rPr>
                        <a:t>á</a:t>
                      </a:r>
                      <a:r>
                        <a:rPr lang="en-US" sz="1000" b="0" dirty="0" err="1">
                          <a:solidFill>
                            <a:schemeClr val="tx1"/>
                          </a:solidFill>
                          <a:effectLst/>
                        </a:rPr>
                        <a:t>n</a:t>
                      </a:r>
                      <a:r>
                        <a:rPr lang="en-US" sz="1000" b="0" spc="-10" dirty="0" err="1">
                          <a:solidFill>
                            <a:schemeClr val="tx1"/>
                          </a:solidFill>
                          <a:effectLst/>
                        </a:rPr>
                        <a:t>a</a:t>
                      </a:r>
                      <a:r>
                        <a:rPr lang="en-US" sz="1000" b="0" dirty="0" err="1">
                          <a:solidFill>
                            <a:schemeClr val="tx1"/>
                          </a:solidFill>
                          <a:effectLst/>
                        </a:rPr>
                        <a:t>k</a:t>
                      </a:r>
                      <a:r>
                        <a:rPr lang="en-US" sz="1000" b="0" spc="10" dirty="0">
                          <a:solidFill>
                            <a:schemeClr val="tx1"/>
                          </a:solidFill>
                          <a:effectLst/>
                        </a:rPr>
                        <a:t> </a:t>
                      </a:r>
                      <a:r>
                        <a:rPr lang="en-US" sz="1000" b="0" dirty="0" err="1">
                          <a:solidFill>
                            <a:schemeClr val="tx1"/>
                          </a:solidFill>
                          <a:effectLst/>
                        </a:rPr>
                        <a:t>b</a:t>
                      </a:r>
                      <a:r>
                        <a:rPr lang="en-US" sz="1000" b="0" spc="5" dirty="0" err="1">
                          <a:solidFill>
                            <a:schemeClr val="tx1"/>
                          </a:solidFill>
                          <a:effectLst/>
                        </a:rPr>
                        <a:t>i</a:t>
                      </a:r>
                      <a:r>
                        <a:rPr lang="en-US" sz="1000" b="0" spc="-10" dirty="0" err="1">
                          <a:solidFill>
                            <a:schemeClr val="tx1"/>
                          </a:solidFill>
                          <a:effectLst/>
                        </a:rPr>
                        <a:t>z</a:t>
                      </a:r>
                      <a:r>
                        <a:rPr lang="en-US" sz="1000" b="0" spc="5" dirty="0" err="1">
                          <a:solidFill>
                            <a:schemeClr val="tx1"/>
                          </a:solidFill>
                          <a:effectLst/>
                        </a:rPr>
                        <a:t>t</a:t>
                      </a:r>
                      <a:r>
                        <a:rPr lang="en-US" sz="1000" b="0" dirty="0" err="1">
                          <a:solidFill>
                            <a:schemeClr val="tx1"/>
                          </a:solidFill>
                          <a:effectLst/>
                        </a:rPr>
                        <a:t>o</a:t>
                      </a:r>
                      <a:r>
                        <a:rPr lang="en-US" sz="1000" b="0" spc="-20" dirty="0" err="1">
                          <a:solidFill>
                            <a:schemeClr val="tx1"/>
                          </a:solidFill>
                          <a:effectLst/>
                        </a:rPr>
                        <a:t>s</a:t>
                      </a:r>
                      <a:r>
                        <a:rPr lang="en-US" sz="1000" b="0" spc="5" dirty="0" err="1">
                          <a:solidFill>
                            <a:schemeClr val="tx1"/>
                          </a:solidFill>
                          <a:effectLst/>
                        </a:rPr>
                        <a:t>ít</a:t>
                      </a:r>
                      <a:r>
                        <a:rPr lang="en-US" sz="1000" b="0" spc="-10" dirty="0" err="1">
                          <a:solidFill>
                            <a:schemeClr val="tx1"/>
                          </a:solidFill>
                          <a:effectLst/>
                        </a:rPr>
                        <a:t>á</a:t>
                      </a:r>
                      <a:r>
                        <a:rPr lang="en-US" sz="1000" b="0" dirty="0" err="1">
                          <a:solidFill>
                            <a:schemeClr val="tx1"/>
                          </a:solidFill>
                          <a:effectLst/>
                        </a:rPr>
                        <a:t>s</a:t>
                      </a:r>
                      <a:r>
                        <a:rPr lang="en-US" sz="1000" b="0" spc="-10" dirty="0" err="1">
                          <a:solidFill>
                            <a:schemeClr val="tx1"/>
                          </a:solidFill>
                          <a:effectLst/>
                        </a:rPr>
                        <a:t>a</a:t>
                      </a:r>
                      <a:r>
                        <a:rPr lang="en-US" sz="1000" b="0" dirty="0">
                          <a:solidFill>
                            <a:schemeClr val="tx1"/>
                          </a:solidFill>
                          <a:effectLst/>
                        </a:rPr>
                        <a:t>.</a:t>
                      </a:r>
                      <a:endParaRPr lang="hu-HU" sz="900" b="0" dirty="0">
                        <a:solidFill>
                          <a:schemeClr val="tx1"/>
                        </a:solidFill>
                        <a:effectLst/>
                      </a:endParaRPr>
                    </a:p>
                    <a:p>
                      <a:pPr marL="106045" marR="278765" algn="just">
                        <a:lnSpc>
                          <a:spcPts val="1200"/>
                        </a:lnSpc>
                        <a:spcBef>
                          <a:spcPts val="35"/>
                        </a:spcBef>
                        <a:spcAft>
                          <a:spcPts val="0"/>
                        </a:spcAft>
                      </a:pPr>
                      <a:r>
                        <a:rPr lang="en-US" sz="1000" b="0" dirty="0">
                          <a:solidFill>
                            <a:schemeClr val="tx1"/>
                          </a:solidFill>
                          <a:effectLst/>
                        </a:rPr>
                        <a:t>5.</a:t>
                      </a:r>
                      <a:r>
                        <a:rPr lang="en-US" sz="1000" b="0" spc="25" dirty="0">
                          <a:solidFill>
                            <a:schemeClr val="tx1"/>
                          </a:solidFill>
                          <a:effectLst/>
                        </a:rPr>
                        <a:t> </a:t>
                      </a:r>
                      <a:r>
                        <a:rPr lang="en-US" sz="1000" b="0" dirty="0">
                          <a:solidFill>
                            <a:schemeClr val="tx1"/>
                          </a:solidFill>
                          <a:effectLst/>
                        </a:rPr>
                        <a:t>a</a:t>
                      </a:r>
                      <a:r>
                        <a:rPr lang="en-US" sz="1000" b="0" spc="-2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lj</a:t>
                      </a:r>
                      <a:r>
                        <a:rPr lang="en-US" sz="1000" b="0" spc="-10" dirty="0" err="1">
                          <a:solidFill>
                            <a:schemeClr val="tx1"/>
                          </a:solidFill>
                          <a:effectLst/>
                        </a:rPr>
                        <a:t>e</a:t>
                      </a:r>
                      <a:r>
                        <a:rPr lang="en-US" sz="1000" b="0" dirty="0" err="1">
                          <a:solidFill>
                            <a:schemeClr val="tx1"/>
                          </a:solidFill>
                          <a:effectLst/>
                        </a:rPr>
                        <a:t>s</a:t>
                      </a:r>
                      <a:r>
                        <a:rPr lang="en-US" sz="1000" b="0" spc="5" dirty="0" err="1">
                          <a:solidFill>
                            <a:schemeClr val="tx1"/>
                          </a:solidFill>
                          <a:effectLst/>
                        </a:rPr>
                        <a:t>í</a:t>
                      </a:r>
                      <a:r>
                        <a:rPr lang="en-US" sz="1000" b="0" spc="-20" dirty="0" err="1">
                          <a:solidFill>
                            <a:schemeClr val="tx1"/>
                          </a:solidFill>
                          <a:effectLst/>
                        </a:rPr>
                        <a:t>t</a:t>
                      </a:r>
                      <a:r>
                        <a:rPr lang="en-US" sz="1000" b="0" spc="5" dirty="0" err="1">
                          <a:solidFill>
                            <a:schemeClr val="tx1"/>
                          </a:solidFill>
                          <a:effectLst/>
                        </a:rPr>
                        <a:t>m</a:t>
                      </a:r>
                      <a:r>
                        <a:rPr lang="en-US" sz="1000" b="0" spc="-10" dirty="0" err="1">
                          <a:solidFill>
                            <a:schemeClr val="tx1"/>
                          </a:solidFill>
                          <a:effectLst/>
                        </a:rPr>
                        <a:t>é</a:t>
                      </a:r>
                      <a:r>
                        <a:rPr lang="en-US" sz="1000" b="0" dirty="0" err="1">
                          <a:solidFill>
                            <a:schemeClr val="tx1"/>
                          </a:solidFill>
                          <a:effectLst/>
                        </a:rPr>
                        <a:t>ny</a:t>
                      </a:r>
                      <a:r>
                        <a:rPr lang="en-US" sz="1000" b="0" spc="10" dirty="0">
                          <a:solidFill>
                            <a:schemeClr val="tx1"/>
                          </a:solidFill>
                          <a:effectLst/>
                        </a:rPr>
                        <a:t> </a:t>
                      </a:r>
                      <a:r>
                        <a:rPr lang="en-US" sz="1000" b="0" spc="-10" dirty="0" err="1">
                          <a:solidFill>
                            <a:schemeClr val="tx1"/>
                          </a:solidFill>
                          <a:effectLst/>
                        </a:rPr>
                        <a:t>e</a:t>
                      </a:r>
                      <a:r>
                        <a:rPr lang="en-US" sz="1000" b="0" spc="5" dirty="0" err="1">
                          <a:solidFill>
                            <a:schemeClr val="tx1"/>
                          </a:solidFill>
                          <a:effectLst/>
                        </a:rPr>
                        <a:t>ll</a:t>
                      </a:r>
                      <a:r>
                        <a:rPr lang="en-US" sz="1000" b="0" spc="-10" dirty="0" err="1">
                          <a:solidFill>
                            <a:schemeClr val="tx1"/>
                          </a:solidFill>
                          <a:effectLst/>
                        </a:rPr>
                        <a:t>e</a:t>
                      </a:r>
                      <a:r>
                        <a:rPr lang="en-US" sz="1000" b="0" dirty="0" err="1">
                          <a:solidFill>
                            <a:schemeClr val="tx1"/>
                          </a:solidFill>
                          <a:effectLst/>
                        </a:rPr>
                        <a:t>nő</a:t>
                      </a:r>
                      <a:r>
                        <a:rPr lang="en-US" sz="1000" b="0" spc="-10" dirty="0" err="1">
                          <a:solidFill>
                            <a:schemeClr val="tx1"/>
                          </a:solidFill>
                          <a:effectLst/>
                        </a:rPr>
                        <a:t>rzé</a:t>
                      </a:r>
                      <a:r>
                        <a:rPr lang="en-US" sz="1000" b="0" dirty="0" err="1">
                          <a:solidFill>
                            <a:schemeClr val="tx1"/>
                          </a:solidFill>
                          <a:effectLst/>
                        </a:rPr>
                        <a:t>se</a:t>
                      </a:r>
                      <a:r>
                        <a:rPr lang="en-US" sz="1000" b="0" spc="5"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dirty="0" err="1">
                          <a:solidFill>
                            <a:schemeClr val="tx1"/>
                          </a:solidFill>
                          <a:effectLst/>
                        </a:rPr>
                        <a:t>ko</a:t>
                      </a:r>
                      <a:r>
                        <a:rPr lang="en-US" sz="1000" b="0" spc="-10" dirty="0" err="1">
                          <a:solidFill>
                            <a:schemeClr val="tx1"/>
                          </a:solidFill>
                          <a:effectLst/>
                        </a:rPr>
                        <a:t>rre</a:t>
                      </a:r>
                      <a:r>
                        <a:rPr lang="en-US" sz="1000" b="0" dirty="0" err="1">
                          <a:solidFill>
                            <a:schemeClr val="tx1"/>
                          </a:solidFill>
                          <a:effectLst/>
                        </a:rPr>
                        <a:t>k</a:t>
                      </a:r>
                      <a:r>
                        <a:rPr lang="en-US" sz="1000" b="0" spc="-10" dirty="0" err="1">
                          <a:solidFill>
                            <a:schemeClr val="tx1"/>
                          </a:solidFill>
                          <a:effectLst/>
                        </a:rPr>
                        <a:t>c</a:t>
                      </a:r>
                      <a:r>
                        <a:rPr lang="en-US" sz="1000" b="0" spc="5" dirty="0" err="1">
                          <a:solidFill>
                            <a:schemeClr val="tx1"/>
                          </a:solidFill>
                          <a:effectLst/>
                        </a:rPr>
                        <a:t>i</a:t>
                      </a:r>
                      <a:r>
                        <a:rPr lang="en-US" sz="1000" b="0" dirty="0" err="1">
                          <a:solidFill>
                            <a:schemeClr val="tx1"/>
                          </a:solidFill>
                          <a:effectLst/>
                        </a:rPr>
                        <a:t>ós</a:t>
                      </a:r>
                      <a:r>
                        <a:rPr lang="en-US" sz="1000" b="0" spc="15" dirty="0">
                          <a:solidFill>
                            <a:schemeClr val="tx1"/>
                          </a:solidFill>
                          <a:effectLst/>
                        </a:rPr>
                        <a:t> </a:t>
                      </a:r>
                      <a:r>
                        <a:rPr lang="en-US" sz="1000" b="0" spc="5" dirty="0" err="1">
                          <a:solidFill>
                            <a:schemeClr val="tx1"/>
                          </a:solidFill>
                          <a:effectLst/>
                        </a:rPr>
                        <a:t>i</a:t>
                      </a:r>
                      <a:r>
                        <a:rPr lang="en-US" sz="1000" b="0" spc="-25"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éz</a:t>
                      </a:r>
                      <a:r>
                        <a:rPr lang="en-US" sz="1000" b="0" dirty="0" err="1">
                          <a:solidFill>
                            <a:schemeClr val="tx1"/>
                          </a:solidFill>
                          <a:effectLst/>
                        </a:rPr>
                        <a:t>k</a:t>
                      </a:r>
                      <a:r>
                        <a:rPr lang="en-US" sz="1000" b="0" spc="-10" dirty="0" err="1">
                          <a:solidFill>
                            <a:schemeClr val="tx1"/>
                          </a:solidFill>
                          <a:effectLst/>
                        </a:rPr>
                        <a:t>e</a:t>
                      </a:r>
                      <a:r>
                        <a:rPr lang="en-US" sz="1000" b="0" dirty="0" err="1">
                          <a:solidFill>
                            <a:schemeClr val="tx1"/>
                          </a:solidFill>
                          <a:effectLst/>
                        </a:rPr>
                        <a:t>d</a:t>
                      </a:r>
                      <a:r>
                        <a:rPr lang="en-US" sz="1000" b="0" spc="-10" dirty="0" err="1">
                          <a:solidFill>
                            <a:schemeClr val="tx1"/>
                          </a:solidFill>
                          <a:effectLst/>
                        </a:rPr>
                        <a:t>é</a:t>
                      </a:r>
                      <a:r>
                        <a:rPr lang="en-US" sz="1000" b="0" dirty="0" err="1">
                          <a:solidFill>
                            <a:schemeClr val="tx1"/>
                          </a:solidFill>
                          <a:effectLst/>
                        </a:rPr>
                        <a:t>s</a:t>
                      </a:r>
                      <a:r>
                        <a:rPr lang="en-US" sz="1000" b="0" spc="-10" dirty="0" err="1">
                          <a:solidFill>
                            <a:schemeClr val="tx1"/>
                          </a:solidFill>
                          <a:effectLst/>
                        </a:rPr>
                        <a:t>e</a:t>
                      </a:r>
                      <a:r>
                        <a:rPr lang="en-US" sz="1000" b="0" dirty="0" err="1">
                          <a:solidFill>
                            <a:schemeClr val="tx1"/>
                          </a:solidFill>
                          <a:effectLst/>
                        </a:rPr>
                        <a:t>k</a:t>
                      </a:r>
                      <a:r>
                        <a:rPr lang="en-US" sz="1000" b="0" dirty="0">
                          <a:solidFill>
                            <a:schemeClr val="tx1"/>
                          </a:solidFill>
                          <a:effectLst/>
                        </a:rPr>
                        <a:t> </a:t>
                      </a:r>
                      <a:r>
                        <a:rPr lang="en-US" sz="1000" b="0" spc="5" dirty="0" err="1">
                          <a:solidFill>
                            <a:schemeClr val="tx1"/>
                          </a:solidFill>
                          <a:effectLst/>
                        </a:rPr>
                        <a:t>m</a:t>
                      </a:r>
                      <a:r>
                        <a:rPr lang="en-US" sz="1000" b="0" spc="-10" dirty="0" err="1">
                          <a:solidFill>
                            <a:schemeClr val="tx1"/>
                          </a:solidFill>
                          <a:effectLst/>
                        </a:rPr>
                        <a:t>e</a:t>
                      </a:r>
                      <a:r>
                        <a:rPr lang="en-US" sz="1000" b="0" dirty="0" err="1">
                          <a:solidFill>
                            <a:schemeClr val="tx1"/>
                          </a:solidFill>
                          <a:effectLst/>
                        </a:rPr>
                        <a:t>g</a:t>
                      </a:r>
                      <a:r>
                        <a:rPr lang="en-US" sz="1000" b="0" spc="5" dirty="0" err="1">
                          <a:solidFill>
                            <a:schemeClr val="tx1"/>
                          </a:solidFill>
                          <a:effectLst/>
                        </a:rPr>
                        <a:t>t</a:t>
                      </a:r>
                      <a:r>
                        <a:rPr lang="en-US" sz="1000" b="0" spc="-10" dirty="0" err="1">
                          <a:solidFill>
                            <a:schemeClr val="tx1"/>
                          </a:solidFill>
                          <a:effectLst/>
                        </a:rPr>
                        <a:t>é</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l</a:t>
                      </a:r>
                      <a:r>
                        <a:rPr lang="en-US" sz="1000" b="0" spc="-10" dirty="0" err="1">
                          <a:solidFill>
                            <a:schemeClr val="tx1"/>
                          </a:solidFill>
                          <a:effectLst/>
                        </a:rPr>
                        <a:t>e</a:t>
                      </a:r>
                      <a:r>
                        <a:rPr lang="en-US" sz="1000" b="0" dirty="0">
                          <a:solidFill>
                            <a:schemeClr val="tx1"/>
                          </a:solidFill>
                          <a:effectLst/>
                        </a:rPr>
                        <a:t>,</a:t>
                      </a:r>
                      <a:r>
                        <a:rPr lang="en-US" sz="1000" b="0" spc="30" dirty="0">
                          <a:solidFill>
                            <a:schemeClr val="tx1"/>
                          </a:solidFill>
                          <a:effectLst/>
                        </a:rPr>
                        <a:t> </a:t>
                      </a:r>
                      <a:r>
                        <a:rPr lang="en-US" sz="1000" b="0" dirty="0" err="1">
                          <a:solidFill>
                            <a:schemeClr val="tx1"/>
                          </a:solidFill>
                          <a:effectLst/>
                        </a:rPr>
                        <a:t>kü</a:t>
                      </a:r>
                      <a:r>
                        <a:rPr lang="en-US" sz="1000" b="0" spc="-20" dirty="0" err="1">
                          <a:solidFill>
                            <a:schemeClr val="tx1"/>
                          </a:solidFill>
                          <a:effectLst/>
                        </a:rPr>
                        <a:t>l</a:t>
                      </a:r>
                      <a:r>
                        <a:rPr lang="en-US" sz="1000" b="0" dirty="0" err="1">
                          <a:solidFill>
                            <a:schemeClr val="tx1"/>
                          </a:solidFill>
                          <a:effectLst/>
                        </a:rPr>
                        <a:t>önös</a:t>
                      </a:r>
                      <a:r>
                        <a:rPr lang="en-US" sz="1000" b="0" spc="-1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a:t>
                      </a:r>
                      <a:r>
                        <a:rPr lang="en-US" sz="1000" b="0"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tt</a:t>
                      </a:r>
                      <a:r>
                        <a:rPr lang="en-US" sz="1000" b="0" spc="-10" dirty="0" err="1">
                          <a:solidFill>
                            <a:schemeClr val="tx1"/>
                          </a:solidFill>
                          <a:effectLst/>
                        </a:rPr>
                        <a:t>e</a:t>
                      </a:r>
                      <a:r>
                        <a:rPr lang="en-US" sz="1000" b="0" dirty="0" err="1">
                          <a:solidFill>
                            <a:schemeClr val="tx1"/>
                          </a:solidFill>
                          <a:effectLst/>
                        </a:rPr>
                        <a:t>l</a:t>
                      </a:r>
                      <a:r>
                        <a:rPr lang="en-US" sz="1000" b="0" spc="-5" dirty="0">
                          <a:solidFill>
                            <a:schemeClr val="tx1"/>
                          </a:solidFill>
                          <a:effectLst/>
                        </a:rPr>
                        <a:t> </a:t>
                      </a:r>
                      <a:r>
                        <a:rPr lang="en-US" sz="1000" b="0" dirty="0">
                          <a:solidFill>
                            <a:schemeClr val="tx1"/>
                          </a:solidFill>
                          <a:effectLst/>
                        </a:rPr>
                        <a:t>a </a:t>
                      </a:r>
                      <a:r>
                        <a:rPr lang="en-US" sz="1000" b="0" dirty="0" err="1">
                          <a:solidFill>
                            <a:schemeClr val="tx1"/>
                          </a:solidFill>
                          <a:effectLst/>
                        </a:rPr>
                        <a:t>köv</a:t>
                      </a:r>
                      <a:r>
                        <a:rPr lang="en-US" sz="1000" b="0" spc="-10" dirty="0" err="1">
                          <a:solidFill>
                            <a:schemeClr val="tx1"/>
                          </a:solidFill>
                          <a:effectLst/>
                        </a:rPr>
                        <a:t>e</a:t>
                      </a:r>
                      <a:r>
                        <a:rPr lang="en-US" sz="1000" b="0" spc="5" dirty="0" err="1">
                          <a:solidFill>
                            <a:schemeClr val="tx1"/>
                          </a:solidFill>
                          <a:effectLst/>
                        </a:rPr>
                        <a:t>t</a:t>
                      </a:r>
                      <a:r>
                        <a:rPr lang="en-US" sz="1000" b="0" dirty="0" err="1">
                          <a:solidFill>
                            <a:schemeClr val="tx1"/>
                          </a:solidFill>
                          <a:effectLst/>
                        </a:rPr>
                        <a:t>k</a:t>
                      </a:r>
                      <a:r>
                        <a:rPr lang="en-US" sz="1000" b="0" spc="-10" dirty="0" err="1">
                          <a:solidFill>
                            <a:schemeClr val="tx1"/>
                          </a:solidFill>
                          <a:effectLst/>
                        </a:rPr>
                        <a:t>ez</a:t>
                      </a:r>
                      <a:r>
                        <a:rPr lang="en-US" sz="1000" b="0" dirty="0" err="1">
                          <a:solidFill>
                            <a:schemeClr val="tx1"/>
                          </a:solidFill>
                          <a:effectLst/>
                        </a:rPr>
                        <a:t>ők</a:t>
                      </a:r>
                      <a:r>
                        <a:rPr lang="en-US" sz="1000" b="0" spc="-10" dirty="0" err="1">
                          <a:solidFill>
                            <a:schemeClr val="tx1"/>
                          </a:solidFill>
                          <a:effectLst/>
                        </a:rPr>
                        <a:t>re</a:t>
                      </a:r>
                      <a:r>
                        <a:rPr lang="en-US" sz="1000" b="0" dirty="0">
                          <a:solidFill>
                            <a:schemeClr val="tx1"/>
                          </a:solidFill>
                          <a:effectLst/>
                        </a:rPr>
                        <a:t>:</a:t>
                      </a:r>
                      <a:endParaRPr lang="hu-HU" sz="900" b="0" dirty="0">
                        <a:solidFill>
                          <a:schemeClr val="tx1"/>
                        </a:solidFill>
                        <a:effectLst/>
                      </a:endParaRPr>
                    </a:p>
                    <a:p>
                      <a:pPr marL="106045" algn="just">
                        <a:lnSpc>
                          <a:spcPts val="1200"/>
                        </a:lnSpc>
                        <a:spcAft>
                          <a:spcPts val="0"/>
                        </a:spcAft>
                      </a:pPr>
                      <a:r>
                        <a:rPr lang="en-US" sz="1000" b="0" dirty="0">
                          <a:solidFill>
                            <a:schemeClr val="tx1"/>
                          </a:solidFill>
                          <a:effectLst/>
                        </a:rPr>
                        <a:t>-</a:t>
                      </a:r>
                      <a:r>
                        <a:rPr lang="en-US" sz="1000" b="0" spc="5" dirty="0">
                          <a:solidFill>
                            <a:schemeClr val="tx1"/>
                          </a:solidFill>
                          <a:effectLst/>
                        </a:rPr>
                        <a:t> m</a:t>
                      </a:r>
                      <a:r>
                        <a:rPr lang="en-US" sz="1000" b="0" dirty="0">
                          <a:solidFill>
                            <a:schemeClr val="tx1"/>
                          </a:solidFill>
                          <a:effectLst/>
                        </a:rPr>
                        <a:t>on</a:t>
                      </a:r>
                      <a:r>
                        <a:rPr lang="en-US" sz="1000" b="0" spc="5" dirty="0">
                          <a:solidFill>
                            <a:schemeClr val="tx1"/>
                          </a:solidFill>
                          <a:effectLst/>
                        </a:rPr>
                        <a:t>it</a:t>
                      </a:r>
                      <a:r>
                        <a:rPr lang="en-US" sz="1000" b="0" dirty="0">
                          <a:solidFill>
                            <a:schemeClr val="tx1"/>
                          </a:solidFill>
                          <a:effectLst/>
                        </a:rPr>
                        <a:t>o</a:t>
                      </a:r>
                      <a:r>
                        <a:rPr lang="en-US" sz="1000" b="0" spc="-10" dirty="0">
                          <a:solidFill>
                            <a:schemeClr val="tx1"/>
                          </a:solidFill>
                          <a:effectLst/>
                        </a:rPr>
                        <a:t>r</a:t>
                      </a:r>
                      <a:r>
                        <a:rPr lang="en-US" sz="1000" b="0" spc="-20" dirty="0">
                          <a:solidFill>
                            <a:schemeClr val="tx1"/>
                          </a:solidFill>
                          <a:effectLst/>
                        </a:rPr>
                        <a:t>i</a:t>
                      </a:r>
                      <a:r>
                        <a:rPr lang="en-US" sz="1000" b="0" dirty="0">
                          <a:solidFill>
                            <a:schemeClr val="tx1"/>
                          </a:solidFill>
                          <a:effectLst/>
                        </a:rPr>
                        <a:t>ng</a:t>
                      </a:r>
                      <a:r>
                        <a:rPr lang="en-US" sz="1000" b="0" spc="10"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0" dirty="0">
                          <a:solidFill>
                            <a:schemeClr val="tx1"/>
                          </a:solidFill>
                          <a:effectLst/>
                        </a:rPr>
                        <a:t> </a:t>
                      </a:r>
                      <a:r>
                        <a:rPr lang="en-US" sz="1000" b="0" spc="5" dirty="0" err="1">
                          <a:solidFill>
                            <a:schemeClr val="tx1"/>
                          </a:solidFill>
                          <a:effectLst/>
                        </a:rPr>
                        <a:t>m</a:t>
                      </a:r>
                      <a:r>
                        <a:rPr lang="en-US" sz="1000" b="0" spc="-10" dirty="0" err="1">
                          <a:solidFill>
                            <a:schemeClr val="tx1"/>
                          </a:solidFill>
                          <a:effectLst/>
                        </a:rPr>
                        <a:t>éré</a:t>
                      </a:r>
                      <a:r>
                        <a:rPr lang="en-US" sz="1000" b="0" dirty="0" err="1">
                          <a:solidFill>
                            <a:schemeClr val="tx1"/>
                          </a:solidFill>
                          <a:effectLst/>
                        </a:rPr>
                        <a:t>s</a:t>
                      </a:r>
                      <a:r>
                        <a:rPr lang="en-US" sz="1000" b="0" dirty="0">
                          <a:solidFill>
                            <a:schemeClr val="tx1"/>
                          </a:solidFill>
                          <a:effectLst/>
                        </a:rPr>
                        <a:t>,</a:t>
                      </a:r>
                      <a:endParaRPr lang="hu-HU" sz="900" b="0" dirty="0">
                        <a:solidFill>
                          <a:schemeClr val="tx1"/>
                        </a:solidFill>
                        <a:effectLst/>
                      </a:endParaRPr>
                    </a:p>
                    <a:p>
                      <a:pPr marL="106045" algn="just">
                        <a:spcBef>
                          <a:spcPts val="5"/>
                        </a:spcBef>
                        <a:spcAft>
                          <a:spcPts val="0"/>
                        </a:spcAft>
                      </a:pPr>
                      <a:r>
                        <a:rPr lang="en-US" sz="1000" b="0" dirty="0">
                          <a:solidFill>
                            <a:schemeClr val="tx1"/>
                          </a:solidFill>
                          <a:effectLst/>
                        </a:rPr>
                        <a:t>-</a:t>
                      </a:r>
                      <a:r>
                        <a:rPr lang="en-US" sz="1000" b="0" spc="5" dirty="0">
                          <a:solidFill>
                            <a:schemeClr val="tx1"/>
                          </a:solidFill>
                          <a:effectLst/>
                        </a:rPr>
                        <a:t> </a:t>
                      </a:r>
                      <a:r>
                        <a:rPr lang="en-US" sz="1000" b="0" dirty="0" err="1">
                          <a:solidFill>
                            <a:schemeClr val="tx1"/>
                          </a:solidFill>
                          <a:effectLst/>
                        </a:rPr>
                        <a:t>ko</a:t>
                      </a:r>
                      <a:r>
                        <a:rPr lang="en-US" sz="1000" b="0" spc="-10" dirty="0" err="1">
                          <a:solidFill>
                            <a:schemeClr val="tx1"/>
                          </a:solidFill>
                          <a:effectLst/>
                        </a:rPr>
                        <a:t>rre</a:t>
                      </a:r>
                      <a:r>
                        <a:rPr lang="en-US" sz="1000" b="0" dirty="0" err="1">
                          <a:solidFill>
                            <a:schemeClr val="tx1"/>
                          </a:solidFill>
                          <a:effectLst/>
                        </a:rPr>
                        <a:t>k</a:t>
                      </a:r>
                      <a:r>
                        <a:rPr lang="en-US" sz="1000" b="0" spc="-10" dirty="0" err="1">
                          <a:solidFill>
                            <a:schemeClr val="tx1"/>
                          </a:solidFill>
                          <a:effectLst/>
                        </a:rPr>
                        <a:t>c</a:t>
                      </a:r>
                      <a:r>
                        <a:rPr lang="en-US" sz="1000" b="0" spc="5" dirty="0" err="1">
                          <a:solidFill>
                            <a:schemeClr val="tx1"/>
                          </a:solidFill>
                          <a:effectLst/>
                        </a:rPr>
                        <a:t>i</a:t>
                      </a:r>
                      <a:r>
                        <a:rPr lang="en-US" sz="1000" b="0" dirty="0" err="1">
                          <a:solidFill>
                            <a:schemeClr val="tx1"/>
                          </a:solidFill>
                          <a:effectLst/>
                        </a:rPr>
                        <a:t>ós</a:t>
                      </a:r>
                      <a:r>
                        <a:rPr lang="en-US" sz="1000" b="0" spc="15"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spc="5" dirty="0" err="1">
                          <a:solidFill>
                            <a:schemeClr val="tx1"/>
                          </a:solidFill>
                          <a:effectLst/>
                        </a:rPr>
                        <a:t>m</a:t>
                      </a:r>
                      <a:r>
                        <a:rPr lang="en-US" sz="1000" b="0" spc="-10" dirty="0" err="1">
                          <a:solidFill>
                            <a:schemeClr val="tx1"/>
                          </a:solidFill>
                          <a:effectLst/>
                        </a:rPr>
                        <a:t>e</a:t>
                      </a:r>
                      <a:r>
                        <a:rPr lang="en-US" sz="1000" b="0" dirty="0" err="1">
                          <a:solidFill>
                            <a:schemeClr val="tx1"/>
                          </a:solidFill>
                          <a:effectLst/>
                        </a:rPr>
                        <a:t>g</a:t>
                      </a:r>
                      <a:r>
                        <a:rPr lang="en-US" sz="1000" b="0" spc="-10"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ő</a:t>
                      </a:r>
                      <a:r>
                        <a:rPr lang="en-US" sz="1000" b="0" spc="-10" dirty="0" err="1">
                          <a:solidFill>
                            <a:schemeClr val="tx1"/>
                          </a:solidFill>
                          <a:effectLst/>
                        </a:rPr>
                        <a:t>z</a:t>
                      </a:r>
                      <a:r>
                        <a:rPr lang="en-US" sz="1000" b="0" dirty="0" err="1">
                          <a:solidFill>
                            <a:schemeClr val="tx1"/>
                          </a:solidFill>
                          <a:effectLst/>
                        </a:rPr>
                        <a:t>ő</a:t>
                      </a:r>
                      <a:r>
                        <a:rPr lang="en-US" sz="1000" b="0" spc="10" dirty="0">
                          <a:solidFill>
                            <a:schemeClr val="tx1"/>
                          </a:solidFill>
                          <a:effectLst/>
                        </a:rPr>
                        <a:t> </a:t>
                      </a:r>
                      <a:r>
                        <a:rPr lang="en-US" sz="1000" b="0" spc="-20" dirty="0" err="1">
                          <a:solidFill>
                            <a:schemeClr val="tx1"/>
                          </a:solidFill>
                          <a:effectLst/>
                        </a:rPr>
                        <a:t>i</a:t>
                      </a:r>
                      <a:r>
                        <a:rPr lang="en-US" sz="1000" b="0"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éz</a:t>
                      </a:r>
                      <a:r>
                        <a:rPr lang="en-US" sz="1000" b="0" dirty="0" err="1">
                          <a:solidFill>
                            <a:schemeClr val="tx1"/>
                          </a:solidFill>
                          <a:effectLst/>
                        </a:rPr>
                        <a:t>k</a:t>
                      </a:r>
                      <a:r>
                        <a:rPr lang="en-US" sz="1000" b="0" spc="-10" dirty="0" err="1">
                          <a:solidFill>
                            <a:schemeClr val="tx1"/>
                          </a:solidFill>
                          <a:effectLst/>
                        </a:rPr>
                        <a:t>e</a:t>
                      </a:r>
                      <a:r>
                        <a:rPr lang="en-US" sz="1000" b="0" dirty="0" err="1">
                          <a:solidFill>
                            <a:schemeClr val="tx1"/>
                          </a:solidFill>
                          <a:effectLst/>
                        </a:rPr>
                        <a:t>d</a:t>
                      </a:r>
                      <a:r>
                        <a:rPr lang="en-US" sz="1000" b="0" spc="-10" dirty="0" err="1">
                          <a:solidFill>
                            <a:schemeClr val="tx1"/>
                          </a:solidFill>
                          <a:effectLst/>
                        </a:rPr>
                        <a:t>é</a:t>
                      </a:r>
                      <a:r>
                        <a:rPr lang="en-US" sz="1000" b="0" dirty="0" err="1">
                          <a:solidFill>
                            <a:schemeClr val="tx1"/>
                          </a:solidFill>
                          <a:effectLst/>
                        </a:rPr>
                        <a:t>s</a:t>
                      </a:r>
                      <a:r>
                        <a:rPr lang="en-US" sz="1000" b="0" spc="-10" dirty="0" err="1">
                          <a:solidFill>
                            <a:schemeClr val="tx1"/>
                          </a:solidFill>
                          <a:effectLst/>
                        </a:rPr>
                        <a:t>e</a:t>
                      </a:r>
                      <a:r>
                        <a:rPr lang="en-US" sz="1000" b="0" dirty="0" err="1">
                          <a:solidFill>
                            <a:schemeClr val="tx1"/>
                          </a:solidFill>
                          <a:effectLst/>
                        </a:rPr>
                        <a:t>k</a:t>
                      </a:r>
                      <a:r>
                        <a:rPr lang="en-US" sz="1000" b="0" dirty="0">
                          <a:solidFill>
                            <a:schemeClr val="tx1"/>
                          </a:solidFill>
                          <a:effectLst/>
                        </a:rPr>
                        <a:t>,</a:t>
                      </a:r>
                      <a:endParaRPr lang="hu-HU" sz="900" b="0" dirty="0">
                        <a:solidFill>
                          <a:schemeClr val="tx1"/>
                        </a:solidFill>
                        <a:effectLst/>
                      </a:endParaRPr>
                    </a:p>
                    <a:p>
                      <a:pPr marL="106045" algn="just">
                        <a:lnSpc>
                          <a:spcPts val="1200"/>
                        </a:lnSpc>
                        <a:spcAft>
                          <a:spcPts val="0"/>
                        </a:spcAft>
                      </a:pPr>
                      <a:r>
                        <a:rPr lang="en-US" sz="1000" b="0" dirty="0">
                          <a:solidFill>
                            <a:schemeClr val="tx1"/>
                          </a:solidFill>
                          <a:effectLst/>
                        </a:rPr>
                        <a:t>-</a:t>
                      </a:r>
                      <a:r>
                        <a:rPr lang="en-US" sz="1000" b="0" spc="5" dirty="0">
                          <a:solidFill>
                            <a:schemeClr val="tx1"/>
                          </a:solidFill>
                          <a:effectLst/>
                        </a:rPr>
                        <a:t> </a:t>
                      </a:r>
                      <a:r>
                        <a:rPr lang="en-US" sz="1000" b="0" dirty="0" err="1">
                          <a:solidFill>
                            <a:schemeClr val="tx1"/>
                          </a:solidFill>
                          <a:effectLst/>
                        </a:rPr>
                        <a:t>ny</a:t>
                      </a:r>
                      <a:r>
                        <a:rPr lang="en-US" sz="1000" b="0" spc="5" dirty="0" err="1">
                          <a:solidFill>
                            <a:schemeClr val="tx1"/>
                          </a:solidFill>
                          <a:effectLst/>
                        </a:rPr>
                        <a:t>il</a:t>
                      </a:r>
                      <a:r>
                        <a:rPr lang="en-US" sz="1000" b="0" dirty="0" err="1">
                          <a:solidFill>
                            <a:schemeClr val="tx1"/>
                          </a:solidFill>
                          <a:effectLst/>
                        </a:rPr>
                        <a:t>v</a:t>
                      </a:r>
                      <a:r>
                        <a:rPr lang="en-US" sz="1000" b="0" spc="-10" dirty="0" err="1">
                          <a:solidFill>
                            <a:schemeClr val="tx1"/>
                          </a:solidFill>
                          <a:effectLst/>
                        </a:rPr>
                        <a:t>á</a:t>
                      </a:r>
                      <a:r>
                        <a:rPr lang="en-US" sz="1000" b="0"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ar</a:t>
                      </a:r>
                      <a:r>
                        <a:rPr lang="en-US" sz="1000" b="0" spc="5" dirty="0" err="1">
                          <a:solidFill>
                            <a:schemeClr val="tx1"/>
                          </a:solidFill>
                          <a:effectLst/>
                        </a:rPr>
                        <a:t>t</a:t>
                      </a:r>
                      <a:r>
                        <a:rPr lang="en-US" sz="1000" b="0" spc="-10" dirty="0" err="1">
                          <a:solidFill>
                            <a:schemeClr val="tx1"/>
                          </a:solidFill>
                          <a:effectLst/>
                        </a:rPr>
                        <a:t>á</a:t>
                      </a:r>
                      <a:r>
                        <a:rPr lang="en-US" sz="1000" b="0" dirty="0" err="1">
                          <a:solidFill>
                            <a:schemeClr val="tx1"/>
                          </a:solidFill>
                          <a:effectLst/>
                        </a:rPr>
                        <a:t>s</a:t>
                      </a:r>
                      <a:r>
                        <a:rPr lang="en-US" sz="1000" b="0" spc="15" dirty="0">
                          <a:solidFill>
                            <a:schemeClr val="tx1"/>
                          </a:solidFill>
                          <a:effectLst/>
                        </a:rPr>
                        <a:t> </a:t>
                      </a:r>
                      <a:r>
                        <a:rPr lang="en-US" sz="1000" b="0" dirty="0" err="1">
                          <a:solidFill>
                            <a:schemeClr val="tx1"/>
                          </a:solidFill>
                          <a:effectLst/>
                        </a:rPr>
                        <a:t>v</a:t>
                      </a:r>
                      <a:r>
                        <a:rPr lang="en-US" sz="1000" b="0" spc="-10" dirty="0" err="1">
                          <a:solidFill>
                            <a:schemeClr val="tx1"/>
                          </a:solidFill>
                          <a:effectLst/>
                        </a:rPr>
                        <a:t>eze</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s</a:t>
                      </a:r>
                      <a:r>
                        <a:rPr lang="en-US" sz="1000" b="0" spc="-10" dirty="0" err="1">
                          <a:solidFill>
                            <a:schemeClr val="tx1"/>
                          </a:solidFill>
                          <a:effectLst/>
                        </a:rPr>
                        <a:t>e</a:t>
                      </a:r>
                      <a:r>
                        <a:rPr lang="en-US" sz="1000" b="0" dirty="0">
                          <a:solidFill>
                            <a:schemeClr val="tx1"/>
                          </a:solidFill>
                          <a:effectLst/>
                        </a:rPr>
                        <a:t>.</a:t>
                      </a:r>
                      <a:endParaRPr lang="hu-HU" sz="900" b="0" dirty="0">
                        <a:solidFill>
                          <a:schemeClr val="tx1"/>
                        </a:solidFill>
                        <a:effectLst/>
                      </a:endParaRPr>
                    </a:p>
                    <a:p>
                      <a:pPr marL="106045" algn="just">
                        <a:spcBef>
                          <a:spcPts val="5"/>
                        </a:spcBef>
                        <a:spcAft>
                          <a:spcPts val="0"/>
                        </a:spcAft>
                      </a:pPr>
                      <a:r>
                        <a:rPr lang="en-US" sz="1000" b="0" dirty="0">
                          <a:solidFill>
                            <a:schemeClr val="tx1"/>
                          </a:solidFill>
                          <a:effectLst/>
                        </a:rPr>
                        <a:t>6.</a:t>
                      </a:r>
                      <a:r>
                        <a:rPr lang="en-US" sz="1000" b="0" spc="25" dirty="0">
                          <a:solidFill>
                            <a:schemeClr val="tx1"/>
                          </a:solidFill>
                          <a:effectLst/>
                        </a:rPr>
                        <a:t> </a:t>
                      </a:r>
                      <a:r>
                        <a:rPr lang="en-US" sz="1000" b="0" spc="-10" dirty="0" err="1">
                          <a:solidFill>
                            <a:schemeClr val="tx1"/>
                          </a:solidFill>
                          <a:effectLst/>
                        </a:rPr>
                        <a:t>a</a:t>
                      </a:r>
                      <a:r>
                        <a:rPr lang="en-US" sz="1000" b="0" dirty="0" err="1">
                          <a:solidFill>
                            <a:schemeClr val="tx1"/>
                          </a:solidFill>
                          <a:effectLst/>
                        </a:rPr>
                        <a:t>z</a:t>
                      </a:r>
                      <a:r>
                        <a:rPr lang="en-US" sz="1000" b="0" spc="5" dirty="0">
                          <a:solidFill>
                            <a:schemeClr val="tx1"/>
                          </a:solidFill>
                          <a:effectLst/>
                        </a:rPr>
                        <a:t> </a:t>
                      </a:r>
                      <a:r>
                        <a:rPr lang="en-US" sz="1000" b="0" dirty="0">
                          <a:solidFill>
                            <a:schemeClr val="tx1"/>
                          </a:solidFill>
                          <a:effectLst/>
                        </a:rPr>
                        <a:t>E</a:t>
                      </a:r>
                      <a:r>
                        <a:rPr lang="en-US" sz="1000" b="0" spc="-25" dirty="0">
                          <a:solidFill>
                            <a:schemeClr val="tx1"/>
                          </a:solidFill>
                          <a:effectLst/>
                        </a:rPr>
                        <a:t>M</a:t>
                      </a:r>
                      <a:r>
                        <a:rPr lang="en-US" sz="1000" b="0" dirty="0">
                          <a:solidFill>
                            <a:schemeClr val="tx1"/>
                          </a:solidFill>
                          <a:effectLst/>
                        </a:rPr>
                        <a:t>S</a:t>
                      </a:r>
                      <a:r>
                        <a:rPr lang="en-US" sz="1000" b="0" spc="20"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0" dirty="0">
                          <a:solidFill>
                            <a:schemeClr val="tx1"/>
                          </a:solidFill>
                          <a:effectLst/>
                        </a:rPr>
                        <a:t> </a:t>
                      </a:r>
                      <a:r>
                        <a:rPr lang="en-US" sz="1000" b="0" spc="-10" dirty="0" err="1">
                          <a:solidFill>
                            <a:schemeClr val="tx1"/>
                          </a:solidFill>
                          <a:effectLst/>
                        </a:rPr>
                        <a:t>f</a:t>
                      </a:r>
                      <a:r>
                        <a:rPr lang="en-US" sz="1000" b="0" dirty="0" err="1">
                          <a:solidFill>
                            <a:schemeClr val="tx1"/>
                          </a:solidFill>
                          <a:effectLst/>
                        </a:rPr>
                        <a:t>o</a:t>
                      </a:r>
                      <a:r>
                        <a:rPr lang="en-US" sz="1000" b="0" spc="5" dirty="0" err="1">
                          <a:solidFill>
                            <a:schemeClr val="tx1"/>
                          </a:solidFill>
                          <a:effectLst/>
                        </a:rPr>
                        <a:t>l</a:t>
                      </a:r>
                      <a:r>
                        <a:rPr lang="en-US" sz="1000" b="0" dirty="0" err="1">
                          <a:solidFill>
                            <a:schemeClr val="tx1"/>
                          </a:solidFill>
                          <a:effectLst/>
                        </a:rPr>
                        <a:t>y</a:t>
                      </a:r>
                      <a:r>
                        <a:rPr lang="en-US" sz="1000" b="0" spc="-10" dirty="0" err="1">
                          <a:solidFill>
                            <a:schemeClr val="tx1"/>
                          </a:solidFill>
                          <a:effectLst/>
                        </a:rPr>
                        <a:t>a</a:t>
                      </a:r>
                      <a:r>
                        <a:rPr lang="en-US" sz="1000" b="0" spc="5" dirty="0" err="1">
                          <a:solidFill>
                            <a:schemeClr val="tx1"/>
                          </a:solidFill>
                          <a:effectLst/>
                        </a:rPr>
                        <a:t>m</a:t>
                      </a:r>
                      <a:r>
                        <a:rPr lang="en-US" sz="1000" b="0" spc="-10"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os</a:t>
                      </a:r>
                      <a:r>
                        <a:rPr lang="en-US" sz="1000" b="0" spc="-10" dirty="0">
                          <a:solidFill>
                            <a:schemeClr val="tx1"/>
                          </a:solidFill>
                          <a:effectLst/>
                        </a:rPr>
                        <a:t> </a:t>
                      </a:r>
                      <a:r>
                        <a:rPr lang="en-US" sz="1000" b="0" spc="-1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k</a:t>
                      </a:r>
                      <a:r>
                        <a:rPr lang="en-US" sz="1000" b="0" spc="-10" dirty="0" err="1">
                          <a:solidFill>
                            <a:schemeClr val="tx1"/>
                          </a:solidFill>
                          <a:effectLst/>
                        </a:rPr>
                        <a:t>a</a:t>
                      </a:r>
                      <a:r>
                        <a:rPr lang="en-US" sz="1000" b="0" spc="5" dirty="0" err="1">
                          <a:solidFill>
                            <a:schemeClr val="tx1"/>
                          </a:solidFill>
                          <a:effectLst/>
                        </a:rPr>
                        <a:t>lm</a:t>
                      </a:r>
                      <a:r>
                        <a:rPr lang="en-US" sz="1000" b="0" spc="-10" dirty="0" err="1">
                          <a:solidFill>
                            <a:schemeClr val="tx1"/>
                          </a:solidFill>
                          <a:effectLst/>
                        </a:rPr>
                        <a:t>a</a:t>
                      </a:r>
                      <a:r>
                        <a:rPr lang="en-US" sz="1000" b="0" dirty="0" err="1">
                          <a:solidFill>
                            <a:schemeClr val="tx1"/>
                          </a:solidFill>
                          <a:effectLst/>
                        </a:rPr>
                        <a:t>s</a:t>
                      </a:r>
                      <a:r>
                        <a:rPr lang="en-US" sz="1000" b="0" spc="5" dirty="0" err="1">
                          <a:solidFill>
                            <a:schemeClr val="tx1"/>
                          </a:solidFill>
                          <a:effectLst/>
                        </a:rPr>
                        <a:t>s</a:t>
                      </a:r>
                      <a:r>
                        <a:rPr lang="en-US" sz="1000" b="0" spc="-10" dirty="0" err="1">
                          <a:solidFill>
                            <a:schemeClr val="tx1"/>
                          </a:solidFill>
                          <a:effectLst/>
                        </a:rPr>
                        <a:t>á</a:t>
                      </a:r>
                      <a:r>
                        <a:rPr lang="en-US" sz="1000" b="0" dirty="0" err="1">
                          <a:solidFill>
                            <a:schemeClr val="tx1"/>
                          </a:solidFill>
                          <a:effectLst/>
                        </a:rPr>
                        <a:t>g</a:t>
                      </a:r>
                      <a:r>
                        <a:rPr lang="en-US" sz="1000" b="0" spc="-10" dirty="0" err="1">
                          <a:solidFill>
                            <a:schemeClr val="tx1"/>
                          </a:solidFill>
                          <a:effectLst/>
                        </a:rPr>
                        <a:t>á</a:t>
                      </a:r>
                      <a:r>
                        <a:rPr lang="en-US" sz="1000" b="0" dirty="0" err="1">
                          <a:solidFill>
                            <a:schemeClr val="tx1"/>
                          </a:solidFill>
                          <a:effectLst/>
                        </a:rPr>
                        <a:t>n</a:t>
                      </a:r>
                      <a:r>
                        <a:rPr lang="en-US" sz="1000" b="0" spc="-10" dirty="0" err="1">
                          <a:solidFill>
                            <a:schemeClr val="tx1"/>
                          </a:solidFill>
                          <a:effectLst/>
                        </a:rPr>
                        <a:t>a</a:t>
                      </a:r>
                      <a:r>
                        <a:rPr lang="en-US" sz="1000" b="0" dirty="0" err="1">
                          <a:solidFill>
                            <a:schemeClr val="tx1"/>
                          </a:solidFill>
                          <a:effectLst/>
                        </a:rPr>
                        <a:t>k</a:t>
                      </a:r>
                      <a:r>
                        <a:rPr lang="en-US" sz="1000" b="0" dirty="0">
                          <a:solidFill>
                            <a:schemeClr val="tx1"/>
                          </a:solidFill>
                          <a:effectLst/>
                        </a:rPr>
                        <a:t>,</a:t>
                      </a:r>
                      <a:endParaRPr lang="hu-HU" sz="900" b="0" dirty="0">
                        <a:solidFill>
                          <a:schemeClr val="tx1"/>
                        </a:solidFill>
                        <a:effectLst/>
                      </a:endParaRPr>
                    </a:p>
                    <a:p>
                      <a:pPr marL="106045" algn="just">
                        <a:lnSpc>
                          <a:spcPts val="1200"/>
                        </a:lnSpc>
                        <a:spcBef>
                          <a:spcPts val="35"/>
                        </a:spcBef>
                        <a:spcAft>
                          <a:spcPts val="0"/>
                        </a:spcAft>
                      </a:pPr>
                      <a:r>
                        <a:rPr lang="en-US" sz="1000" b="0" spc="5" dirty="0" err="1">
                          <a:solidFill>
                            <a:schemeClr val="tx1"/>
                          </a:solidFill>
                          <a:effectLst/>
                        </a:rPr>
                        <a:t>m</a:t>
                      </a:r>
                      <a:r>
                        <a:rPr lang="en-US" sz="1000" b="0" spc="-10" dirty="0" err="1">
                          <a:solidFill>
                            <a:schemeClr val="tx1"/>
                          </a:solidFill>
                          <a:effectLst/>
                        </a:rPr>
                        <a:t>e</a:t>
                      </a:r>
                      <a:r>
                        <a:rPr lang="en-US" sz="1000" b="0" dirty="0" err="1">
                          <a:solidFill>
                            <a:schemeClr val="tx1"/>
                          </a:solidFill>
                          <a:effectLst/>
                        </a:rPr>
                        <a:t>g</a:t>
                      </a:r>
                      <a:r>
                        <a:rPr lang="en-US" sz="1000" b="0" spc="-10" dirty="0" err="1">
                          <a:solidFill>
                            <a:schemeClr val="tx1"/>
                          </a:solidFill>
                          <a:effectLst/>
                        </a:rPr>
                        <a:t>fe</a:t>
                      </a:r>
                      <a:r>
                        <a:rPr lang="en-US" sz="1000" b="0" spc="5" dirty="0" err="1">
                          <a:solidFill>
                            <a:schemeClr val="tx1"/>
                          </a:solidFill>
                          <a:effectLst/>
                        </a:rPr>
                        <a:t>l</a:t>
                      </a:r>
                      <a:r>
                        <a:rPr lang="en-US" sz="1000" b="0" spc="-10"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ős</a:t>
                      </a:r>
                      <a:r>
                        <a:rPr lang="en-US" sz="1000" b="0" spc="-10" dirty="0" err="1">
                          <a:solidFill>
                            <a:schemeClr val="tx1"/>
                          </a:solidFill>
                          <a:effectLst/>
                        </a:rPr>
                        <a:t>é</a:t>
                      </a:r>
                      <a:r>
                        <a:rPr lang="en-US" sz="1000" b="0" dirty="0" err="1">
                          <a:solidFill>
                            <a:schemeClr val="tx1"/>
                          </a:solidFill>
                          <a:effectLst/>
                        </a:rPr>
                        <a:t>g</a:t>
                      </a:r>
                      <a:r>
                        <a:rPr lang="en-US" sz="1000" b="0" spc="-10" dirty="0" err="1">
                          <a:solidFill>
                            <a:schemeClr val="tx1"/>
                          </a:solidFill>
                          <a:effectLst/>
                        </a:rPr>
                        <a:t>é</a:t>
                      </a:r>
                      <a:r>
                        <a:rPr lang="en-US" sz="1000" b="0" dirty="0" err="1">
                          <a:solidFill>
                            <a:schemeClr val="tx1"/>
                          </a:solidFill>
                          <a:effectLst/>
                        </a:rPr>
                        <a:t>n</a:t>
                      </a:r>
                      <a:r>
                        <a:rPr lang="en-US" sz="1000" b="0" spc="-10" dirty="0" err="1">
                          <a:solidFill>
                            <a:schemeClr val="tx1"/>
                          </a:solidFill>
                          <a:effectLst/>
                        </a:rPr>
                        <a:t>e</a:t>
                      </a:r>
                      <a:r>
                        <a:rPr lang="en-US" sz="1000" b="0" dirty="0" err="1">
                          <a:solidFill>
                            <a:schemeClr val="tx1"/>
                          </a:solidFill>
                          <a:effectLst/>
                        </a:rPr>
                        <a:t>k</a:t>
                      </a:r>
                      <a:r>
                        <a:rPr lang="en-US" sz="1000" b="0" spc="10"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dirty="0" err="1">
                          <a:solidFill>
                            <a:schemeClr val="tx1"/>
                          </a:solidFill>
                          <a:effectLst/>
                        </a:rPr>
                        <a:t>h</a:t>
                      </a:r>
                      <a:r>
                        <a:rPr lang="en-US" sz="1000" b="0" spc="-10" dirty="0" err="1">
                          <a:solidFill>
                            <a:schemeClr val="tx1"/>
                          </a:solidFill>
                          <a:effectLst/>
                        </a:rPr>
                        <a:t>a</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konys</a:t>
                      </a:r>
                      <a:r>
                        <a:rPr lang="en-US" sz="1000" b="0" spc="-10" dirty="0" err="1">
                          <a:solidFill>
                            <a:schemeClr val="tx1"/>
                          </a:solidFill>
                          <a:effectLst/>
                        </a:rPr>
                        <a:t>á</a:t>
                      </a:r>
                      <a:r>
                        <a:rPr lang="en-US" sz="1000" b="0" dirty="0" err="1">
                          <a:solidFill>
                            <a:schemeClr val="tx1"/>
                          </a:solidFill>
                          <a:effectLst/>
                        </a:rPr>
                        <a:t>g</a:t>
                      </a:r>
                      <a:r>
                        <a:rPr lang="en-US" sz="1000" b="0" spc="-10" dirty="0" err="1">
                          <a:solidFill>
                            <a:schemeClr val="tx1"/>
                          </a:solidFill>
                          <a:effectLst/>
                        </a:rPr>
                        <a:t>á</a:t>
                      </a:r>
                      <a:r>
                        <a:rPr lang="en-US" sz="1000" b="0" dirty="0" err="1">
                          <a:solidFill>
                            <a:schemeClr val="tx1"/>
                          </a:solidFill>
                          <a:effectLst/>
                        </a:rPr>
                        <a:t>n</a:t>
                      </a:r>
                      <a:r>
                        <a:rPr lang="en-US" sz="1000" b="0" spc="-10" dirty="0" err="1">
                          <a:solidFill>
                            <a:schemeClr val="tx1"/>
                          </a:solidFill>
                          <a:effectLst/>
                        </a:rPr>
                        <a:t>a</a:t>
                      </a:r>
                      <a:r>
                        <a:rPr lang="en-US" sz="1000" b="0" dirty="0" err="1">
                          <a:solidFill>
                            <a:schemeClr val="tx1"/>
                          </a:solidFill>
                          <a:effectLst/>
                        </a:rPr>
                        <a:t>k</a:t>
                      </a:r>
                      <a:r>
                        <a:rPr lang="en-US" sz="1000" b="0" spc="10" dirty="0">
                          <a:solidFill>
                            <a:schemeClr val="tx1"/>
                          </a:solidFill>
                          <a:effectLst/>
                        </a:rPr>
                        <a:t> </a:t>
                      </a:r>
                      <a:r>
                        <a:rPr lang="en-US" sz="1000" b="0" spc="-10" dirty="0" err="1">
                          <a:solidFill>
                            <a:schemeClr val="tx1"/>
                          </a:solidFill>
                          <a:effectLst/>
                        </a:rPr>
                        <a:t>fe</a:t>
                      </a:r>
                      <a:r>
                        <a:rPr lang="en-US" sz="1000" b="0" spc="5" dirty="0" err="1">
                          <a:solidFill>
                            <a:schemeClr val="tx1"/>
                          </a:solidFill>
                          <a:effectLst/>
                        </a:rPr>
                        <a:t>l</a:t>
                      </a:r>
                      <a:r>
                        <a:rPr lang="en-US" sz="1000" b="0" dirty="0" err="1">
                          <a:solidFill>
                            <a:schemeClr val="tx1"/>
                          </a:solidFill>
                          <a:effectLst/>
                        </a:rPr>
                        <a:t>ü</a:t>
                      </a:r>
                      <a:r>
                        <a:rPr lang="en-US" sz="1000" b="0" spc="5" dirty="0" err="1">
                          <a:solidFill>
                            <a:schemeClr val="tx1"/>
                          </a:solidFill>
                          <a:effectLst/>
                        </a:rPr>
                        <a:t>l</a:t>
                      </a:r>
                      <a:r>
                        <a:rPr lang="en-US" sz="1000" b="0" dirty="0" err="1">
                          <a:solidFill>
                            <a:schemeClr val="tx1"/>
                          </a:solidFill>
                          <a:effectLst/>
                        </a:rPr>
                        <a:t>v</a:t>
                      </a:r>
                      <a:r>
                        <a:rPr lang="en-US" sz="1000" b="0" spc="5" dirty="0" err="1">
                          <a:solidFill>
                            <a:schemeClr val="tx1"/>
                          </a:solidFill>
                          <a:effectLst/>
                        </a:rPr>
                        <a:t>i</a:t>
                      </a:r>
                      <a:r>
                        <a:rPr lang="en-US" sz="1000" b="0" spc="-10" dirty="0" err="1">
                          <a:solidFill>
                            <a:schemeClr val="tx1"/>
                          </a:solidFill>
                          <a:effectLst/>
                        </a:rPr>
                        <a:t>z</a:t>
                      </a:r>
                      <a:r>
                        <a:rPr lang="en-US" sz="1000" b="0" dirty="0" err="1">
                          <a:solidFill>
                            <a:schemeClr val="tx1"/>
                          </a:solidFill>
                          <a:effectLst/>
                        </a:rPr>
                        <a:t>sg</a:t>
                      </a:r>
                      <a:r>
                        <a:rPr lang="en-US" sz="1000" b="0" spc="-10" dirty="0" err="1">
                          <a:solidFill>
                            <a:schemeClr val="tx1"/>
                          </a:solidFill>
                          <a:effectLst/>
                        </a:rPr>
                        <a:t>á</a:t>
                      </a:r>
                      <a:r>
                        <a:rPr lang="en-US" sz="1000" b="0" spc="5" dirty="0" err="1">
                          <a:solidFill>
                            <a:schemeClr val="tx1"/>
                          </a:solidFill>
                          <a:effectLst/>
                        </a:rPr>
                        <a:t>l</a:t>
                      </a:r>
                      <a:r>
                        <a:rPr lang="en-US" sz="1000" b="0" spc="-10"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a</a:t>
                      </a:r>
                      <a:r>
                        <a:rPr lang="en-US" sz="1000" b="0" dirty="0">
                          <a:solidFill>
                            <a:schemeClr val="tx1"/>
                          </a:solidFill>
                          <a:effectLst/>
                        </a:rPr>
                        <a:t> a </a:t>
                      </a:r>
                      <a:r>
                        <a:rPr lang="en-US" sz="1000" b="0" spc="-10" dirty="0" err="1">
                          <a:solidFill>
                            <a:schemeClr val="tx1"/>
                          </a:solidFill>
                          <a:effectLst/>
                        </a:rPr>
                        <a:t>fe</a:t>
                      </a:r>
                      <a:r>
                        <a:rPr lang="en-US" sz="1000" b="0" spc="5" dirty="0" err="1">
                          <a:solidFill>
                            <a:schemeClr val="tx1"/>
                          </a:solidFill>
                          <a:effectLst/>
                        </a:rPr>
                        <a:t>l</a:t>
                      </a:r>
                      <a:r>
                        <a:rPr lang="en-US" sz="1000" b="0" dirty="0" err="1">
                          <a:solidFill>
                            <a:schemeClr val="tx1"/>
                          </a:solidFill>
                          <a:effectLst/>
                        </a:rPr>
                        <a:t>ső</a:t>
                      </a:r>
                      <a:r>
                        <a:rPr lang="en-US" sz="1000" b="0" dirty="0">
                          <a:solidFill>
                            <a:schemeClr val="tx1"/>
                          </a:solidFill>
                          <a:effectLst/>
                        </a:rPr>
                        <a:t> </a:t>
                      </a:r>
                      <a:r>
                        <a:rPr lang="en-US" sz="1000" b="0" dirty="0" err="1">
                          <a:solidFill>
                            <a:schemeClr val="tx1"/>
                          </a:solidFill>
                          <a:effectLst/>
                        </a:rPr>
                        <a:t>v</a:t>
                      </a:r>
                      <a:r>
                        <a:rPr lang="en-US" sz="1000" b="0" spc="-10" dirty="0" err="1">
                          <a:solidFill>
                            <a:schemeClr val="tx1"/>
                          </a:solidFill>
                          <a:effectLst/>
                        </a:rPr>
                        <a:t>eze</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spc="-10" dirty="0" err="1">
                          <a:solidFill>
                            <a:schemeClr val="tx1"/>
                          </a:solidFill>
                          <a:effectLst/>
                        </a:rPr>
                        <a:t>ré</a:t>
                      </a:r>
                      <a:r>
                        <a:rPr lang="en-US" sz="1000" b="0" dirty="0" err="1">
                          <a:solidFill>
                            <a:schemeClr val="tx1"/>
                          </a:solidFill>
                          <a:effectLst/>
                        </a:rPr>
                        <a:t>s</a:t>
                      </a:r>
                      <a:r>
                        <a:rPr lang="en-US" sz="1000" b="0" spc="-10" dirty="0" err="1">
                          <a:solidFill>
                            <a:schemeClr val="tx1"/>
                          </a:solidFill>
                          <a:effectLst/>
                        </a:rPr>
                        <a:t>z</a:t>
                      </a:r>
                      <a:r>
                        <a:rPr lang="en-US" sz="1000" b="0" spc="15" dirty="0" err="1">
                          <a:solidFill>
                            <a:schemeClr val="tx1"/>
                          </a:solidFill>
                          <a:effectLst/>
                        </a:rPr>
                        <a:t>é</a:t>
                      </a:r>
                      <a:r>
                        <a:rPr lang="en-US" sz="1000" b="0" spc="-10" dirty="0" err="1">
                          <a:solidFill>
                            <a:schemeClr val="tx1"/>
                          </a:solidFill>
                          <a:effectLst/>
                        </a:rPr>
                        <a:t>r</a:t>
                      </a:r>
                      <a:r>
                        <a:rPr lang="en-US" sz="1000" b="0" dirty="0" err="1">
                          <a:solidFill>
                            <a:schemeClr val="tx1"/>
                          </a:solidFill>
                          <a:effectLst/>
                        </a:rPr>
                        <a:t>ő</a:t>
                      </a:r>
                      <a:r>
                        <a:rPr lang="en-US" sz="1000" b="0" spc="5" dirty="0" err="1">
                          <a:solidFill>
                            <a:schemeClr val="tx1"/>
                          </a:solidFill>
                          <a:effectLst/>
                        </a:rPr>
                        <a:t>l</a:t>
                      </a:r>
                      <a:r>
                        <a:rPr lang="en-US" sz="1000" b="0" dirty="0">
                          <a:solidFill>
                            <a:schemeClr val="tx1"/>
                          </a:solidFill>
                          <a:effectLst/>
                        </a:rPr>
                        <a:t>;</a:t>
                      </a:r>
                      <a:endParaRPr lang="hu-HU" sz="900" b="0" dirty="0">
                        <a:solidFill>
                          <a:schemeClr val="tx1"/>
                        </a:solidFill>
                        <a:effectLst/>
                      </a:endParaRPr>
                    </a:p>
                    <a:p>
                      <a:pPr marL="106045" algn="just">
                        <a:lnSpc>
                          <a:spcPts val="1200"/>
                        </a:lnSpc>
                        <a:spcAft>
                          <a:spcPts val="0"/>
                        </a:spcAft>
                      </a:pPr>
                      <a:r>
                        <a:rPr lang="en-US" sz="1000" b="0" dirty="0">
                          <a:solidFill>
                            <a:schemeClr val="tx1"/>
                          </a:solidFill>
                          <a:effectLst/>
                        </a:rPr>
                        <a:t>7.</a:t>
                      </a:r>
                      <a:r>
                        <a:rPr lang="en-US" sz="1000" b="0" spc="25" dirty="0">
                          <a:solidFill>
                            <a:schemeClr val="tx1"/>
                          </a:solidFill>
                          <a:effectLst/>
                        </a:rPr>
                        <a:t> </a:t>
                      </a:r>
                      <a:r>
                        <a:rPr lang="en-US" sz="1000" b="0" spc="-20" dirty="0" err="1">
                          <a:solidFill>
                            <a:schemeClr val="tx1"/>
                          </a:solidFill>
                          <a:effectLst/>
                        </a:rPr>
                        <a:t>t</a:t>
                      </a:r>
                      <a:r>
                        <a:rPr lang="en-US" sz="1000" b="0" spc="5" dirty="0" err="1">
                          <a:solidFill>
                            <a:schemeClr val="tx1"/>
                          </a:solidFill>
                          <a:effectLst/>
                        </a:rPr>
                        <a:t>i</a:t>
                      </a:r>
                      <a:r>
                        <a:rPr lang="en-US" sz="1000" b="0" dirty="0" err="1">
                          <a:solidFill>
                            <a:schemeClr val="tx1"/>
                          </a:solidFill>
                          <a:effectLst/>
                        </a:rPr>
                        <a:t>s</a:t>
                      </a:r>
                      <a:r>
                        <a:rPr lang="en-US" sz="1000" b="0" spc="-10" dirty="0" err="1">
                          <a:solidFill>
                            <a:schemeClr val="tx1"/>
                          </a:solidFill>
                          <a:effectLst/>
                        </a:rPr>
                        <a:t>z</a:t>
                      </a:r>
                      <a:r>
                        <a:rPr lang="en-US" sz="1000" b="0" spc="5" dirty="0" err="1">
                          <a:solidFill>
                            <a:schemeClr val="tx1"/>
                          </a:solidFill>
                          <a:effectLst/>
                        </a:rPr>
                        <a:t>t</a:t>
                      </a:r>
                      <a:r>
                        <a:rPr lang="en-US" sz="1000" b="0" spc="-10" dirty="0" err="1">
                          <a:solidFill>
                            <a:schemeClr val="tx1"/>
                          </a:solidFill>
                          <a:effectLst/>
                        </a:rPr>
                        <a:t>á</a:t>
                      </a:r>
                      <a:r>
                        <a:rPr lang="en-US" sz="1000" b="0" dirty="0" err="1">
                          <a:solidFill>
                            <a:schemeClr val="tx1"/>
                          </a:solidFill>
                          <a:effectLst/>
                        </a:rPr>
                        <a:t>bb</a:t>
                      </a:r>
                      <a:r>
                        <a:rPr lang="en-US" sz="1000" b="0" spc="1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ec</a:t>
                      </a:r>
                      <a:r>
                        <a:rPr lang="en-US" sz="1000" b="0" dirty="0" err="1">
                          <a:solidFill>
                            <a:schemeClr val="tx1"/>
                          </a:solidFill>
                          <a:effectLst/>
                        </a:rPr>
                        <a:t>hno</a:t>
                      </a:r>
                      <a:r>
                        <a:rPr lang="en-US" sz="1000" b="0" spc="5" dirty="0" err="1">
                          <a:solidFill>
                            <a:schemeClr val="tx1"/>
                          </a:solidFill>
                          <a:effectLst/>
                        </a:rPr>
                        <a:t>l</a:t>
                      </a:r>
                      <a:r>
                        <a:rPr lang="en-US" sz="1000" b="0" dirty="0" err="1">
                          <a:solidFill>
                            <a:schemeClr val="tx1"/>
                          </a:solidFill>
                          <a:effectLst/>
                        </a:rPr>
                        <a:t>ó</a:t>
                      </a:r>
                      <a:r>
                        <a:rPr lang="en-US" sz="1000" b="0" spc="-25" dirty="0" err="1">
                          <a:solidFill>
                            <a:schemeClr val="tx1"/>
                          </a:solidFill>
                          <a:effectLst/>
                        </a:rPr>
                        <a:t>g</a:t>
                      </a:r>
                      <a:r>
                        <a:rPr lang="en-US" sz="1000" b="0" spc="5" dirty="0" err="1">
                          <a:solidFill>
                            <a:schemeClr val="tx1"/>
                          </a:solidFill>
                          <a:effectLst/>
                        </a:rPr>
                        <a:t>i</a:t>
                      </a:r>
                      <a:r>
                        <a:rPr lang="en-US" sz="1000" b="0" spc="-10" dirty="0" err="1">
                          <a:solidFill>
                            <a:schemeClr val="tx1"/>
                          </a:solidFill>
                          <a:effectLst/>
                        </a:rPr>
                        <a:t>á</a:t>
                      </a:r>
                      <a:r>
                        <a:rPr lang="en-US" sz="1000" b="0" dirty="0" err="1">
                          <a:solidFill>
                            <a:schemeClr val="tx1"/>
                          </a:solidFill>
                          <a:effectLst/>
                        </a:rPr>
                        <a:t>k</a:t>
                      </a:r>
                      <a:r>
                        <a:rPr lang="en-US" sz="1000" b="0" spc="10" dirty="0">
                          <a:solidFill>
                            <a:schemeClr val="tx1"/>
                          </a:solidFill>
                          <a:effectLst/>
                        </a:rPr>
                        <a:t> </a:t>
                      </a:r>
                      <a:r>
                        <a:rPr lang="en-US" sz="1000" b="0" spc="-10" dirty="0" err="1">
                          <a:solidFill>
                            <a:schemeClr val="tx1"/>
                          </a:solidFill>
                          <a:effectLst/>
                        </a:rPr>
                        <a:t>fe</a:t>
                      </a:r>
                      <a:r>
                        <a:rPr lang="en-US" sz="1000" b="0" spc="5" dirty="0" err="1">
                          <a:solidFill>
                            <a:schemeClr val="tx1"/>
                          </a:solidFill>
                          <a:effectLst/>
                        </a:rPr>
                        <a:t>jl</a:t>
                      </a:r>
                      <a:r>
                        <a:rPr lang="en-US" sz="1000" b="0" dirty="0" err="1">
                          <a:solidFill>
                            <a:schemeClr val="tx1"/>
                          </a:solidFill>
                          <a:effectLst/>
                        </a:rPr>
                        <a:t>őd</a:t>
                      </a:r>
                      <a:r>
                        <a:rPr lang="en-US" sz="1000" b="0" spc="-10" dirty="0" err="1">
                          <a:solidFill>
                            <a:schemeClr val="tx1"/>
                          </a:solidFill>
                          <a:effectLst/>
                        </a:rPr>
                        <a:t>é</a:t>
                      </a:r>
                      <a:r>
                        <a:rPr lang="en-US" sz="1000" b="0" dirty="0" err="1">
                          <a:solidFill>
                            <a:schemeClr val="tx1"/>
                          </a:solidFill>
                          <a:effectLst/>
                        </a:rPr>
                        <a:t>s</a:t>
                      </a:r>
                      <a:r>
                        <a:rPr lang="en-US" sz="1000" b="0" spc="-10" dirty="0" err="1">
                          <a:solidFill>
                            <a:schemeClr val="tx1"/>
                          </a:solidFill>
                          <a:effectLst/>
                        </a:rPr>
                        <a:t>é</a:t>
                      </a:r>
                      <a:r>
                        <a:rPr lang="en-US" sz="1000" b="0" dirty="0" err="1">
                          <a:solidFill>
                            <a:schemeClr val="tx1"/>
                          </a:solidFill>
                          <a:effectLst/>
                        </a:rPr>
                        <a:t>n</a:t>
                      </a:r>
                      <a:r>
                        <a:rPr lang="en-US" sz="1000" b="0" spc="-10" dirty="0" err="1">
                          <a:solidFill>
                            <a:schemeClr val="tx1"/>
                          </a:solidFill>
                          <a:effectLst/>
                        </a:rPr>
                        <a:t>e</a:t>
                      </a:r>
                      <a:r>
                        <a:rPr lang="en-US" sz="1000" b="0" dirty="0" err="1">
                          <a:solidFill>
                            <a:schemeClr val="tx1"/>
                          </a:solidFill>
                          <a:effectLst/>
                        </a:rPr>
                        <a:t>k</a:t>
                      </a:r>
                      <a:r>
                        <a:rPr lang="en-US" sz="1000" b="0" spc="10" dirty="0">
                          <a:solidFill>
                            <a:schemeClr val="tx1"/>
                          </a:solidFill>
                          <a:effectLst/>
                        </a:rPr>
                        <a:t> </a:t>
                      </a:r>
                      <a:r>
                        <a:rPr lang="en-US" sz="1000" b="0" dirty="0" err="1">
                          <a:solidFill>
                            <a:schemeClr val="tx1"/>
                          </a:solidFill>
                          <a:effectLst/>
                        </a:rPr>
                        <a:t>köv</a:t>
                      </a:r>
                      <a:r>
                        <a:rPr lang="en-US" sz="1000" b="0" spc="-10" dirty="0" err="1">
                          <a:solidFill>
                            <a:schemeClr val="tx1"/>
                          </a:solidFill>
                          <a:effectLst/>
                        </a:rPr>
                        <a:t>e</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s</a:t>
                      </a:r>
                      <a:r>
                        <a:rPr lang="en-US" sz="1000" b="0" spc="-10" dirty="0" err="1">
                          <a:solidFill>
                            <a:schemeClr val="tx1"/>
                          </a:solidFill>
                          <a:effectLst/>
                        </a:rPr>
                        <a:t>e</a:t>
                      </a:r>
                      <a:r>
                        <a:rPr lang="en-US" sz="1000" b="0" dirty="0">
                          <a:solidFill>
                            <a:schemeClr val="tx1"/>
                          </a:solidFill>
                          <a:effectLst/>
                        </a:rPr>
                        <a:t>;</a:t>
                      </a:r>
                      <a:endParaRPr lang="hu-HU" sz="900" b="0" dirty="0">
                        <a:solidFill>
                          <a:schemeClr val="tx1"/>
                        </a:solidFill>
                        <a:effectLst/>
                      </a:endParaRPr>
                    </a:p>
                    <a:p>
                      <a:pPr marL="106045" marR="170815" algn="just">
                        <a:spcBef>
                          <a:spcPts val="10"/>
                        </a:spcBef>
                        <a:spcAft>
                          <a:spcPts val="0"/>
                        </a:spcAft>
                      </a:pPr>
                      <a:r>
                        <a:rPr lang="en-US" sz="1000" b="0" dirty="0">
                          <a:solidFill>
                            <a:schemeClr val="tx1"/>
                          </a:solidFill>
                          <a:effectLst/>
                        </a:rPr>
                        <a:t>8.</a:t>
                      </a:r>
                      <a:r>
                        <a:rPr lang="en-US" sz="1000" b="0" spc="25" dirty="0">
                          <a:solidFill>
                            <a:schemeClr val="tx1"/>
                          </a:solidFill>
                          <a:effectLst/>
                        </a:rPr>
                        <a:t> </a:t>
                      </a:r>
                      <a:r>
                        <a:rPr lang="en-US" sz="1000" b="0" dirty="0">
                          <a:solidFill>
                            <a:schemeClr val="tx1"/>
                          </a:solidFill>
                          <a:effectLst/>
                        </a:rPr>
                        <a:t>a</a:t>
                      </a:r>
                      <a:r>
                        <a:rPr lang="en-US" sz="1000" b="0" spc="-20" dirty="0">
                          <a:solidFill>
                            <a:schemeClr val="tx1"/>
                          </a:solidFill>
                          <a:effectLst/>
                        </a:rPr>
                        <a:t> </a:t>
                      </a:r>
                      <a:r>
                        <a:rPr lang="en-US" sz="1000" b="0" spc="5" dirty="0" err="1">
                          <a:solidFill>
                            <a:schemeClr val="tx1"/>
                          </a:solidFill>
                          <a:effectLst/>
                        </a:rPr>
                        <a:t>l</a:t>
                      </a:r>
                      <a:r>
                        <a:rPr lang="en-US" sz="1000" b="0" spc="-10" dirty="0" err="1">
                          <a:solidFill>
                            <a:schemeClr val="tx1"/>
                          </a:solidFill>
                          <a:effectLst/>
                        </a:rPr>
                        <a:t>é</a:t>
                      </a:r>
                      <a:r>
                        <a:rPr lang="en-US" sz="1000" b="0" spc="5" dirty="0" err="1">
                          <a:solidFill>
                            <a:schemeClr val="tx1"/>
                          </a:solidFill>
                          <a:effectLst/>
                        </a:rPr>
                        <a:t>t</a:t>
                      </a:r>
                      <a:r>
                        <a:rPr lang="en-US" sz="1000" b="0" spc="-10" dirty="0" err="1">
                          <a:solidFill>
                            <a:schemeClr val="tx1"/>
                          </a:solidFill>
                          <a:effectLst/>
                        </a:rPr>
                        <a:t>e</a:t>
                      </a:r>
                      <a:r>
                        <a:rPr lang="en-US" sz="1000" b="0" dirty="0" err="1">
                          <a:solidFill>
                            <a:schemeClr val="tx1"/>
                          </a:solidFill>
                          <a:effectLst/>
                        </a:rPr>
                        <a:t>s</a:t>
                      </a:r>
                      <a:r>
                        <a:rPr lang="en-US" sz="1000" b="0" spc="5" dirty="0" err="1">
                          <a:solidFill>
                            <a:schemeClr val="tx1"/>
                          </a:solidFill>
                          <a:effectLst/>
                        </a:rPr>
                        <a:t>ítm</a:t>
                      </a:r>
                      <a:r>
                        <a:rPr lang="en-US" sz="1000" b="0" spc="-10" dirty="0" err="1">
                          <a:solidFill>
                            <a:schemeClr val="tx1"/>
                          </a:solidFill>
                          <a:effectLst/>
                        </a:rPr>
                        <a:t>é</a:t>
                      </a:r>
                      <a:r>
                        <a:rPr lang="en-US" sz="1000" b="0" dirty="0" err="1">
                          <a:solidFill>
                            <a:schemeClr val="tx1"/>
                          </a:solidFill>
                          <a:effectLst/>
                        </a:rPr>
                        <a:t>ny</a:t>
                      </a:r>
                      <a:r>
                        <a:rPr lang="en-US" sz="1000" b="0" spc="-10" dirty="0">
                          <a:solidFill>
                            <a:schemeClr val="tx1"/>
                          </a:solidFill>
                          <a:effectLst/>
                        </a:rPr>
                        <a:t> </a:t>
                      </a:r>
                      <a:r>
                        <a:rPr lang="en-US" sz="1000" b="0" dirty="0" err="1">
                          <a:solidFill>
                            <a:schemeClr val="tx1"/>
                          </a:solidFill>
                          <a:effectLst/>
                        </a:rPr>
                        <a:t>v</a:t>
                      </a:r>
                      <a:r>
                        <a:rPr lang="en-US" sz="1000" b="0" spc="-10" dirty="0" err="1">
                          <a:solidFill>
                            <a:schemeClr val="tx1"/>
                          </a:solidFill>
                          <a:effectLst/>
                        </a:rPr>
                        <a:t>é</a:t>
                      </a:r>
                      <a:r>
                        <a:rPr lang="en-US" sz="1000" b="0" dirty="0" err="1">
                          <a:solidFill>
                            <a:schemeClr val="tx1"/>
                          </a:solidFill>
                          <a:effectLst/>
                        </a:rPr>
                        <a:t>gső</a:t>
                      </a:r>
                      <a:r>
                        <a:rPr lang="en-US" sz="1000" b="0" spc="-10" dirty="0">
                          <a:solidFill>
                            <a:schemeClr val="tx1"/>
                          </a:solidFill>
                          <a:effectLst/>
                        </a:rPr>
                        <a:t> </a:t>
                      </a:r>
                      <a:r>
                        <a:rPr lang="en-US" sz="1000" b="0" spc="5" dirty="0" err="1">
                          <a:solidFill>
                            <a:schemeClr val="tx1"/>
                          </a:solidFill>
                          <a:effectLst/>
                        </a:rPr>
                        <a:t>l</a:t>
                      </a:r>
                      <a:r>
                        <a:rPr lang="en-US" sz="1000" b="0" spc="-10" dirty="0" err="1">
                          <a:solidFill>
                            <a:schemeClr val="tx1"/>
                          </a:solidFill>
                          <a:effectLst/>
                        </a:rPr>
                        <a:t>e</a:t>
                      </a:r>
                      <a:r>
                        <a:rPr lang="en-US" sz="1000" b="0" dirty="0" err="1">
                          <a:solidFill>
                            <a:schemeClr val="tx1"/>
                          </a:solidFill>
                          <a:effectLst/>
                        </a:rPr>
                        <a:t>s</a:t>
                      </a:r>
                      <a:r>
                        <a:rPr lang="en-US" sz="1000" b="0" spc="-10" dirty="0" err="1">
                          <a:solidFill>
                            <a:schemeClr val="tx1"/>
                          </a:solidFill>
                          <a:effectLst/>
                        </a:rPr>
                        <a:t>zere</a:t>
                      </a:r>
                      <a:r>
                        <a:rPr lang="en-US" sz="1000" b="0" spc="5" dirty="0" err="1">
                          <a:solidFill>
                            <a:schemeClr val="tx1"/>
                          </a:solidFill>
                          <a:effectLst/>
                        </a:rPr>
                        <a:t>l</a:t>
                      </a:r>
                      <a:r>
                        <a:rPr lang="en-US" sz="1000" b="0" spc="-10" dirty="0" err="1">
                          <a:solidFill>
                            <a:schemeClr val="tx1"/>
                          </a:solidFill>
                          <a:effectLst/>
                        </a:rPr>
                        <a:t>é</a:t>
                      </a:r>
                      <a:r>
                        <a:rPr lang="en-US" sz="1000" b="0" dirty="0" err="1">
                          <a:solidFill>
                            <a:schemeClr val="tx1"/>
                          </a:solidFill>
                          <a:effectLst/>
                        </a:rPr>
                        <a:t>se</a:t>
                      </a:r>
                      <a:r>
                        <a:rPr lang="en-US" sz="1000" b="0" spc="5" dirty="0">
                          <a:solidFill>
                            <a:schemeClr val="tx1"/>
                          </a:solidFill>
                          <a:effectLst/>
                        </a:rPr>
                        <a:t> </a:t>
                      </a:r>
                      <a:r>
                        <a:rPr lang="en-US" sz="1000" b="0" spc="-10" dirty="0" err="1">
                          <a:solidFill>
                            <a:schemeClr val="tx1"/>
                          </a:solidFill>
                          <a:effectLst/>
                        </a:rPr>
                        <a:t>e</a:t>
                      </a:r>
                      <a:r>
                        <a:rPr lang="en-US" sz="1000" b="0" dirty="0" err="1">
                          <a:solidFill>
                            <a:schemeClr val="tx1"/>
                          </a:solidFill>
                          <a:effectLst/>
                        </a:rPr>
                        <a:t>s</a:t>
                      </a:r>
                      <a:r>
                        <a:rPr lang="en-US" sz="1000" b="0" spc="-10" dirty="0" err="1">
                          <a:solidFill>
                            <a:schemeClr val="tx1"/>
                          </a:solidFill>
                          <a:effectLst/>
                        </a:rPr>
                        <a:t>e</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n</a:t>
                      </a:r>
                      <a:r>
                        <a:rPr lang="en-US" sz="1000" b="0" spc="10" dirty="0">
                          <a:solidFill>
                            <a:schemeClr val="tx1"/>
                          </a:solidFill>
                          <a:effectLst/>
                        </a:rPr>
                        <a:t> </a:t>
                      </a:r>
                      <a:r>
                        <a:rPr lang="en-US" sz="1000" b="0" spc="5" dirty="0" err="1">
                          <a:solidFill>
                            <a:schemeClr val="tx1"/>
                          </a:solidFill>
                          <a:effectLst/>
                        </a:rPr>
                        <a:t>j</a:t>
                      </a:r>
                      <a:r>
                        <a:rPr lang="en-US" sz="1000" b="0" spc="-10" dirty="0" err="1">
                          <a:solidFill>
                            <a:schemeClr val="tx1"/>
                          </a:solidFill>
                          <a:effectLst/>
                        </a:rPr>
                        <a:t>e</a:t>
                      </a:r>
                      <a:r>
                        <a:rPr lang="en-US" sz="1000" b="0" spc="5" dirty="0" err="1">
                          <a:solidFill>
                            <a:schemeClr val="tx1"/>
                          </a:solidFill>
                          <a:effectLst/>
                        </a:rPr>
                        <a:t>l</a:t>
                      </a:r>
                      <a:r>
                        <a:rPr lang="en-US" sz="1000" b="0" spc="-10" dirty="0" err="1">
                          <a:solidFill>
                            <a:schemeClr val="tx1"/>
                          </a:solidFill>
                          <a:effectLst/>
                        </a:rPr>
                        <a:t>e</a:t>
                      </a:r>
                      <a:r>
                        <a:rPr lang="en-US" sz="1000" b="0" dirty="0" err="1">
                          <a:solidFill>
                            <a:schemeClr val="tx1"/>
                          </a:solidFill>
                          <a:effectLst/>
                        </a:rPr>
                        <a:t>n</a:t>
                      </a:r>
                      <a:r>
                        <a:rPr lang="en-US" sz="1000" b="0" spc="5" dirty="0" err="1">
                          <a:solidFill>
                            <a:schemeClr val="tx1"/>
                          </a:solidFill>
                          <a:effectLst/>
                        </a:rPr>
                        <a:t>t</a:t>
                      </a:r>
                      <a:r>
                        <a:rPr lang="en-US" sz="1000" b="0" dirty="0" err="1">
                          <a:solidFill>
                            <a:schemeClr val="tx1"/>
                          </a:solidFill>
                          <a:effectLst/>
                        </a:rPr>
                        <a:t>k</a:t>
                      </a:r>
                      <a:r>
                        <a:rPr lang="en-US" sz="1000" b="0" spc="-10" dirty="0" err="1">
                          <a:solidFill>
                            <a:schemeClr val="tx1"/>
                          </a:solidFill>
                          <a:effectLst/>
                        </a:rPr>
                        <a:t>ez</a:t>
                      </a:r>
                      <a:r>
                        <a:rPr lang="en-US" sz="1000" b="0" dirty="0" err="1">
                          <a:solidFill>
                            <a:schemeClr val="tx1"/>
                          </a:solidFill>
                          <a:effectLst/>
                        </a:rPr>
                        <a:t>ő</a:t>
                      </a:r>
                      <a:r>
                        <a:rPr lang="en-US" sz="1000" b="0" dirty="0">
                          <a:solidFill>
                            <a:schemeClr val="tx1"/>
                          </a:solidFill>
                          <a:effectLst/>
                        </a:rPr>
                        <a:t> </a:t>
                      </a:r>
                      <a:r>
                        <a:rPr lang="en-US" sz="1000" b="0" dirty="0" err="1">
                          <a:solidFill>
                            <a:schemeClr val="tx1"/>
                          </a:solidFill>
                          <a:effectLst/>
                        </a:rPr>
                        <a:t>kö</a:t>
                      </a:r>
                      <a:r>
                        <a:rPr lang="en-US" sz="1000" b="0" spc="-10" dirty="0" err="1">
                          <a:solidFill>
                            <a:schemeClr val="tx1"/>
                          </a:solidFill>
                          <a:effectLst/>
                        </a:rPr>
                        <a:t>r</a:t>
                      </a:r>
                      <a:r>
                        <a:rPr lang="en-US" sz="1000" b="0" dirty="0" err="1">
                          <a:solidFill>
                            <a:schemeClr val="tx1"/>
                          </a:solidFill>
                          <a:effectLst/>
                        </a:rPr>
                        <a:t>ny</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i</a:t>
                      </a:r>
                      <a:r>
                        <a:rPr lang="en-US" sz="1000" b="0" spc="15" dirty="0">
                          <a:solidFill>
                            <a:schemeClr val="tx1"/>
                          </a:solidFill>
                          <a:effectLst/>
                        </a:rPr>
                        <a:t> </a:t>
                      </a:r>
                      <a:r>
                        <a:rPr lang="en-US" sz="1000" b="0" dirty="0" err="1">
                          <a:solidFill>
                            <a:schemeClr val="tx1"/>
                          </a:solidFill>
                          <a:effectLst/>
                        </a:rPr>
                        <a:t>h</a:t>
                      </a:r>
                      <a:r>
                        <a:rPr lang="en-US" sz="1000" b="0" spc="-10" dirty="0" err="1">
                          <a:solidFill>
                            <a:schemeClr val="tx1"/>
                          </a:solidFill>
                          <a:effectLst/>
                        </a:rPr>
                        <a:t>a</a:t>
                      </a:r>
                      <a:r>
                        <a:rPr lang="en-US" sz="1000" b="0" spc="5" dirty="0" err="1">
                          <a:solidFill>
                            <a:schemeClr val="tx1"/>
                          </a:solidFill>
                          <a:effectLst/>
                        </a:rPr>
                        <a:t>t</a:t>
                      </a:r>
                      <a:r>
                        <a:rPr lang="en-US" sz="1000" b="0" spc="-10" dirty="0" err="1">
                          <a:solidFill>
                            <a:schemeClr val="tx1"/>
                          </a:solidFill>
                          <a:effectLst/>
                        </a:rPr>
                        <a:t>á</a:t>
                      </a:r>
                      <a:r>
                        <a:rPr lang="en-US" sz="1000" b="0" dirty="0" err="1">
                          <a:solidFill>
                            <a:schemeClr val="tx1"/>
                          </a:solidFill>
                          <a:effectLst/>
                        </a:rPr>
                        <a:t>sok</a:t>
                      </a:r>
                      <a:r>
                        <a:rPr lang="en-US" sz="1000" b="0" spc="15" dirty="0">
                          <a:solidFill>
                            <a:schemeClr val="tx1"/>
                          </a:solidFill>
                          <a:effectLst/>
                        </a:rPr>
                        <a:t> </a:t>
                      </a:r>
                      <a:r>
                        <a:rPr lang="en-US" sz="1000" b="0" spc="-10" dirty="0" err="1">
                          <a:solidFill>
                            <a:schemeClr val="tx1"/>
                          </a:solidFill>
                          <a:effectLst/>
                        </a:rPr>
                        <a:t>f</a:t>
                      </a:r>
                      <a:r>
                        <a:rPr lang="en-US" sz="1000" b="0" spc="5" dirty="0" err="1">
                          <a:solidFill>
                            <a:schemeClr val="tx1"/>
                          </a:solidFill>
                          <a:effectLst/>
                        </a:rPr>
                        <a:t>i</a:t>
                      </a:r>
                      <a:r>
                        <a:rPr lang="en-US" sz="1000" b="0" dirty="0" err="1">
                          <a:solidFill>
                            <a:schemeClr val="tx1"/>
                          </a:solidFill>
                          <a:effectLst/>
                        </a:rPr>
                        <a:t>gy</a:t>
                      </a:r>
                      <a:r>
                        <a:rPr lang="en-US" sz="1000" b="0" spc="-10" dirty="0" err="1">
                          <a:solidFill>
                            <a:schemeClr val="tx1"/>
                          </a:solidFill>
                          <a:effectLst/>
                        </a:rPr>
                        <a:t>e</a:t>
                      </a:r>
                      <a:r>
                        <a:rPr lang="en-US" sz="1000" b="0" spc="5" dirty="0" err="1">
                          <a:solidFill>
                            <a:schemeClr val="tx1"/>
                          </a:solidFill>
                          <a:effectLst/>
                        </a:rPr>
                        <a:t>l</a:t>
                      </a:r>
                      <a:r>
                        <a:rPr lang="en-US" sz="1000" b="0" spc="-10" dirty="0" err="1">
                          <a:solidFill>
                            <a:schemeClr val="tx1"/>
                          </a:solidFill>
                          <a:effectLst/>
                        </a:rPr>
                        <a:t>e</a:t>
                      </a:r>
                      <a:r>
                        <a:rPr lang="en-US" sz="1000" b="0" spc="5" dirty="0" err="1">
                          <a:solidFill>
                            <a:schemeClr val="tx1"/>
                          </a:solidFill>
                          <a:effectLst/>
                        </a:rPr>
                        <a:t>m</a:t>
                      </a:r>
                      <a:r>
                        <a:rPr lang="en-US" sz="1000" b="0" dirty="0" err="1">
                          <a:solidFill>
                            <a:schemeClr val="tx1"/>
                          </a:solidFill>
                          <a:effectLst/>
                        </a:rPr>
                        <a:t>b</a:t>
                      </a:r>
                      <a:r>
                        <a:rPr lang="en-US" sz="1000" b="0" spc="-10" dirty="0" err="1">
                          <a:solidFill>
                            <a:schemeClr val="tx1"/>
                          </a:solidFill>
                          <a:effectLst/>
                        </a:rPr>
                        <a:t>e</a:t>
                      </a:r>
                      <a:r>
                        <a:rPr lang="en-US" sz="1000" b="0" dirty="0" err="1">
                          <a:solidFill>
                            <a:schemeClr val="tx1"/>
                          </a:solidFill>
                          <a:effectLst/>
                        </a:rPr>
                        <a:t>v</a:t>
                      </a:r>
                      <a:r>
                        <a:rPr lang="en-US" sz="1000" b="0" spc="-10" dirty="0" err="1">
                          <a:solidFill>
                            <a:schemeClr val="tx1"/>
                          </a:solidFill>
                          <a:effectLst/>
                        </a:rPr>
                        <a:t>é</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e</a:t>
                      </a:r>
                      <a:r>
                        <a:rPr lang="en-US" sz="1000" b="0" dirty="0">
                          <a:solidFill>
                            <a:schemeClr val="tx1"/>
                          </a:solidFill>
                          <a:effectLst/>
                        </a:rPr>
                        <a:t> </a:t>
                      </a:r>
                      <a:r>
                        <a:rPr lang="en-US" sz="1000" b="0" spc="-10" dirty="0" err="1">
                          <a:solidFill>
                            <a:schemeClr val="tx1"/>
                          </a:solidFill>
                          <a:effectLst/>
                        </a:rPr>
                        <a:t>a</a:t>
                      </a:r>
                      <a:r>
                        <a:rPr lang="en-US" sz="1000" b="0" dirty="0" err="1">
                          <a:solidFill>
                            <a:schemeClr val="tx1"/>
                          </a:solidFill>
                          <a:effectLst/>
                        </a:rPr>
                        <a:t>z</a:t>
                      </a:r>
                      <a:r>
                        <a:rPr lang="en-US" sz="1000" b="0" dirty="0">
                          <a:solidFill>
                            <a:schemeClr val="tx1"/>
                          </a:solidFill>
                          <a:effectLst/>
                        </a:rPr>
                        <a:t> </a:t>
                      </a:r>
                      <a:r>
                        <a:rPr lang="en-US" sz="1000" b="0" dirty="0" err="1">
                          <a:solidFill>
                            <a:schemeClr val="tx1"/>
                          </a:solidFill>
                          <a:effectLst/>
                        </a:rPr>
                        <a:t>új</a:t>
                      </a:r>
                      <a:r>
                        <a:rPr lang="en-US" sz="1000" b="0" spc="10" dirty="0">
                          <a:solidFill>
                            <a:schemeClr val="tx1"/>
                          </a:solidFill>
                          <a:effectLst/>
                        </a:rPr>
                        <a:t> </a:t>
                      </a:r>
                      <a:r>
                        <a:rPr lang="en-US" sz="1000" b="0" dirty="0" err="1">
                          <a:solidFill>
                            <a:schemeClr val="tx1"/>
                          </a:solidFill>
                          <a:effectLst/>
                        </a:rPr>
                        <a:t>ü</a:t>
                      </a:r>
                      <a:r>
                        <a:rPr lang="en-US" sz="1000" b="0" spc="-10" dirty="0" err="1">
                          <a:solidFill>
                            <a:schemeClr val="tx1"/>
                          </a:solidFill>
                          <a:effectLst/>
                        </a:rPr>
                        <a:t>ze</a:t>
                      </a:r>
                      <a:r>
                        <a:rPr lang="en-US" sz="1000" b="0" dirty="0" err="1">
                          <a:solidFill>
                            <a:schemeClr val="tx1"/>
                          </a:solidFill>
                          <a:effectLst/>
                        </a:rPr>
                        <a:t>m</a:t>
                      </a:r>
                      <a:r>
                        <a:rPr lang="en-US" sz="1000" b="0" spc="15"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er</a:t>
                      </a:r>
                      <a:r>
                        <a:rPr lang="en-US" sz="1000" b="0" dirty="0" err="1">
                          <a:solidFill>
                            <a:schemeClr val="tx1"/>
                          </a:solidFill>
                          <a:effectLst/>
                        </a:rPr>
                        <a:t>v</a:t>
                      </a:r>
                      <a:r>
                        <a:rPr lang="en-US" sz="1000" b="0" spc="-10" dirty="0" err="1">
                          <a:solidFill>
                            <a:schemeClr val="tx1"/>
                          </a:solidFill>
                          <a:effectLst/>
                        </a:rPr>
                        <a:t>ezé</a:t>
                      </a:r>
                      <a:r>
                        <a:rPr lang="en-US" sz="1000" b="0" dirty="0" err="1">
                          <a:solidFill>
                            <a:schemeClr val="tx1"/>
                          </a:solidFill>
                          <a:effectLst/>
                        </a:rPr>
                        <a:t>si</a:t>
                      </a:r>
                      <a:r>
                        <a:rPr lang="en-US" sz="1000" b="0" dirty="0">
                          <a:solidFill>
                            <a:schemeClr val="tx1"/>
                          </a:solidFill>
                          <a:effectLst/>
                        </a:rPr>
                        <a:t> </a:t>
                      </a:r>
                      <a:r>
                        <a:rPr lang="en-US" sz="1000" b="0" spc="-10" dirty="0" err="1">
                          <a:solidFill>
                            <a:schemeClr val="tx1"/>
                          </a:solidFill>
                          <a:effectLst/>
                        </a:rPr>
                        <a:t>fáz</a:t>
                      </a:r>
                      <a:r>
                        <a:rPr lang="en-US" sz="1000" b="0" spc="5" dirty="0" err="1">
                          <a:solidFill>
                            <a:schemeClr val="tx1"/>
                          </a:solidFill>
                          <a:effectLst/>
                        </a:rPr>
                        <a:t>i</a:t>
                      </a:r>
                      <a:r>
                        <a:rPr lang="en-US" sz="1000" b="0" dirty="0" err="1">
                          <a:solidFill>
                            <a:schemeClr val="tx1"/>
                          </a:solidFill>
                          <a:effectLst/>
                        </a:rPr>
                        <a:t>s</a:t>
                      </a:r>
                      <a:r>
                        <a:rPr lang="en-US" sz="1000" b="0" spc="-10" dirty="0" err="1">
                          <a:solidFill>
                            <a:schemeClr val="tx1"/>
                          </a:solidFill>
                          <a:effectLst/>
                        </a:rPr>
                        <a:t>á</a:t>
                      </a:r>
                      <a:r>
                        <a:rPr lang="en-US" sz="1000" b="0" dirty="0" err="1">
                          <a:solidFill>
                            <a:schemeClr val="tx1"/>
                          </a:solidFill>
                          <a:effectLst/>
                        </a:rPr>
                        <a:t>b</a:t>
                      </a:r>
                      <a:r>
                        <a:rPr lang="en-US" sz="1000" b="0" spc="-10" dirty="0" err="1">
                          <a:solidFill>
                            <a:schemeClr val="tx1"/>
                          </a:solidFill>
                          <a:effectLst/>
                        </a:rPr>
                        <a:t>a</a:t>
                      </a:r>
                      <a:r>
                        <a:rPr lang="en-US" sz="1000" b="0" dirty="0" err="1">
                          <a:solidFill>
                            <a:schemeClr val="tx1"/>
                          </a:solidFill>
                          <a:effectLst/>
                        </a:rPr>
                        <a:t>n</a:t>
                      </a:r>
                      <a:r>
                        <a:rPr lang="en-US" sz="1000" b="0" spc="10"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lj</a:t>
                      </a:r>
                      <a:r>
                        <a:rPr lang="en-US" sz="1000" b="0" spc="-10" dirty="0" err="1">
                          <a:solidFill>
                            <a:schemeClr val="tx1"/>
                          </a:solidFill>
                          <a:effectLst/>
                        </a:rPr>
                        <a:t>e</a:t>
                      </a:r>
                      <a:r>
                        <a:rPr lang="en-US" sz="1000" b="0" dirty="0" err="1">
                          <a:solidFill>
                            <a:schemeClr val="tx1"/>
                          </a:solidFill>
                          <a:effectLst/>
                        </a:rPr>
                        <a:t>s</a:t>
                      </a:r>
                      <a:r>
                        <a:rPr lang="en-US" sz="1000" b="0" spc="15" dirty="0">
                          <a:solidFill>
                            <a:schemeClr val="tx1"/>
                          </a:solidFill>
                          <a:effectLst/>
                        </a:rPr>
                        <a:t> </a:t>
                      </a:r>
                      <a:r>
                        <a:rPr lang="en-US" sz="1000" b="0" dirty="0" err="1">
                          <a:solidFill>
                            <a:schemeClr val="tx1"/>
                          </a:solidFill>
                          <a:effectLst/>
                        </a:rPr>
                        <a:t>ü</a:t>
                      </a:r>
                      <a:r>
                        <a:rPr lang="en-US" sz="1000" b="0" spc="-10" dirty="0" err="1">
                          <a:solidFill>
                            <a:schemeClr val="tx1"/>
                          </a:solidFill>
                          <a:effectLst/>
                        </a:rPr>
                        <a:t>ze</a:t>
                      </a:r>
                      <a:r>
                        <a:rPr lang="en-US" sz="1000" b="0" spc="5" dirty="0" err="1">
                          <a:solidFill>
                            <a:schemeClr val="tx1"/>
                          </a:solidFill>
                          <a:effectLst/>
                        </a:rPr>
                        <a:t>m</a:t>
                      </a:r>
                      <a:r>
                        <a:rPr lang="en-US" sz="1000" b="0" dirty="0" err="1">
                          <a:solidFill>
                            <a:schemeClr val="tx1"/>
                          </a:solidFill>
                          <a:effectLst/>
                        </a:rPr>
                        <a:t>i</a:t>
                      </a:r>
                      <a:r>
                        <a:rPr lang="en-US" sz="1000" b="0" spc="15" dirty="0">
                          <a:solidFill>
                            <a:schemeClr val="tx1"/>
                          </a:solidFill>
                          <a:effectLst/>
                        </a:rPr>
                        <a:t> </a:t>
                      </a:r>
                      <a:r>
                        <a:rPr lang="en-US" sz="1000" b="0" spc="-10" dirty="0" err="1">
                          <a:solidFill>
                            <a:schemeClr val="tx1"/>
                          </a:solidFill>
                          <a:effectLst/>
                        </a:rPr>
                        <a:t>é</a:t>
                      </a:r>
                      <a:r>
                        <a:rPr lang="en-US" sz="1000" b="0" spc="5" dirty="0" err="1">
                          <a:solidFill>
                            <a:schemeClr val="tx1"/>
                          </a:solidFill>
                          <a:effectLst/>
                        </a:rPr>
                        <a:t>l</a:t>
                      </a:r>
                      <a:r>
                        <a:rPr lang="en-US" sz="1000" b="0" spc="-10" dirty="0" err="1">
                          <a:solidFill>
                            <a:schemeClr val="tx1"/>
                          </a:solidFill>
                          <a:effectLst/>
                        </a:rPr>
                        <a:t>e</a:t>
                      </a:r>
                      <a:r>
                        <a:rPr lang="en-US" sz="1000" b="0" spc="5" dirty="0" err="1">
                          <a:solidFill>
                            <a:schemeClr val="tx1"/>
                          </a:solidFill>
                          <a:effectLst/>
                        </a:rPr>
                        <a:t>tt</a:t>
                      </a:r>
                      <a:r>
                        <a:rPr lang="en-US" sz="1000" b="0" spc="-10" dirty="0" err="1">
                          <a:solidFill>
                            <a:schemeClr val="tx1"/>
                          </a:solidFill>
                          <a:effectLst/>
                        </a:rPr>
                        <a:t>ar</a:t>
                      </a:r>
                      <a:r>
                        <a:rPr lang="en-US" sz="1000" b="0" spc="5" dirty="0" err="1">
                          <a:solidFill>
                            <a:schemeClr val="tx1"/>
                          </a:solidFill>
                          <a:effectLst/>
                        </a:rPr>
                        <a:t>t</a:t>
                      </a:r>
                      <a:r>
                        <a:rPr lang="en-US" sz="1000" b="0" spc="-10" dirty="0" err="1">
                          <a:solidFill>
                            <a:schemeClr val="tx1"/>
                          </a:solidFill>
                          <a:effectLst/>
                        </a:rPr>
                        <a:t>a</a:t>
                      </a:r>
                      <a:r>
                        <a:rPr lang="en-US" sz="1000" b="0" spc="5" dirty="0" err="1">
                          <a:solidFill>
                            <a:schemeClr val="tx1"/>
                          </a:solidFill>
                          <a:effectLst/>
                        </a:rPr>
                        <a:t>m</a:t>
                      </a:r>
                      <a:r>
                        <a:rPr lang="en-US" sz="1000" b="0" dirty="0" err="1">
                          <a:solidFill>
                            <a:schemeClr val="tx1"/>
                          </a:solidFill>
                          <a:effectLst/>
                        </a:rPr>
                        <a:t>a</a:t>
                      </a:r>
                      <a:r>
                        <a:rPr lang="en-US" sz="1000" b="0" dirty="0">
                          <a:solidFill>
                            <a:schemeClr val="tx1"/>
                          </a:solidFill>
                          <a:effectLst/>
                        </a:rPr>
                        <a:t> </a:t>
                      </a:r>
                      <a:r>
                        <a:rPr lang="en-US" sz="1000" b="0" spc="-20" dirty="0" err="1">
                          <a:solidFill>
                            <a:schemeClr val="tx1"/>
                          </a:solidFill>
                          <a:effectLst/>
                        </a:rPr>
                        <a:t>s</a:t>
                      </a:r>
                      <a:r>
                        <a:rPr lang="en-US" sz="1000" b="0" dirty="0" err="1">
                          <a:solidFill>
                            <a:schemeClr val="tx1"/>
                          </a:solidFill>
                          <a:effectLst/>
                        </a:rPr>
                        <a:t>o</a:t>
                      </a:r>
                      <a:r>
                        <a:rPr lang="en-US" sz="1000" b="0" spc="-10" dirty="0" err="1">
                          <a:solidFill>
                            <a:schemeClr val="tx1"/>
                          </a:solidFill>
                          <a:effectLst/>
                        </a:rPr>
                        <a:t>rá</a:t>
                      </a:r>
                      <a:r>
                        <a:rPr lang="en-US" sz="1000" b="0" dirty="0" err="1">
                          <a:solidFill>
                            <a:schemeClr val="tx1"/>
                          </a:solidFill>
                          <a:effectLst/>
                        </a:rPr>
                        <a:t>n</a:t>
                      </a:r>
                      <a:r>
                        <a:rPr lang="en-US" sz="1000" b="0" dirty="0">
                          <a:solidFill>
                            <a:schemeClr val="tx1"/>
                          </a:solidFill>
                          <a:effectLst/>
                        </a:rPr>
                        <a:t>;</a:t>
                      </a:r>
                      <a:endParaRPr lang="hu-HU" sz="900" b="0" dirty="0">
                        <a:solidFill>
                          <a:schemeClr val="tx1"/>
                        </a:solidFill>
                        <a:effectLst/>
                      </a:endParaRPr>
                    </a:p>
                    <a:p>
                      <a:pPr marL="106045" marR="10795" algn="just">
                        <a:spcBef>
                          <a:spcPts val="5"/>
                        </a:spcBef>
                        <a:spcAft>
                          <a:spcPts val="0"/>
                        </a:spcAft>
                      </a:pPr>
                      <a:r>
                        <a:rPr lang="en-US" sz="1000" b="0" dirty="0">
                          <a:solidFill>
                            <a:schemeClr val="tx1"/>
                          </a:solidFill>
                          <a:effectLst/>
                        </a:rPr>
                        <a:t>9.</a:t>
                      </a:r>
                      <a:r>
                        <a:rPr lang="en-US" sz="1000" b="0" spc="25" dirty="0">
                          <a:solidFill>
                            <a:schemeClr val="tx1"/>
                          </a:solidFill>
                          <a:effectLst/>
                        </a:rPr>
                        <a:t> </a:t>
                      </a:r>
                      <a:r>
                        <a:rPr lang="en-US" sz="1000" b="0" spc="-10" dirty="0" err="1">
                          <a:solidFill>
                            <a:schemeClr val="tx1"/>
                          </a:solidFill>
                          <a:effectLst/>
                        </a:rPr>
                        <a:t>á</a:t>
                      </a:r>
                      <a:r>
                        <a:rPr lang="en-US" sz="1000" b="0" dirty="0" err="1">
                          <a:solidFill>
                            <a:schemeClr val="tx1"/>
                          </a:solidFill>
                          <a:effectLst/>
                        </a:rPr>
                        <a:t>g</a:t>
                      </a:r>
                      <a:r>
                        <a:rPr lang="en-US" sz="1000" b="0" spc="-10" dirty="0" err="1">
                          <a:solidFill>
                            <a:schemeClr val="tx1"/>
                          </a:solidFill>
                          <a:effectLst/>
                        </a:rPr>
                        <a:t>aza</a:t>
                      </a:r>
                      <a:r>
                        <a:rPr lang="en-US" sz="1000" b="0" spc="5" dirty="0" err="1">
                          <a:solidFill>
                            <a:schemeClr val="tx1"/>
                          </a:solidFill>
                          <a:effectLst/>
                        </a:rPr>
                        <a:t>t</a:t>
                      </a:r>
                      <a:r>
                        <a:rPr lang="en-US" sz="1000" b="0" dirty="0" err="1">
                          <a:solidFill>
                            <a:schemeClr val="tx1"/>
                          </a:solidFill>
                          <a:effectLst/>
                        </a:rPr>
                        <a:t>i</a:t>
                      </a:r>
                      <a:r>
                        <a:rPr lang="en-US" sz="1000" b="0" spc="15" dirty="0">
                          <a:solidFill>
                            <a:schemeClr val="tx1"/>
                          </a:solidFill>
                          <a:effectLst/>
                        </a:rPr>
                        <a:t> </a:t>
                      </a:r>
                      <a:r>
                        <a:rPr lang="en-US" sz="1000" b="0" spc="-10" dirty="0" err="1">
                          <a:solidFill>
                            <a:schemeClr val="tx1"/>
                          </a:solidFill>
                          <a:effectLst/>
                        </a:rPr>
                        <a:t>refere</a:t>
                      </a:r>
                      <a:r>
                        <a:rPr lang="en-US" sz="1000" b="0" dirty="0" err="1">
                          <a:solidFill>
                            <a:schemeClr val="tx1"/>
                          </a:solidFill>
                          <a:effectLst/>
                        </a:rPr>
                        <a:t>n</a:t>
                      </a:r>
                      <a:r>
                        <a:rPr lang="en-US" sz="1000" b="0" spc="-10" dirty="0" err="1">
                          <a:solidFill>
                            <a:schemeClr val="tx1"/>
                          </a:solidFill>
                          <a:effectLst/>
                        </a:rPr>
                        <a:t>c</a:t>
                      </a:r>
                      <a:r>
                        <a:rPr lang="en-US" sz="1000" b="0" spc="5" dirty="0" err="1">
                          <a:solidFill>
                            <a:schemeClr val="tx1"/>
                          </a:solidFill>
                          <a:effectLst/>
                        </a:rPr>
                        <a:t>i</a:t>
                      </a:r>
                      <a:r>
                        <a:rPr lang="en-US" sz="1000" b="0" spc="-10" dirty="0" err="1">
                          <a:solidFill>
                            <a:schemeClr val="tx1"/>
                          </a:solidFill>
                          <a:effectLst/>
                        </a:rPr>
                        <a:t>a</a:t>
                      </a:r>
                      <a:r>
                        <a:rPr lang="en-US" sz="1000" b="0" spc="15" dirty="0" err="1">
                          <a:solidFill>
                            <a:schemeClr val="tx1"/>
                          </a:solidFill>
                          <a:effectLst/>
                        </a:rPr>
                        <a:t>é</a:t>
                      </a:r>
                      <a:r>
                        <a:rPr lang="en-US" sz="1000" b="0" spc="-10" dirty="0" err="1">
                          <a:solidFill>
                            <a:schemeClr val="tx1"/>
                          </a:solidFill>
                          <a:effectLst/>
                        </a:rPr>
                        <a:t>r</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k</a:t>
                      </a:r>
                      <a:r>
                        <a:rPr lang="en-US" sz="1000" b="0" spc="-10" dirty="0" err="1">
                          <a:solidFill>
                            <a:schemeClr val="tx1"/>
                          </a:solidFill>
                          <a:effectLst/>
                        </a:rPr>
                        <a:t>e</a:t>
                      </a:r>
                      <a:r>
                        <a:rPr lang="en-US" sz="1000" b="0" spc="5" dirty="0" err="1">
                          <a:solidFill>
                            <a:schemeClr val="tx1"/>
                          </a:solidFill>
                          <a:effectLst/>
                        </a:rPr>
                        <a:t>l</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spc="-10" dirty="0">
                          <a:solidFill>
                            <a:schemeClr val="tx1"/>
                          </a:solidFill>
                          <a:effectLst/>
                        </a:rPr>
                        <a:t>(</a:t>
                      </a:r>
                      <a:r>
                        <a:rPr lang="en-US" sz="1000" b="0" dirty="0">
                          <a:solidFill>
                            <a:schemeClr val="tx1"/>
                          </a:solidFill>
                          <a:effectLst/>
                        </a:rPr>
                        <a:t>p</a:t>
                      </a:r>
                      <a:r>
                        <a:rPr lang="en-US" sz="1000" b="0" spc="5" dirty="0">
                          <a:solidFill>
                            <a:schemeClr val="tx1"/>
                          </a:solidFill>
                          <a:effectLst/>
                        </a:rPr>
                        <a:t>l</a:t>
                      </a:r>
                      <a:r>
                        <a:rPr lang="en-US" sz="1000" b="0" dirty="0">
                          <a:solidFill>
                            <a:schemeClr val="tx1"/>
                          </a:solidFill>
                          <a:effectLst/>
                        </a:rPr>
                        <a:t>.</a:t>
                      </a:r>
                      <a:r>
                        <a:rPr lang="en-US" sz="1000" b="0" spc="25" dirty="0">
                          <a:solidFill>
                            <a:schemeClr val="tx1"/>
                          </a:solidFill>
                          <a:effectLst/>
                        </a:rPr>
                        <a:t> </a:t>
                      </a:r>
                      <a:r>
                        <a:rPr lang="en-US" sz="1000" b="0" spc="-10" dirty="0" err="1">
                          <a:solidFill>
                            <a:schemeClr val="tx1"/>
                          </a:solidFill>
                          <a:effectLst/>
                        </a:rPr>
                        <a:t>a</a:t>
                      </a:r>
                      <a:r>
                        <a:rPr lang="en-US" sz="1000" b="0" dirty="0" err="1">
                          <a:solidFill>
                            <a:schemeClr val="tx1"/>
                          </a:solidFill>
                          <a:effectLst/>
                        </a:rPr>
                        <a:t>z</a:t>
                      </a:r>
                      <a:r>
                        <a:rPr lang="en-US" sz="1000" b="0" dirty="0">
                          <a:solidFill>
                            <a:schemeClr val="tx1"/>
                          </a:solidFill>
                          <a:effectLst/>
                        </a:rPr>
                        <a:t> EM</a:t>
                      </a:r>
                      <a:r>
                        <a:rPr lang="en-US" sz="1000" b="0" spc="-5" dirty="0">
                          <a:solidFill>
                            <a:schemeClr val="tx1"/>
                          </a:solidFill>
                          <a:effectLst/>
                        </a:rPr>
                        <a:t>A</a:t>
                      </a:r>
                      <a:r>
                        <a:rPr lang="en-US" sz="1000" b="0" dirty="0">
                          <a:solidFill>
                            <a:schemeClr val="tx1"/>
                          </a:solidFill>
                          <a:effectLst/>
                        </a:rPr>
                        <a:t>S </a:t>
                      </a:r>
                      <a:r>
                        <a:rPr lang="en-US" sz="1000" b="0" spc="-10" dirty="0" err="1">
                          <a:solidFill>
                            <a:schemeClr val="tx1"/>
                          </a:solidFill>
                          <a:effectLst/>
                        </a:rPr>
                        <a:t>á</a:t>
                      </a:r>
                      <a:r>
                        <a:rPr lang="en-US" sz="1000" b="0" dirty="0" err="1">
                          <a:solidFill>
                            <a:schemeClr val="tx1"/>
                          </a:solidFill>
                          <a:effectLst/>
                        </a:rPr>
                        <a:t>g</a:t>
                      </a:r>
                      <a:r>
                        <a:rPr lang="en-US" sz="1000" b="0" spc="-10" dirty="0" err="1">
                          <a:solidFill>
                            <a:schemeClr val="tx1"/>
                          </a:solidFill>
                          <a:effectLst/>
                        </a:rPr>
                        <a:t>aza</a:t>
                      </a:r>
                      <a:r>
                        <a:rPr lang="en-US" sz="1000" b="0" spc="5" dirty="0" err="1">
                          <a:solidFill>
                            <a:schemeClr val="tx1"/>
                          </a:solidFill>
                          <a:effectLst/>
                        </a:rPr>
                        <a:t>t</a:t>
                      </a:r>
                      <a:r>
                        <a:rPr lang="en-US" sz="1000" b="0" dirty="0" err="1">
                          <a:solidFill>
                            <a:schemeClr val="tx1"/>
                          </a:solidFill>
                          <a:effectLst/>
                        </a:rPr>
                        <a:t>i</a:t>
                      </a:r>
                      <a:r>
                        <a:rPr lang="en-US" sz="1000" b="0" dirty="0">
                          <a:solidFill>
                            <a:schemeClr val="tx1"/>
                          </a:solidFill>
                          <a:effectLst/>
                        </a:rPr>
                        <a:t> </a:t>
                      </a:r>
                      <a:r>
                        <a:rPr lang="en-US" sz="1000" b="0" spc="-10" dirty="0" err="1">
                          <a:solidFill>
                            <a:schemeClr val="tx1"/>
                          </a:solidFill>
                          <a:effectLst/>
                        </a:rPr>
                        <a:t>refe</a:t>
                      </a:r>
                      <a:r>
                        <a:rPr lang="en-US" sz="1000" b="0" spc="15" dirty="0" err="1">
                          <a:solidFill>
                            <a:schemeClr val="tx1"/>
                          </a:solidFill>
                          <a:effectLst/>
                        </a:rPr>
                        <a:t>r</a:t>
                      </a:r>
                      <a:r>
                        <a:rPr lang="en-US" sz="1000" b="0" spc="-10" dirty="0" err="1">
                          <a:solidFill>
                            <a:schemeClr val="tx1"/>
                          </a:solidFill>
                          <a:effectLst/>
                        </a:rPr>
                        <a:t>e</a:t>
                      </a:r>
                      <a:r>
                        <a:rPr lang="en-US" sz="1000" b="0" dirty="0" err="1">
                          <a:solidFill>
                            <a:schemeClr val="tx1"/>
                          </a:solidFill>
                          <a:effectLst/>
                        </a:rPr>
                        <a:t>n</a:t>
                      </a:r>
                      <a:r>
                        <a:rPr lang="en-US" sz="1000" b="0" spc="-10" dirty="0" err="1">
                          <a:solidFill>
                            <a:schemeClr val="tx1"/>
                          </a:solidFill>
                          <a:effectLst/>
                        </a:rPr>
                        <a:t>c</a:t>
                      </a:r>
                      <a:r>
                        <a:rPr lang="en-US" sz="1000" b="0" spc="5" dirty="0" err="1">
                          <a:solidFill>
                            <a:schemeClr val="tx1"/>
                          </a:solidFill>
                          <a:effectLst/>
                        </a:rPr>
                        <a:t>i</a:t>
                      </a:r>
                      <a:r>
                        <a:rPr lang="en-US" sz="1000" b="0" spc="-10" dirty="0" err="1">
                          <a:solidFill>
                            <a:schemeClr val="tx1"/>
                          </a:solidFill>
                          <a:effectLst/>
                        </a:rPr>
                        <a:t>a</a:t>
                      </a:r>
                      <a:r>
                        <a:rPr lang="en-US" sz="1000" b="0" dirty="0" err="1">
                          <a:solidFill>
                            <a:schemeClr val="tx1"/>
                          </a:solidFill>
                          <a:effectLst/>
                        </a:rPr>
                        <a:t>doku</a:t>
                      </a:r>
                      <a:r>
                        <a:rPr lang="en-US" sz="1000" b="0" spc="5" dirty="0" err="1">
                          <a:solidFill>
                            <a:schemeClr val="tx1"/>
                          </a:solidFill>
                          <a:effectLst/>
                        </a:rPr>
                        <a:t>m</a:t>
                      </a:r>
                      <a:r>
                        <a:rPr lang="en-US" sz="1000" b="0" spc="-10" dirty="0" err="1">
                          <a:solidFill>
                            <a:schemeClr val="tx1"/>
                          </a:solidFill>
                          <a:effectLst/>
                        </a:rPr>
                        <a:t>e</a:t>
                      </a:r>
                      <a:r>
                        <a:rPr lang="en-US" sz="1000" b="0" dirty="0" err="1">
                          <a:solidFill>
                            <a:schemeClr val="tx1"/>
                          </a:solidFill>
                          <a:effectLst/>
                        </a:rPr>
                        <a:t>n</a:t>
                      </a:r>
                      <a:r>
                        <a:rPr lang="en-US" sz="1000" b="0" spc="5" dirty="0" err="1">
                          <a:solidFill>
                            <a:schemeClr val="tx1"/>
                          </a:solidFill>
                          <a:effectLst/>
                        </a:rPr>
                        <a:t>t</a:t>
                      </a:r>
                      <a:r>
                        <a:rPr lang="en-US" sz="1000" b="0" dirty="0" err="1">
                          <a:solidFill>
                            <a:schemeClr val="tx1"/>
                          </a:solidFill>
                          <a:effectLst/>
                        </a:rPr>
                        <a:t>u</a:t>
                      </a:r>
                      <a:r>
                        <a:rPr lang="en-US" sz="1000" b="0" spc="5" dirty="0" err="1">
                          <a:solidFill>
                            <a:schemeClr val="tx1"/>
                          </a:solidFill>
                          <a:effectLst/>
                        </a:rPr>
                        <a:t>m</a:t>
                      </a:r>
                      <a:r>
                        <a:rPr lang="en-US" sz="1000" b="0" spc="-10" dirty="0" err="1">
                          <a:solidFill>
                            <a:schemeClr val="tx1"/>
                          </a:solidFill>
                          <a:effectLst/>
                        </a:rPr>
                        <a:t>a</a:t>
                      </a:r>
                      <a:r>
                        <a:rPr lang="en-US" sz="1000" b="0" dirty="0">
                          <a:solidFill>
                            <a:schemeClr val="tx1"/>
                          </a:solidFill>
                          <a:effectLst/>
                        </a:rPr>
                        <a:t>)</a:t>
                      </a:r>
                      <a:r>
                        <a:rPr lang="en-US" sz="1000" b="0" spc="5" dirty="0">
                          <a:solidFill>
                            <a:schemeClr val="tx1"/>
                          </a:solidFill>
                          <a:effectLst/>
                        </a:rPr>
                        <a:t> </a:t>
                      </a:r>
                      <a:r>
                        <a:rPr lang="en-US" sz="1000" b="0" spc="-10" dirty="0" err="1">
                          <a:solidFill>
                            <a:schemeClr val="tx1"/>
                          </a:solidFill>
                          <a:effectLst/>
                        </a:rPr>
                        <a:t>re</a:t>
                      </a:r>
                      <a:r>
                        <a:rPr lang="en-US" sz="1000" b="0" dirty="0" err="1">
                          <a:solidFill>
                            <a:schemeClr val="tx1"/>
                          </a:solidFill>
                          <a:effectLst/>
                        </a:rPr>
                        <a:t>nds</a:t>
                      </a:r>
                      <a:r>
                        <a:rPr lang="en-US" sz="1000" b="0" spc="-10" dirty="0" err="1">
                          <a:solidFill>
                            <a:schemeClr val="tx1"/>
                          </a:solidFill>
                          <a:effectLst/>
                        </a:rPr>
                        <a:t>ze</a:t>
                      </a:r>
                      <a:r>
                        <a:rPr lang="en-US" sz="1000" b="0" spc="15" dirty="0" err="1">
                          <a:solidFill>
                            <a:schemeClr val="tx1"/>
                          </a:solidFill>
                          <a:effectLst/>
                        </a:rPr>
                        <a:t>r</a:t>
                      </a:r>
                      <a:r>
                        <a:rPr lang="en-US" sz="1000" b="0" spc="-10" dirty="0" err="1">
                          <a:solidFill>
                            <a:schemeClr val="tx1"/>
                          </a:solidFill>
                          <a:effectLst/>
                        </a:rPr>
                        <a:t>e</a:t>
                      </a:r>
                      <a:r>
                        <a:rPr lang="en-US" sz="1000" b="0" dirty="0" err="1">
                          <a:solidFill>
                            <a:schemeClr val="tx1"/>
                          </a:solidFill>
                          <a:effectLst/>
                        </a:rPr>
                        <a:t>s</a:t>
                      </a:r>
                      <a:r>
                        <a:rPr lang="en-US" sz="1000" b="0" spc="15" dirty="0">
                          <a:solidFill>
                            <a:schemeClr val="tx1"/>
                          </a:solidFill>
                          <a:effectLst/>
                        </a:rPr>
                        <a:t> </a:t>
                      </a:r>
                      <a:r>
                        <a:rPr lang="en-US" sz="1000" b="0" spc="-1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k</a:t>
                      </a:r>
                      <a:r>
                        <a:rPr lang="en-US" sz="1000" b="0" spc="-10" dirty="0" err="1">
                          <a:solidFill>
                            <a:schemeClr val="tx1"/>
                          </a:solidFill>
                          <a:effectLst/>
                        </a:rPr>
                        <a:t>a</a:t>
                      </a:r>
                      <a:r>
                        <a:rPr lang="en-US" sz="1000" b="0" spc="5" dirty="0" err="1">
                          <a:solidFill>
                            <a:schemeClr val="tx1"/>
                          </a:solidFill>
                          <a:effectLst/>
                        </a:rPr>
                        <a:t>lm</a:t>
                      </a:r>
                      <a:r>
                        <a:rPr lang="en-US" sz="1000" b="0" spc="-10" dirty="0" err="1">
                          <a:solidFill>
                            <a:schemeClr val="tx1"/>
                          </a:solidFill>
                          <a:effectLst/>
                        </a:rPr>
                        <a:t>azá</a:t>
                      </a:r>
                      <a:r>
                        <a:rPr lang="en-US" sz="1000" b="0" dirty="0" err="1">
                          <a:solidFill>
                            <a:schemeClr val="tx1"/>
                          </a:solidFill>
                          <a:effectLst/>
                        </a:rPr>
                        <a:t>s</a:t>
                      </a:r>
                      <a:r>
                        <a:rPr lang="en-US" sz="1000" b="0" spc="-10" dirty="0" err="1">
                          <a:solidFill>
                            <a:schemeClr val="tx1"/>
                          </a:solidFill>
                          <a:effectLst/>
                        </a:rPr>
                        <a:t>a</a:t>
                      </a:r>
                      <a:r>
                        <a:rPr lang="en-US" sz="1000" b="0" dirty="0">
                          <a:solidFill>
                            <a:schemeClr val="tx1"/>
                          </a:solidFill>
                          <a:effectLst/>
                        </a:rPr>
                        <a:t>. </a:t>
                      </a:r>
                      <a:r>
                        <a:rPr lang="en-US" sz="1000" b="0" spc="-5" dirty="0" err="1">
                          <a:solidFill>
                            <a:schemeClr val="tx1"/>
                          </a:solidFill>
                          <a:effectLst/>
                        </a:rPr>
                        <a:t>K</a:t>
                      </a:r>
                      <a:r>
                        <a:rPr lang="en-US" sz="1000" b="0" spc="5" dirty="0" err="1">
                          <a:solidFill>
                            <a:schemeClr val="tx1"/>
                          </a:solidFill>
                          <a:effectLst/>
                        </a:rPr>
                        <a:t>i</a:t>
                      </a:r>
                      <a:r>
                        <a:rPr lang="en-US" sz="1000" b="0" spc="-10" dirty="0" err="1">
                          <a:solidFill>
                            <a:schemeClr val="tx1"/>
                          </a:solidFill>
                          <a:effectLst/>
                        </a:rPr>
                        <a:t>fe</a:t>
                      </a:r>
                      <a:r>
                        <a:rPr lang="en-US" sz="1000" b="0" spc="5" dirty="0" err="1">
                          <a:solidFill>
                            <a:schemeClr val="tx1"/>
                          </a:solidFill>
                          <a:effectLst/>
                        </a:rPr>
                        <a:t>j</a:t>
                      </a:r>
                      <a:r>
                        <a:rPr lang="en-US" sz="1000" b="0" spc="-10" dirty="0" err="1">
                          <a:solidFill>
                            <a:schemeClr val="tx1"/>
                          </a:solidFill>
                          <a:effectLst/>
                        </a:rPr>
                        <a:t>eze</a:t>
                      </a:r>
                      <a:r>
                        <a:rPr lang="en-US" sz="1000" b="0" spc="5" dirty="0" err="1">
                          <a:solidFill>
                            <a:schemeClr val="tx1"/>
                          </a:solidFill>
                          <a:effectLst/>
                        </a:rPr>
                        <a:t>tt</a:t>
                      </a:r>
                      <a:r>
                        <a:rPr lang="en-US" sz="1000" b="0" spc="-10" dirty="0" err="1">
                          <a:solidFill>
                            <a:schemeClr val="tx1"/>
                          </a:solidFill>
                          <a:effectLst/>
                        </a:rPr>
                        <a:t>e</a:t>
                      </a:r>
                      <a:r>
                        <a:rPr lang="en-US" sz="1000" b="0" dirty="0" err="1">
                          <a:solidFill>
                            <a:schemeClr val="tx1"/>
                          </a:solidFill>
                          <a:effectLst/>
                        </a:rPr>
                        <a:t>n</a:t>
                      </a:r>
                      <a:r>
                        <a:rPr lang="en-US" sz="1000" b="0" spc="10" dirty="0">
                          <a:solidFill>
                            <a:schemeClr val="tx1"/>
                          </a:solidFill>
                          <a:effectLst/>
                        </a:rPr>
                        <a:t> </a:t>
                      </a:r>
                      <a:r>
                        <a:rPr lang="en-US" sz="1000" b="0" spc="-10" dirty="0" err="1">
                          <a:solidFill>
                            <a:schemeClr val="tx1"/>
                          </a:solidFill>
                          <a:effectLst/>
                        </a:rPr>
                        <a:t>a</a:t>
                      </a:r>
                      <a:r>
                        <a:rPr lang="en-US" sz="1000" b="0" dirty="0" err="1">
                          <a:solidFill>
                            <a:schemeClr val="tx1"/>
                          </a:solidFill>
                          <a:effectLst/>
                        </a:rPr>
                        <a:t>z</a:t>
                      </a:r>
                      <a:r>
                        <a:rPr lang="en-US" sz="1000" b="0" dirty="0">
                          <a:solidFill>
                            <a:schemeClr val="tx1"/>
                          </a:solidFill>
                          <a:effectLst/>
                        </a:rPr>
                        <a:t> </a:t>
                      </a:r>
                      <a:r>
                        <a:rPr lang="en-US" sz="1000" b="0" spc="5" dirty="0" err="1">
                          <a:solidFill>
                            <a:schemeClr val="tx1"/>
                          </a:solidFill>
                          <a:effectLst/>
                        </a:rPr>
                        <a:t>i</a:t>
                      </a:r>
                      <a:r>
                        <a:rPr lang="en-US" sz="1000" b="0"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e</a:t>
                      </a:r>
                      <a:r>
                        <a:rPr lang="en-US" sz="1000" b="0" dirty="0" err="1">
                          <a:solidFill>
                            <a:schemeClr val="tx1"/>
                          </a:solidFill>
                          <a:effectLst/>
                        </a:rPr>
                        <a:t>n</a:t>
                      </a:r>
                      <a:r>
                        <a:rPr lang="en-US" sz="1000" b="0" spc="-10" dirty="0" err="1">
                          <a:solidFill>
                            <a:schemeClr val="tx1"/>
                          </a:solidFill>
                          <a:effectLst/>
                        </a:rPr>
                        <a:t>z</a:t>
                      </a:r>
                      <a:r>
                        <a:rPr lang="en-US" sz="1000" b="0" spc="5" dirty="0" err="1">
                          <a:solidFill>
                            <a:schemeClr val="tx1"/>
                          </a:solidFill>
                          <a:effectLst/>
                        </a:rPr>
                        <a:t>í</a:t>
                      </a:r>
                      <a:r>
                        <a:rPr lang="en-US" sz="1000" b="0" dirty="0" err="1">
                          <a:solidFill>
                            <a:schemeClr val="tx1"/>
                          </a:solidFill>
                          <a:effectLst/>
                        </a:rPr>
                        <a:t>v</a:t>
                      </a:r>
                      <a:r>
                        <a:rPr lang="en-US" sz="1000" b="0" spc="10" dirty="0">
                          <a:solidFill>
                            <a:schemeClr val="tx1"/>
                          </a:solidFill>
                          <a:effectLst/>
                        </a:rPr>
                        <a:t> </a:t>
                      </a:r>
                      <a:r>
                        <a:rPr lang="en-US" sz="1000" b="0" dirty="0" err="1">
                          <a:solidFill>
                            <a:schemeClr val="tx1"/>
                          </a:solidFill>
                          <a:effectLst/>
                        </a:rPr>
                        <a:t>b</a:t>
                      </a:r>
                      <a:r>
                        <a:rPr lang="en-US" sz="1000" b="0" spc="-10" dirty="0" err="1">
                          <a:solidFill>
                            <a:schemeClr val="tx1"/>
                          </a:solidFill>
                          <a:effectLst/>
                        </a:rPr>
                        <a:t>ar</a:t>
                      </a:r>
                      <a:r>
                        <a:rPr lang="en-US" sz="1000" b="0" dirty="0" err="1">
                          <a:solidFill>
                            <a:schemeClr val="tx1"/>
                          </a:solidFill>
                          <a:effectLst/>
                        </a:rPr>
                        <a:t>o</a:t>
                      </a:r>
                      <a:r>
                        <a:rPr lang="en-US" sz="1000" b="0" spc="5" dirty="0" err="1">
                          <a:solidFill>
                            <a:schemeClr val="tx1"/>
                          </a:solidFill>
                          <a:effectLst/>
                        </a:rPr>
                        <a:t>m</a:t>
                      </a:r>
                      <a:r>
                        <a:rPr lang="en-US" sz="1000" b="0" spc="-10" dirty="0" err="1">
                          <a:solidFill>
                            <a:schemeClr val="tx1"/>
                          </a:solidFill>
                          <a:effectLst/>
                        </a:rPr>
                        <a:t>f</a:t>
                      </a:r>
                      <a:r>
                        <a:rPr lang="en-US" sz="1000" b="0" spc="20" dirty="0" err="1">
                          <a:solidFill>
                            <a:schemeClr val="tx1"/>
                          </a:solidFill>
                          <a:effectLst/>
                        </a:rPr>
                        <a:t>i</a:t>
                      </a:r>
                      <a:r>
                        <a:rPr lang="en-US" sz="1000" b="0" dirty="0">
                          <a:solidFill>
                            <a:schemeClr val="tx1"/>
                          </a:solidFill>
                          <a:effectLst/>
                        </a:rPr>
                        <a:t>-</a:t>
                      </a:r>
                      <a:r>
                        <a:rPr lang="en-US" sz="1000" b="0" spc="5" dirty="0">
                          <a:solidFill>
                            <a:schemeClr val="tx1"/>
                          </a:solidFill>
                          <a:effectLst/>
                        </a:rPr>
                        <a:t> </a:t>
                      </a:r>
                      <a:r>
                        <a:rPr lang="en-US" sz="1000" b="0" dirty="0" err="1">
                          <a:solidFill>
                            <a:schemeClr val="tx1"/>
                          </a:solidFill>
                          <a:effectLst/>
                        </a:rPr>
                        <a:t>v</a:t>
                      </a:r>
                      <a:r>
                        <a:rPr lang="en-US" sz="1000" b="0" spc="-10" dirty="0" err="1">
                          <a:solidFill>
                            <a:schemeClr val="tx1"/>
                          </a:solidFill>
                          <a:effectLst/>
                        </a:rPr>
                        <a:t>a</a:t>
                      </a:r>
                      <a:r>
                        <a:rPr lang="en-US" sz="1000" b="0" dirty="0" err="1">
                          <a:solidFill>
                            <a:schemeClr val="tx1"/>
                          </a:solidFill>
                          <a:effectLst/>
                        </a:rPr>
                        <a:t>gy</a:t>
                      </a:r>
                      <a:r>
                        <a:rPr lang="en-US" sz="1000" b="0" spc="10" dirty="0">
                          <a:solidFill>
                            <a:schemeClr val="tx1"/>
                          </a:solidFill>
                          <a:effectLst/>
                        </a:rPr>
                        <a:t> </a:t>
                      </a:r>
                      <a:r>
                        <a:rPr lang="en-US" sz="1000" b="0" dirty="0" err="1">
                          <a:solidFill>
                            <a:schemeClr val="tx1"/>
                          </a:solidFill>
                          <a:effectLst/>
                        </a:rPr>
                        <a:t>s</a:t>
                      </a:r>
                      <a:r>
                        <a:rPr lang="en-US" sz="1000" b="0" spc="-10" dirty="0" err="1">
                          <a:solidFill>
                            <a:schemeClr val="tx1"/>
                          </a:solidFill>
                          <a:effectLst/>
                        </a:rPr>
                        <a:t>er</a:t>
                      </a:r>
                      <a:r>
                        <a:rPr lang="en-US" sz="1000" b="0" spc="5" dirty="0" err="1">
                          <a:solidFill>
                            <a:schemeClr val="tx1"/>
                          </a:solidFill>
                          <a:effectLst/>
                        </a:rPr>
                        <a:t>t</a:t>
                      </a:r>
                      <a:r>
                        <a:rPr lang="en-US" sz="1000" b="0" spc="-10" dirty="0" err="1">
                          <a:solidFill>
                            <a:schemeClr val="tx1"/>
                          </a:solidFill>
                          <a:effectLst/>
                        </a:rPr>
                        <a:t>é</a:t>
                      </a:r>
                      <a:r>
                        <a:rPr lang="en-US" sz="1000" b="0" spc="5" dirty="0" err="1">
                          <a:solidFill>
                            <a:schemeClr val="tx1"/>
                          </a:solidFill>
                          <a:effectLst/>
                        </a:rPr>
                        <a:t>st</a:t>
                      </a:r>
                      <a:r>
                        <a:rPr lang="en-US" sz="1000" b="0" spc="-10" dirty="0" err="1">
                          <a:solidFill>
                            <a:schemeClr val="tx1"/>
                          </a:solidFill>
                          <a:effectLst/>
                        </a:rPr>
                        <a:t>e</a:t>
                      </a:r>
                      <a:r>
                        <a:rPr lang="en-US" sz="1000" b="0" dirty="0" err="1">
                          <a:solidFill>
                            <a:schemeClr val="tx1"/>
                          </a:solidFill>
                          <a:effectLst/>
                        </a:rPr>
                        <a:t>ny</a:t>
                      </a:r>
                      <a:r>
                        <a:rPr lang="en-US" sz="1000" b="0" spc="-10" dirty="0" err="1">
                          <a:solidFill>
                            <a:schemeClr val="tx1"/>
                          </a:solidFill>
                          <a:effectLst/>
                        </a:rPr>
                        <a:t>é</a:t>
                      </a:r>
                      <a:r>
                        <a:rPr lang="en-US" sz="1000" b="0" dirty="0" err="1">
                          <a:solidFill>
                            <a:schemeClr val="tx1"/>
                          </a:solidFill>
                          <a:effectLst/>
                        </a:rPr>
                        <a:t>s</a:t>
                      </a:r>
                      <a:r>
                        <a:rPr lang="en-US" sz="1000" b="0" spc="-10" dirty="0" err="1">
                          <a:solidFill>
                            <a:schemeClr val="tx1"/>
                          </a:solidFill>
                          <a:effectLst/>
                        </a:rPr>
                        <a:t>z</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si</a:t>
                      </a:r>
                      <a:r>
                        <a:rPr lang="en-US" sz="1000" b="0" dirty="0">
                          <a:solidFill>
                            <a:schemeClr val="tx1"/>
                          </a:solidFill>
                          <a:effectLst/>
                        </a:rPr>
                        <a:t> </a:t>
                      </a:r>
                      <a:r>
                        <a:rPr lang="en-US" sz="1000" b="0" spc="-10" dirty="0" err="1">
                          <a:solidFill>
                            <a:schemeClr val="tx1"/>
                          </a:solidFill>
                          <a:effectLst/>
                        </a:rPr>
                        <a:t>á</a:t>
                      </a:r>
                      <a:r>
                        <a:rPr lang="en-US" sz="1000" b="0" dirty="0" err="1">
                          <a:solidFill>
                            <a:schemeClr val="tx1"/>
                          </a:solidFill>
                          <a:effectLst/>
                        </a:rPr>
                        <a:t>g</a:t>
                      </a:r>
                      <a:r>
                        <a:rPr lang="en-US" sz="1000" b="0" spc="-10" dirty="0" err="1">
                          <a:solidFill>
                            <a:schemeClr val="tx1"/>
                          </a:solidFill>
                          <a:effectLst/>
                        </a:rPr>
                        <a:t>aza</a:t>
                      </a:r>
                      <a:r>
                        <a:rPr lang="en-US" sz="1000" b="0" dirty="0" err="1">
                          <a:solidFill>
                            <a:schemeClr val="tx1"/>
                          </a:solidFill>
                          <a:effectLst/>
                        </a:rPr>
                        <a:t>t</a:t>
                      </a:r>
                      <a:r>
                        <a:rPr lang="en-US" sz="1000" b="0" spc="15" dirty="0">
                          <a:solidFill>
                            <a:schemeClr val="tx1"/>
                          </a:solidFill>
                          <a:effectLst/>
                        </a:rPr>
                        <a:t> </a:t>
                      </a:r>
                      <a:r>
                        <a:rPr lang="en-US" sz="1000" b="0" dirty="0" err="1">
                          <a:solidFill>
                            <a:schemeClr val="tx1"/>
                          </a:solidFill>
                          <a:effectLst/>
                        </a:rPr>
                        <a:t>von</a:t>
                      </a:r>
                      <a:r>
                        <a:rPr lang="en-US" sz="1000" b="0" spc="-10"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ko</a:t>
                      </a:r>
                      <a:r>
                        <a:rPr lang="en-US" sz="1000" b="0" spc="-10" dirty="0" err="1">
                          <a:solidFill>
                            <a:schemeClr val="tx1"/>
                          </a:solidFill>
                          <a:effectLst/>
                        </a:rPr>
                        <a:t>zá</a:t>
                      </a:r>
                      <a:r>
                        <a:rPr lang="en-US" sz="1000" b="0" dirty="0" err="1">
                          <a:solidFill>
                            <a:schemeClr val="tx1"/>
                          </a:solidFill>
                          <a:effectLst/>
                        </a:rPr>
                        <a:t>s</a:t>
                      </a:r>
                      <a:r>
                        <a:rPr lang="en-US" sz="1000" b="0" spc="-10" dirty="0" err="1">
                          <a:solidFill>
                            <a:schemeClr val="tx1"/>
                          </a:solidFill>
                          <a:effectLst/>
                        </a:rPr>
                        <a:t>á</a:t>
                      </a:r>
                      <a:r>
                        <a:rPr lang="en-US" sz="1000" b="0" dirty="0" err="1">
                          <a:solidFill>
                            <a:schemeClr val="tx1"/>
                          </a:solidFill>
                          <a:effectLst/>
                        </a:rPr>
                        <a:t>b</a:t>
                      </a:r>
                      <a:r>
                        <a:rPr lang="en-US" sz="1000" b="0" spc="-10" dirty="0" err="1">
                          <a:solidFill>
                            <a:schemeClr val="tx1"/>
                          </a:solidFill>
                          <a:effectLst/>
                        </a:rPr>
                        <a:t>a</a:t>
                      </a:r>
                      <a:r>
                        <a:rPr lang="en-US" sz="1000" b="0" dirty="0" err="1">
                          <a:solidFill>
                            <a:schemeClr val="tx1"/>
                          </a:solidFill>
                          <a:effectLst/>
                        </a:rPr>
                        <a:t>n</a:t>
                      </a:r>
                      <a:r>
                        <a:rPr lang="en-US" sz="1000" b="0" spc="10" dirty="0">
                          <a:solidFill>
                            <a:schemeClr val="tx1"/>
                          </a:solidFill>
                          <a:effectLst/>
                        </a:rPr>
                        <a:t> </a:t>
                      </a:r>
                      <a:r>
                        <a:rPr lang="en-US" sz="1000" b="0" dirty="0">
                          <a:solidFill>
                            <a:schemeClr val="tx1"/>
                          </a:solidFill>
                          <a:effectLst/>
                        </a:rPr>
                        <a:t>a </a:t>
                      </a:r>
                      <a:r>
                        <a:rPr lang="en-US" sz="1000" b="0" spc="5" dirty="0">
                          <a:solidFill>
                            <a:schemeClr val="tx1"/>
                          </a:solidFill>
                          <a:effectLst/>
                        </a:rPr>
                        <a:t>B</a:t>
                      </a:r>
                      <a:r>
                        <a:rPr lang="en-US" sz="1000" b="0" spc="-5" dirty="0">
                          <a:solidFill>
                            <a:schemeClr val="tx1"/>
                          </a:solidFill>
                          <a:effectLst/>
                        </a:rPr>
                        <a:t>A</a:t>
                      </a:r>
                      <a:r>
                        <a:rPr lang="en-US" sz="1000" b="0" spc="5" dirty="0">
                          <a:solidFill>
                            <a:schemeClr val="tx1"/>
                          </a:solidFill>
                          <a:effectLst/>
                        </a:rPr>
                        <a:t>T</a:t>
                      </a:r>
                      <a:r>
                        <a:rPr lang="en-US" sz="1000" b="0" spc="-10" dirty="0">
                          <a:solidFill>
                            <a:schemeClr val="tx1"/>
                          </a:solidFill>
                          <a:effectLst/>
                        </a:rPr>
                        <a:t>-</a:t>
                      </a:r>
                      <a:r>
                        <a:rPr lang="en-US" sz="1000" b="0" dirty="0" err="1">
                          <a:solidFill>
                            <a:schemeClr val="tx1"/>
                          </a:solidFill>
                          <a:effectLst/>
                        </a:rPr>
                        <a:t>n</a:t>
                      </a:r>
                      <a:r>
                        <a:rPr lang="en-US" sz="1000" b="0" spc="-10" dirty="0" err="1">
                          <a:solidFill>
                            <a:schemeClr val="tx1"/>
                          </a:solidFill>
                          <a:effectLst/>
                        </a:rPr>
                        <a:t>a</a:t>
                      </a:r>
                      <a:r>
                        <a:rPr lang="en-US" sz="1000" b="0" dirty="0" err="1">
                          <a:solidFill>
                            <a:schemeClr val="tx1"/>
                          </a:solidFill>
                          <a:effectLst/>
                        </a:rPr>
                        <a:t>k</a:t>
                      </a:r>
                      <a:r>
                        <a:rPr lang="en-US" sz="1000" b="0" spc="10" dirty="0">
                          <a:solidFill>
                            <a:schemeClr val="tx1"/>
                          </a:solidFill>
                          <a:effectLst/>
                        </a:rPr>
                        <a:t> </a:t>
                      </a:r>
                      <a:r>
                        <a:rPr lang="en-US" sz="1000" b="0" spc="-10" dirty="0" err="1">
                          <a:solidFill>
                            <a:schemeClr val="tx1"/>
                          </a:solidFill>
                          <a:effectLst/>
                        </a:rPr>
                        <a:t>a</a:t>
                      </a:r>
                      <a:r>
                        <a:rPr lang="en-US" sz="1000" b="0" dirty="0" err="1">
                          <a:solidFill>
                            <a:schemeClr val="tx1"/>
                          </a:solidFill>
                          <a:effectLst/>
                        </a:rPr>
                        <a:t>z</a:t>
                      </a:r>
                      <a:r>
                        <a:rPr lang="en-US" sz="1000" b="0" dirty="0">
                          <a:solidFill>
                            <a:schemeClr val="tx1"/>
                          </a:solidFill>
                          <a:effectLst/>
                        </a:rPr>
                        <a:t> EM</a:t>
                      </a:r>
                      <a:r>
                        <a:rPr lang="en-US" sz="1000" b="0" spc="15" dirty="0">
                          <a:solidFill>
                            <a:schemeClr val="tx1"/>
                          </a:solidFill>
                          <a:effectLst/>
                        </a:rPr>
                        <a:t>S</a:t>
                      </a:r>
                      <a:r>
                        <a:rPr lang="en-US" sz="1000" b="0" spc="-10" dirty="0">
                          <a:solidFill>
                            <a:schemeClr val="tx1"/>
                          </a:solidFill>
                          <a:effectLst/>
                        </a:rPr>
                        <a:t>-</a:t>
                      </a:r>
                      <a:r>
                        <a:rPr lang="en-US" sz="1000" b="0" dirty="0">
                          <a:solidFill>
                            <a:schemeClr val="tx1"/>
                          </a:solidFill>
                          <a:effectLst/>
                        </a:rPr>
                        <a:t>be </a:t>
                      </a:r>
                      <a:r>
                        <a:rPr lang="en-US" sz="1000" b="0" dirty="0" err="1">
                          <a:solidFill>
                            <a:schemeClr val="tx1"/>
                          </a:solidFill>
                          <a:effectLst/>
                        </a:rPr>
                        <a:t>k</a:t>
                      </a:r>
                      <a:r>
                        <a:rPr lang="en-US" sz="1000" b="0" spc="-10"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l</a:t>
                      </a:r>
                      <a:r>
                        <a:rPr lang="en-US" sz="1000" b="0" spc="-5" dirty="0">
                          <a:solidFill>
                            <a:schemeClr val="tx1"/>
                          </a:solidFill>
                          <a:effectLst/>
                        </a:rPr>
                        <a:t> </a:t>
                      </a:r>
                      <a:r>
                        <a:rPr lang="en-US" sz="1000" b="0" spc="-10" dirty="0" err="1">
                          <a:solidFill>
                            <a:schemeClr val="tx1"/>
                          </a:solidFill>
                          <a:effectLst/>
                        </a:rPr>
                        <a:t>f</a:t>
                      </a:r>
                      <a:r>
                        <a:rPr lang="en-US" sz="1000" b="0" dirty="0" err="1">
                          <a:solidFill>
                            <a:schemeClr val="tx1"/>
                          </a:solidFill>
                          <a:effectLst/>
                        </a:rPr>
                        <a:t>og</a:t>
                      </a:r>
                      <a:r>
                        <a:rPr lang="en-US" sz="1000" b="0" spc="-20" dirty="0" err="1">
                          <a:solidFill>
                            <a:schemeClr val="tx1"/>
                          </a:solidFill>
                          <a:effectLst/>
                        </a:rPr>
                        <a:t>l</a:t>
                      </a:r>
                      <a:r>
                        <a:rPr lang="en-US" sz="1000" b="0" spc="-1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n</a:t>
                      </a:r>
                      <a:r>
                        <a:rPr lang="en-US" sz="1000" b="0" spc="5" dirty="0" err="1">
                          <a:solidFill>
                            <a:schemeClr val="tx1"/>
                          </a:solidFill>
                          <a:effectLst/>
                        </a:rPr>
                        <a:t>i</a:t>
                      </a:r>
                      <a:r>
                        <a:rPr lang="en-US" sz="1000" b="0" dirty="0" err="1">
                          <a:solidFill>
                            <a:schemeClr val="tx1"/>
                          </a:solidFill>
                          <a:effectLst/>
                        </a:rPr>
                        <a:t>a</a:t>
                      </a:r>
                      <a:r>
                        <a:rPr lang="en-US" sz="1000" b="0" dirty="0">
                          <a:solidFill>
                            <a:schemeClr val="tx1"/>
                          </a:solidFill>
                          <a:effectLst/>
                        </a:rPr>
                        <a:t> a </a:t>
                      </a:r>
                      <a:r>
                        <a:rPr lang="en-US" sz="1000" b="0" dirty="0" err="1">
                          <a:solidFill>
                            <a:schemeClr val="tx1"/>
                          </a:solidFill>
                          <a:effectLst/>
                        </a:rPr>
                        <a:t>köv</a:t>
                      </a:r>
                      <a:r>
                        <a:rPr lang="en-US" sz="1000" b="0" spc="-10" dirty="0" err="1">
                          <a:solidFill>
                            <a:schemeClr val="tx1"/>
                          </a:solidFill>
                          <a:effectLst/>
                        </a:rPr>
                        <a:t>e</a:t>
                      </a:r>
                      <a:r>
                        <a:rPr lang="en-US" sz="1000" b="0" spc="5" dirty="0" err="1">
                          <a:solidFill>
                            <a:schemeClr val="tx1"/>
                          </a:solidFill>
                          <a:effectLst/>
                        </a:rPr>
                        <a:t>t</a:t>
                      </a:r>
                      <a:r>
                        <a:rPr lang="en-US" sz="1000" b="0" dirty="0" err="1">
                          <a:solidFill>
                            <a:schemeClr val="tx1"/>
                          </a:solidFill>
                          <a:effectLst/>
                        </a:rPr>
                        <a:t>k</a:t>
                      </a:r>
                      <a:r>
                        <a:rPr lang="en-US" sz="1000" b="0" spc="-10" dirty="0" err="1">
                          <a:solidFill>
                            <a:schemeClr val="tx1"/>
                          </a:solidFill>
                          <a:effectLst/>
                        </a:rPr>
                        <a:t>ez</a:t>
                      </a:r>
                      <a:r>
                        <a:rPr lang="en-US" sz="1000" b="0" dirty="0" err="1">
                          <a:solidFill>
                            <a:schemeClr val="tx1"/>
                          </a:solidFill>
                          <a:effectLst/>
                        </a:rPr>
                        <a:t>ő</a:t>
                      </a:r>
                      <a:r>
                        <a:rPr lang="en-US" sz="1000" b="0" spc="10" dirty="0">
                          <a:solidFill>
                            <a:schemeClr val="tx1"/>
                          </a:solidFill>
                          <a:effectLst/>
                        </a:rPr>
                        <a:t> </a:t>
                      </a:r>
                      <a:r>
                        <a:rPr lang="en-US" sz="1000" b="0" spc="5" dirty="0" err="1">
                          <a:solidFill>
                            <a:schemeClr val="tx1"/>
                          </a:solidFill>
                          <a:effectLst/>
                        </a:rPr>
                        <a:t>j</a:t>
                      </a:r>
                      <a:r>
                        <a:rPr lang="en-US" sz="1000" b="0" spc="-10" dirty="0" err="1">
                          <a:solidFill>
                            <a:schemeClr val="tx1"/>
                          </a:solidFill>
                          <a:effectLst/>
                        </a:rPr>
                        <a:t>e</a:t>
                      </a:r>
                      <a:r>
                        <a:rPr lang="en-US" sz="1000" b="0" spc="5" dirty="0" err="1">
                          <a:solidFill>
                            <a:schemeClr val="tx1"/>
                          </a:solidFill>
                          <a:effectLst/>
                        </a:rPr>
                        <a:t>ll</a:t>
                      </a:r>
                      <a:r>
                        <a:rPr lang="en-US" sz="1000" b="0" spc="-10" dirty="0" err="1">
                          <a:solidFill>
                            <a:schemeClr val="tx1"/>
                          </a:solidFill>
                          <a:effectLst/>
                        </a:rPr>
                        <a:t>e</a:t>
                      </a:r>
                      <a:r>
                        <a:rPr lang="en-US" sz="1000" b="0" spc="15" dirty="0" err="1">
                          <a:solidFill>
                            <a:schemeClr val="tx1"/>
                          </a:solidFill>
                          <a:effectLst/>
                        </a:rPr>
                        <a:t>m</a:t>
                      </a:r>
                      <a:r>
                        <a:rPr lang="en-US" sz="1000" b="0" spc="-10" dirty="0" err="1">
                          <a:solidFill>
                            <a:schemeClr val="tx1"/>
                          </a:solidFill>
                          <a:effectLst/>
                        </a:rPr>
                        <a:t>z</a:t>
                      </a:r>
                      <a:r>
                        <a:rPr lang="en-US" sz="1000" b="0" dirty="0" err="1">
                          <a:solidFill>
                            <a:schemeClr val="tx1"/>
                          </a:solidFill>
                          <a:effectLst/>
                        </a:rPr>
                        <a:t>ők</a:t>
                      </a:r>
                      <a:r>
                        <a:rPr lang="en-US" sz="1000" b="0" spc="-10" dirty="0" err="1">
                          <a:solidFill>
                            <a:schemeClr val="tx1"/>
                          </a:solidFill>
                          <a:effectLst/>
                        </a:rPr>
                        <a:t>e</a:t>
                      </a:r>
                      <a:r>
                        <a:rPr lang="en-US" sz="1000" b="0" spc="5" dirty="0" err="1">
                          <a:solidFill>
                            <a:schemeClr val="tx1"/>
                          </a:solidFill>
                          <a:effectLst/>
                        </a:rPr>
                        <a:t>t</a:t>
                      </a:r>
                      <a:r>
                        <a:rPr lang="en-US" sz="1000" b="0" dirty="0">
                          <a:solidFill>
                            <a:schemeClr val="tx1"/>
                          </a:solidFill>
                          <a:effectLst/>
                        </a:rPr>
                        <a:t>:</a:t>
                      </a:r>
                      <a:endParaRPr lang="hu-HU" sz="900" b="0" dirty="0">
                        <a:solidFill>
                          <a:schemeClr val="tx1"/>
                        </a:solidFill>
                        <a:effectLst/>
                      </a:endParaRPr>
                    </a:p>
                    <a:p>
                      <a:pPr marL="106045" algn="just">
                        <a:spcBef>
                          <a:spcPts val="5"/>
                        </a:spcBef>
                        <a:spcAft>
                          <a:spcPts val="0"/>
                        </a:spcAft>
                      </a:pPr>
                      <a:r>
                        <a:rPr lang="en-US" sz="1000" b="0" dirty="0">
                          <a:solidFill>
                            <a:schemeClr val="tx1"/>
                          </a:solidFill>
                          <a:effectLst/>
                        </a:rPr>
                        <a:t>10.</a:t>
                      </a:r>
                      <a:r>
                        <a:rPr lang="en-US" sz="1000" b="0" spc="25" dirty="0">
                          <a:solidFill>
                            <a:schemeClr val="tx1"/>
                          </a:solidFill>
                          <a:effectLst/>
                        </a:rPr>
                        <a:t> </a:t>
                      </a:r>
                      <a:r>
                        <a:rPr lang="en-US" sz="1000" b="0" spc="-10" dirty="0" err="1">
                          <a:solidFill>
                            <a:schemeClr val="tx1"/>
                          </a:solidFill>
                          <a:effectLst/>
                        </a:rPr>
                        <a:t>za</a:t>
                      </a:r>
                      <a:r>
                        <a:rPr lang="en-US" sz="1000" b="0" spc="5" dirty="0" err="1">
                          <a:solidFill>
                            <a:schemeClr val="tx1"/>
                          </a:solidFill>
                          <a:effectLst/>
                        </a:rPr>
                        <a:t>j</a:t>
                      </a:r>
                      <a:r>
                        <a:rPr lang="en-US" sz="1000" b="0" dirty="0" err="1">
                          <a:solidFill>
                            <a:schemeClr val="tx1"/>
                          </a:solidFill>
                          <a:effectLst/>
                        </a:rPr>
                        <a:t>v</a:t>
                      </a:r>
                      <a:r>
                        <a:rPr lang="en-US" sz="1000" b="0" spc="-10" dirty="0" err="1">
                          <a:solidFill>
                            <a:schemeClr val="tx1"/>
                          </a:solidFill>
                          <a:effectLst/>
                        </a:rPr>
                        <a:t>é</a:t>
                      </a:r>
                      <a:r>
                        <a:rPr lang="en-US" sz="1000" b="0" dirty="0" err="1">
                          <a:solidFill>
                            <a:schemeClr val="tx1"/>
                          </a:solidFill>
                          <a:effectLst/>
                        </a:rPr>
                        <a:t>d</a:t>
                      </a:r>
                      <a:r>
                        <a:rPr lang="en-US" sz="1000" b="0" spc="-10" dirty="0" err="1">
                          <a:solidFill>
                            <a:schemeClr val="tx1"/>
                          </a:solidFill>
                          <a:effectLst/>
                        </a:rPr>
                        <a:t>e</a:t>
                      </a:r>
                      <a:r>
                        <a:rPr lang="en-US" sz="1000" b="0" spc="5" dirty="0" err="1">
                          <a:solidFill>
                            <a:schemeClr val="tx1"/>
                          </a:solidFill>
                          <a:effectLst/>
                        </a:rPr>
                        <a:t>lm</a:t>
                      </a:r>
                      <a:r>
                        <a:rPr lang="en-US" sz="1000" b="0" dirty="0" err="1">
                          <a:solidFill>
                            <a:schemeClr val="tx1"/>
                          </a:solidFill>
                          <a:effectLst/>
                        </a:rPr>
                        <a:t>i</a:t>
                      </a:r>
                      <a:r>
                        <a:rPr lang="en-US" sz="1000" b="0" spc="-5" dirty="0">
                          <a:solidFill>
                            <a:schemeClr val="tx1"/>
                          </a:solidFill>
                          <a:effectLst/>
                        </a:rPr>
                        <a:t> </a:t>
                      </a:r>
                      <a:r>
                        <a:rPr lang="en-US" sz="1000" b="0" spc="5" dirty="0" err="1">
                          <a:solidFill>
                            <a:schemeClr val="tx1"/>
                          </a:solidFill>
                          <a:effectLst/>
                        </a:rPr>
                        <a:t>i</a:t>
                      </a:r>
                      <a:r>
                        <a:rPr lang="en-US" sz="1000" b="0"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éz</a:t>
                      </a:r>
                      <a:r>
                        <a:rPr lang="en-US" sz="1000" b="0" dirty="0" err="1">
                          <a:solidFill>
                            <a:schemeClr val="tx1"/>
                          </a:solidFill>
                          <a:effectLst/>
                        </a:rPr>
                        <a:t>k</a:t>
                      </a:r>
                      <a:r>
                        <a:rPr lang="en-US" sz="1000" b="0" spc="-10" dirty="0" err="1">
                          <a:solidFill>
                            <a:schemeClr val="tx1"/>
                          </a:solidFill>
                          <a:effectLst/>
                        </a:rPr>
                        <a:t>e</a:t>
                      </a:r>
                      <a:r>
                        <a:rPr lang="en-US" sz="1000" b="0" dirty="0" err="1">
                          <a:solidFill>
                            <a:schemeClr val="tx1"/>
                          </a:solidFill>
                          <a:effectLst/>
                        </a:rPr>
                        <a:t>d</a:t>
                      </a:r>
                      <a:r>
                        <a:rPr lang="en-US" sz="1000" b="0" spc="-10" dirty="0" err="1">
                          <a:solidFill>
                            <a:schemeClr val="tx1"/>
                          </a:solidFill>
                          <a:effectLst/>
                        </a:rPr>
                        <a:t>é</a:t>
                      </a:r>
                      <a:r>
                        <a:rPr lang="en-US" sz="1000" b="0" dirty="0" err="1">
                          <a:solidFill>
                            <a:schemeClr val="tx1"/>
                          </a:solidFill>
                          <a:effectLst/>
                        </a:rPr>
                        <a:t>si</a:t>
                      </a:r>
                      <a:r>
                        <a:rPr lang="en-US" sz="1000" b="0" spc="2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er</a:t>
                      </a:r>
                      <a:r>
                        <a:rPr lang="en-US" sz="1000" b="0" dirty="0" err="1">
                          <a:solidFill>
                            <a:schemeClr val="tx1"/>
                          </a:solidFill>
                          <a:effectLst/>
                        </a:rPr>
                        <a:t>v</a:t>
                      </a:r>
                      <a:r>
                        <a:rPr lang="en-US" sz="1000" b="0" spc="10" dirty="0">
                          <a:solidFill>
                            <a:schemeClr val="tx1"/>
                          </a:solidFill>
                          <a:effectLst/>
                        </a:rPr>
                        <a:t> </a:t>
                      </a:r>
                      <a:r>
                        <a:rPr lang="en-US" sz="1000" b="0" spc="-10" dirty="0">
                          <a:solidFill>
                            <a:schemeClr val="tx1"/>
                          </a:solidFill>
                          <a:effectLst/>
                        </a:rPr>
                        <a:t>(</a:t>
                      </a:r>
                      <a:r>
                        <a:rPr lang="en-US" sz="1000" b="0" spc="5" dirty="0" err="1">
                          <a:solidFill>
                            <a:schemeClr val="tx1"/>
                          </a:solidFill>
                          <a:effectLst/>
                        </a:rPr>
                        <a:t>l</a:t>
                      </a:r>
                      <a:r>
                        <a:rPr lang="en-US" sz="1000" b="0" spc="-10" dirty="0" err="1">
                          <a:solidFill>
                            <a:schemeClr val="tx1"/>
                          </a:solidFill>
                          <a:effectLst/>
                        </a:rPr>
                        <a:t>á</a:t>
                      </a:r>
                      <a:r>
                        <a:rPr lang="en-US" sz="1000" b="0" dirty="0" err="1">
                          <a:solidFill>
                            <a:schemeClr val="tx1"/>
                          </a:solidFill>
                          <a:effectLst/>
                        </a:rPr>
                        <a:t>sd</a:t>
                      </a:r>
                      <a:r>
                        <a:rPr lang="en-US" sz="1000" b="0" spc="-10" dirty="0">
                          <a:solidFill>
                            <a:schemeClr val="tx1"/>
                          </a:solidFill>
                          <a:effectLst/>
                        </a:rPr>
                        <a:t> </a:t>
                      </a:r>
                      <a:r>
                        <a:rPr lang="en-US" sz="1000" b="0" spc="-25" dirty="0">
                          <a:solidFill>
                            <a:schemeClr val="tx1"/>
                          </a:solidFill>
                          <a:effectLst/>
                        </a:rPr>
                        <a:t>9</a:t>
                      </a:r>
                      <a:r>
                        <a:rPr lang="en-US" sz="1000" b="0" dirty="0">
                          <a:solidFill>
                            <a:schemeClr val="tx1"/>
                          </a:solidFill>
                          <a:effectLst/>
                        </a:rPr>
                        <a:t>. </a:t>
                      </a:r>
                      <a:r>
                        <a:rPr lang="en-US" sz="1000" b="0" spc="5" dirty="0">
                          <a:solidFill>
                            <a:schemeClr val="tx1"/>
                          </a:solidFill>
                          <a:effectLst/>
                        </a:rPr>
                        <a:t>B</a:t>
                      </a:r>
                      <a:r>
                        <a:rPr lang="en-US" sz="1000" b="0" spc="-5" dirty="0">
                          <a:solidFill>
                            <a:schemeClr val="tx1"/>
                          </a:solidFill>
                          <a:effectLst/>
                        </a:rPr>
                        <a:t>A</a:t>
                      </a:r>
                      <a:r>
                        <a:rPr lang="en-US" sz="1000" b="0" dirty="0">
                          <a:solidFill>
                            <a:schemeClr val="tx1"/>
                          </a:solidFill>
                          <a:effectLst/>
                        </a:rPr>
                        <a:t>T</a:t>
                      </a:r>
                      <a:r>
                        <a:rPr lang="en-US" sz="1000" b="0" spc="-10" dirty="0">
                          <a:solidFill>
                            <a:schemeClr val="tx1"/>
                          </a:solidFill>
                          <a:effectLst/>
                        </a:rPr>
                        <a:t>)</a:t>
                      </a:r>
                      <a:r>
                        <a:rPr lang="en-US" sz="1000" b="0" dirty="0">
                          <a:solidFill>
                            <a:schemeClr val="tx1"/>
                          </a:solidFill>
                          <a:effectLst/>
                        </a:rPr>
                        <a:t>;</a:t>
                      </a:r>
                      <a:endParaRPr lang="hu-HU" sz="900" b="0" dirty="0">
                        <a:solidFill>
                          <a:schemeClr val="tx1"/>
                        </a:solidFill>
                        <a:effectLst/>
                      </a:endParaRPr>
                    </a:p>
                    <a:p>
                      <a:pPr marL="106045" algn="just">
                        <a:lnSpc>
                          <a:spcPts val="1200"/>
                        </a:lnSpc>
                        <a:spcAft>
                          <a:spcPts val="0"/>
                        </a:spcAft>
                      </a:pPr>
                      <a:r>
                        <a:rPr lang="en-US" sz="1000" b="0" dirty="0">
                          <a:solidFill>
                            <a:schemeClr val="tx1"/>
                          </a:solidFill>
                          <a:effectLst/>
                        </a:rPr>
                        <a:t>11.</a:t>
                      </a:r>
                      <a:r>
                        <a:rPr lang="en-US" sz="1000" b="0" spc="25" dirty="0">
                          <a:solidFill>
                            <a:schemeClr val="tx1"/>
                          </a:solidFill>
                          <a:effectLst/>
                        </a:rPr>
                        <a:t> </a:t>
                      </a:r>
                      <a:r>
                        <a:rPr lang="en-US" sz="1000" b="0" dirty="0" err="1">
                          <a:solidFill>
                            <a:schemeClr val="tx1"/>
                          </a:solidFill>
                          <a:effectLst/>
                        </a:rPr>
                        <a:t>bű</a:t>
                      </a:r>
                      <a:r>
                        <a:rPr lang="en-US" sz="1000" b="0" spc="-10" dirty="0" err="1">
                          <a:solidFill>
                            <a:schemeClr val="tx1"/>
                          </a:solidFill>
                          <a:effectLst/>
                        </a:rPr>
                        <a:t>z</a:t>
                      </a:r>
                      <a:r>
                        <a:rPr lang="en-US" sz="1000" b="0" dirty="0" err="1">
                          <a:solidFill>
                            <a:schemeClr val="tx1"/>
                          </a:solidFill>
                          <a:effectLst/>
                        </a:rPr>
                        <a:t>s</a:t>
                      </a:r>
                      <a:r>
                        <a:rPr lang="en-US" sz="1000" b="0" spc="-10" dirty="0" err="1">
                          <a:solidFill>
                            <a:schemeClr val="tx1"/>
                          </a:solidFill>
                          <a:effectLst/>
                        </a:rPr>
                        <a:t>ze</a:t>
                      </a:r>
                      <a:r>
                        <a:rPr lang="en-US" sz="1000" b="0" dirty="0" err="1">
                          <a:solidFill>
                            <a:schemeClr val="tx1"/>
                          </a:solidFill>
                          <a:effectLst/>
                        </a:rPr>
                        <a:t>nny</a:t>
                      </a:r>
                      <a:r>
                        <a:rPr lang="en-US" sz="1000" b="0" spc="-10" dirty="0" err="1">
                          <a:solidFill>
                            <a:schemeClr val="tx1"/>
                          </a:solidFill>
                          <a:effectLst/>
                        </a:rPr>
                        <a:t>ezé</a:t>
                      </a:r>
                      <a:r>
                        <a:rPr lang="en-US" sz="1000" b="0" dirty="0" err="1">
                          <a:solidFill>
                            <a:schemeClr val="tx1"/>
                          </a:solidFill>
                          <a:effectLst/>
                        </a:rPr>
                        <a:t>s</a:t>
                      </a:r>
                      <a:r>
                        <a:rPr lang="en-US" sz="1000" b="0" spc="15" dirty="0">
                          <a:solidFill>
                            <a:schemeClr val="tx1"/>
                          </a:solidFill>
                          <a:effectLst/>
                        </a:rPr>
                        <a:t> </a:t>
                      </a:r>
                      <a:r>
                        <a:rPr lang="en-US" sz="1000" b="0" spc="-10" dirty="0" err="1">
                          <a:solidFill>
                            <a:schemeClr val="tx1"/>
                          </a:solidFill>
                          <a:effectLst/>
                        </a:rPr>
                        <a:t>e</a:t>
                      </a:r>
                      <a:r>
                        <a:rPr lang="en-US" sz="1000" b="0" spc="5" dirty="0" err="1">
                          <a:solidFill>
                            <a:schemeClr val="tx1"/>
                          </a:solidFill>
                          <a:effectLst/>
                        </a:rPr>
                        <a:t>ll</a:t>
                      </a:r>
                      <a:r>
                        <a:rPr lang="en-US" sz="1000" b="0" spc="-10" dirty="0" err="1">
                          <a:solidFill>
                            <a:schemeClr val="tx1"/>
                          </a:solidFill>
                          <a:effectLst/>
                        </a:rPr>
                        <a:t>e</a:t>
                      </a:r>
                      <a:r>
                        <a:rPr lang="en-US" sz="1000" b="0" dirty="0" err="1">
                          <a:solidFill>
                            <a:schemeClr val="tx1"/>
                          </a:solidFill>
                          <a:effectLst/>
                        </a:rPr>
                        <a:t>ni</a:t>
                      </a:r>
                      <a:r>
                        <a:rPr lang="en-US" sz="1000" b="0" dirty="0">
                          <a:solidFill>
                            <a:schemeClr val="tx1"/>
                          </a:solidFill>
                          <a:effectLst/>
                        </a:rPr>
                        <a:t> </a:t>
                      </a:r>
                      <a:r>
                        <a:rPr lang="en-US" sz="1000" b="0" spc="5" dirty="0" err="1">
                          <a:solidFill>
                            <a:schemeClr val="tx1"/>
                          </a:solidFill>
                          <a:effectLst/>
                        </a:rPr>
                        <a:t>i</a:t>
                      </a:r>
                      <a:r>
                        <a:rPr lang="en-US" sz="1000" b="0"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éz</a:t>
                      </a:r>
                      <a:r>
                        <a:rPr lang="en-US" sz="1000" b="0" dirty="0" err="1">
                          <a:solidFill>
                            <a:schemeClr val="tx1"/>
                          </a:solidFill>
                          <a:effectLst/>
                        </a:rPr>
                        <a:t>k</a:t>
                      </a:r>
                      <a:r>
                        <a:rPr lang="en-US" sz="1000" b="0" spc="-10" dirty="0" err="1">
                          <a:solidFill>
                            <a:schemeClr val="tx1"/>
                          </a:solidFill>
                          <a:effectLst/>
                        </a:rPr>
                        <a:t>e</a:t>
                      </a:r>
                      <a:r>
                        <a:rPr lang="en-US" sz="1000" b="0" dirty="0" err="1">
                          <a:solidFill>
                            <a:schemeClr val="tx1"/>
                          </a:solidFill>
                          <a:effectLst/>
                        </a:rPr>
                        <a:t>d</a:t>
                      </a:r>
                      <a:r>
                        <a:rPr lang="en-US" sz="1000" b="0" spc="-10" dirty="0" err="1">
                          <a:solidFill>
                            <a:schemeClr val="tx1"/>
                          </a:solidFill>
                          <a:effectLst/>
                        </a:rPr>
                        <a:t>é</a:t>
                      </a:r>
                      <a:r>
                        <a:rPr lang="en-US" sz="1000" b="0" dirty="0" err="1">
                          <a:solidFill>
                            <a:schemeClr val="tx1"/>
                          </a:solidFill>
                          <a:effectLst/>
                        </a:rPr>
                        <a:t>si</a:t>
                      </a:r>
                      <a:r>
                        <a:rPr lang="en-US" sz="1000" b="0" spc="2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er</a:t>
                      </a:r>
                      <a:r>
                        <a:rPr lang="en-US" sz="1000" b="0" dirty="0" err="1">
                          <a:solidFill>
                            <a:schemeClr val="tx1"/>
                          </a:solidFill>
                          <a:effectLst/>
                        </a:rPr>
                        <a:t>v</a:t>
                      </a:r>
                      <a:r>
                        <a:rPr lang="en-US" sz="1000" b="0" spc="10" dirty="0">
                          <a:solidFill>
                            <a:schemeClr val="tx1"/>
                          </a:solidFill>
                          <a:effectLst/>
                        </a:rPr>
                        <a:t> </a:t>
                      </a:r>
                      <a:r>
                        <a:rPr lang="en-US" sz="1000" b="0" spc="-10" dirty="0">
                          <a:solidFill>
                            <a:schemeClr val="tx1"/>
                          </a:solidFill>
                          <a:effectLst/>
                        </a:rPr>
                        <a:t>(</a:t>
                      </a:r>
                      <a:r>
                        <a:rPr lang="en-US" sz="1000" b="0" spc="5" dirty="0" err="1">
                          <a:solidFill>
                            <a:schemeClr val="tx1"/>
                          </a:solidFill>
                          <a:effectLst/>
                        </a:rPr>
                        <a:t>l</a:t>
                      </a:r>
                      <a:r>
                        <a:rPr lang="en-US" sz="1000" b="0" spc="-10" dirty="0" err="1">
                          <a:solidFill>
                            <a:schemeClr val="tx1"/>
                          </a:solidFill>
                          <a:effectLst/>
                        </a:rPr>
                        <a:t>á</a:t>
                      </a:r>
                      <a:r>
                        <a:rPr lang="en-US" sz="1000" b="0" dirty="0" err="1">
                          <a:solidFill>
                            <a:schemeClr val="tx1"/>
                          </a:solidFill>
                          <a:effectLst/>
                        </a:rPr>
                        <a:t>sd</a:t>
                      </a:r>
                      <a:r>
                        <a:rPr lang="en-US" sz="1000" b="0" spc="-10" dirty="0">
                          <a:solidFill>
                            <a:schemeClr val="tx1"/>
                          </a:solidFill>
                          <a:effectLst/>
                        </a:rPr>
                        <a:t> </a:t>
                      </a:r>
                      <a:r>
                        <a:rPr lang="en-US" sz="1000" b="0" dirty="0">
                          <a:solidFill>
                            <a:schemeClr val="tx1"/>
                          </a:solidFill>
                          <a:effectLst/>
                        </a:rPr>
                        <a:t>12. </a:t>
                      </a:r>
                      <a:r>
                        <a:rPr lang="en-US" sz="1000" b="0" spc="5" dirty="0">
                          <a:solidFill>
                            <a:schemeClr val="tx1"/>
                          </a:solidFill>
                          <a:effectLst/>
                        </a:rPr>
                        <a:t>B</a:t>
                      </a:r>
                      <a:r>
                        <a:rPr lang="en-US" sz="1000" b="0" spc="-30" dirty="0">
                          <a:solidFill>
                            <a:schemeClr val="tx1"/>
                          </a:solidFill>
                          <a:effectLst/>
                        </a:rPr>
                        <a:t>A</a:t>
                      </a:r>
                      <a:r>
                        <a:rPr lang="en-US" sz="1000" b="0" dirty="0">
                          <a:solidFill>
                            <a:schemeClr val="tx1"/>
                          </a:solidFill>
                          <a:effectLst/>
                        </a:rPr>
                        <a:t>T</a:t>
                      </a:r>
                      <a:r>
                        <a:rPr lang="en-US" sz="1000" b="0" spc="-10" dirty="0">
                          <a:solidFill>
                            <a:schemeClr val="tx1"/>
                          </a:solidFill>
                          <a:effectLst/>
                        </a:rPr>
                        <a:t>)</a:t>
                      </a:r>
                      <a:r>
                        <a:rPr lang="en-US" sz="1000" b="0" dirty="0">
                          <a:solidFill>
                            <a:schemeClr val="tx1"/>
                          </a:solidFill>
                          <a:effectLst/>
                        </a:rPr>
                        <a:t>.</a:t>
                      </a:r>
                      <a:endParaRPr lang="hu-HU" sz="9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106045">
                        <a:lnSpc>
                          <a:spcPts val="1200"/>
                        </a:lnSpc>
                        <a:spcAft>
                          <a:spcPts val="0"/>
                        </a:spcAft>
                      </a:pPr>
                      <a:endParaRPr lang="hu-HU" sz="700" dirty="0">
                        <a:effectLst/>
                        <a:latin typeface="Times New Roman" panose="02020603050405020304" pitchFamily="18" charset="0"/>
                        <a:ea typeface="Times New Roman" panose="02020603050405020304" pitchFamily="18" charset="0"/>
                      </a:endParaRPr>
                    </a:p>
                  </a:txBody>
                  <a:tcPr marL="0" marR="0" marT="0" marB="0">
                    <a:noFill/>
                  </a:tcPr>
                </a:tc>
                <a:tc>
                  <a:txBody>
                    <a:bodyPr/>
                    <a:lstStyle/>
                    <a:p>
                      <a:pPr marL="106680" marR="374015" algn="just">
                        <a:spcAft>
                          <a:spcPts val="0"/>
                        </a:spcAft>
                      </a:pPr>
                      <a:r>
                        <a:rPr lang="en-US" sz="1000" b="0" dirty="0">
                          <a:solidFill>
                            <a:schemeClr val="tx1"/>
                          </a:solidFill>
                          <a:effectLst/>
                        </a:rPr>
                        <a:t>A</a:t>
                      </a:r>
                      <a:r>
                        <a:rPr lang="en-US" sz="1000" b="0" spc="10" dirty="0">
                          <a:solidFill>
                            <a:schemeClr val="tx1"/>
                          </a:solidFill>
                          <a:effectLst/>
                        </a:rPr>
                        <a:t> </a:t>
                      </a:r>
                      <a:r>
                        <a:rPr lang="en-US" sz="1000" b="0" dirty="0" err="1">
                          <a:solidFill>
                            <a:schemeClr val="tx1"/>
                          </a:solidFill>
                          <a:effectLst/>
                        </a:rPr>
                        <a:t>baromf</a:t>
                      </a:r>
                      <a:r>
                        <a:rPr lang="en-US" sz="1000" b="0" spc="-15" dirty="0" err="1">
                          <a:solidFill>
                            <a:schemeClr val="tx1"/>
                          </a:solidFill>
                          <a:effectLst/>
                        </a:rPr>
                        <a:t>i</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l</a:t>
                      </a:r>
                      <a:r>
                        <a:rPr lang="en-US" sz="1000" b="0" spc="-10" dirty="0" err="1">
                          <a:solidFill>
                            <a:schemeClr val="tx1"/>
                          </a:solidFill>
                          <a:effectLst/>
                        </a:rPr>
                        <a:t>e</a:t>
                      </a:r>
                      <a:r>
                        <a:rPr lang="en-US" sz="1000" b="0" dirty="0" err="1">
                          <a:solidFill>
                            <a:schemeClr val="tx1"/>
                          </a:solidFill>
                          <a:effectLst/>
                        </a:rPr>
                        <a:t>p</a:t>
                      </a:r>
                      <a:r>
                        <a:rPr lang="en-US" sz="1000" b="0" spc="10" dirty="0">
                          <a:solidFill>
                            <a:schemeClr val="tx1"/>
                          </a:solidFill>
                          <a:effectLst/>
                        </a:rPr>
                        <a:t> </a:t>
                      </a:r>
                      <a:r>
                        <a:rPr lang="en-US" sz="1000" b="0" spc="-10" dirty="0" err="1">
                          <a:solidFill>
                            <a:schemeClr val="tx1"/>
                          </a:solidFill>
                          <a:effectLst/>
                        </a:rPr>
                        <a:t>e</a:t>
                      </a:r>
                      <a:r>
                        <a:rPr lang="en-US" sz="1000" b="0" dirty="0" err="1">
                          <a:solidFill>
                            <a:schemeClr val="tx1"/>
                          </a:solidFill>
                          <a:effectLst/>
                        </a:rPr>
                        <a:t>s</a:t>
                      </a:r>
                      <a:r>
                        <a:rPr lang="en-US" sz="1000" b="0" spc="-10" dirty="0" err="1">
                          <a:solidFill>
                            <a:schemeClr val="tx1"/>
                          </a:solidFill>
                          <a:effectLst/>
                        </a:rPr>
                        <a:t>e</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b</a:t>
                      </a:r>
                      <a:r>
                        <a:rPr lang="en-US" sz="1000" b="0" spc="-10" dirty="0" err="1">
                          <a:solidFill>
                            <a:schemeClr val="tx1"/>
                          </a:solidFill>
                          <a:effectLst/>
                        </a:rPr>
                        <a:t>e</a:t>
                      </a:r>
                      <a:r>
                        <a:rPr lang="en-US" sz="1000" b="0" dirty="0" err="1">
                          <a:solidFill>
                            <a:schemeClr val="tx1"/>
                          </a:solidFill>
                          <a:effectLst/>
                        </a:rPr>
                        <a:t>n</a:t>
                      </a:r>
                      <a:r>
                        <a:rPr lang="en-US" sz="1000" b="0" spc="10" dirty="0">
                          <a:solidFill>
                            <a:schemeClr val="tx1"/>
                          </a:solidFill>
                          <a:effectLst/>
                        </a:rPr>
                        <a:t> </a:t>
                      </a:r>
                      <a:r>
                        <a:rPr lang="en-US" sz="1000" b="0" dirty="0" err="1">
                          <a:solidFill>
                            <a:schemeClr val="tx1"/>
                          </a:solidFill>
                          <a:effectLst/>
                        </a:rPr>
                        <a:t>az</a:t>
                      </a:r>
                      <a:r>
                        <a:rPr lang="en-US" sz="1000" b="0" spc="-10" dirty="0">
                          <a:solidFill>
                            <a:schemeClr val="tx1"/>
                          </a:solidFill>
                          <a:effectLst/>
                        </a:rPr>
                        <a:t> </a:t>
                      </a:r>
                      <a:r>
                        <a:rPr lang="en-US" sz="1000" b="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ábbi</a:t>
                      </a:r>
                      <a:r>
                        <a:rPr lang="en-US" sz="1000" b="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ec</a:t>
                      </a:r>
                      <a:r>
                        <a:rPr lang="en-US" sz="1000" b="0" dirty="0" err="1">
                          <a:solidFill>
                            <a:schemeClr val="tx1"/>
                          </a:solidFill>
                          <a:effectLst/>
                        </a:rPr>
                        <a:t>hn</a:t>
                      </a:r>
                      <a:r>
                        <a:rPr lang="en-US" sz="1000" b="0" spc="5" dirty="0" err="1">
                          <a:solidFill>
                            <a:schemeClr val="tx1"/>
                          </a:solidFill>
                          <a:effectLst/>
                        </a:rPr>
                        <a:t>i</a:t>
                      </a:r>
                      <a:r>
                        <a:rPr lang="en-US" sz="1000" b="0" spc="-10" dirty="0" err="1">
                          <a:solidFill>
                            <a:schemeClr val="tx1"/>
                          </a:solidFill>
                          <a:effectLst/>
                        </a:rPr>
                        <a:t>k</a:t>
                      </a:r>
                      <a:r>
                        <a:rPr lang="en-US" sz="1000" b="0" dirty="0" err="1">
                          <a:solidFill>
                            <a:schemeClr val="tx1"/>
                          </a:solidFill>
                          <a:effectLst/>
                        </a:rPr>
                        <a:t>á</a:t>
                      </a:r>
                      <a:r>
                        <a:rPr lang="en-US" sz="1000" b="0" spc="-10" dirty="0" err="1">
                          <a:solidFill>
                            <a:schemeClr val="tx1"/>
                          </a:solidFill>
                          <a:effectLst/>
                        </a:rPr>
                        <a:t>k</a:t>
                      </a:r>
                      <a:r>
                        <a:rPr lang="en-US" sz="1000" b="0" dirty="0" err="1">
                          <a:solidFill>
                            <a:schemeClr val="tx1"/>
                          </a:solidFill>
                          <a:effectLst/>
                        </a:rPr>
                        <a:t>at</a:t>
                      </a:r>
                      <a:r>
                        <a:rPr lang="en-US" sz="1000" b="0" spc="15" dirty="0">
                          <a:solidFill>
                            <a:schemeClr val="tx1"/>
                          </a:solidFill>
                          <a:effectLst/>
                        </a:rPr>
                        <a:t> </a:t>
                      </a:r>
                      <a:r>
                        <a:rPr lang="en-US" sz="1000" b="0" spc="5" dirty="0" err="1">
                          <a:solidFill>
                            <a:schemeClr val="tx1"/>
                          </a:solidFill>
                          <a:effectLst/>
                        </a:rPr>
                        <a:t>f</a:t>
                      </a:r>
                      <a:r>
                        <a:rPr lang="en-US" sz="1000" b="0" dirty="0" err="1">
                          <a:solidFill>
                            <a:schemeClr val="tx1"/>
                          </a:solidFill>
                          <a:effectLst/>
                        </a:rPr>
                        <a:t>og</a:t>
                      </a:r>
                      <a:r>
                        <a:rPr lang="en-US" sz="1000" b="0" spc="5" dirty="0" err="1">
                          <a:solidFill>
                            <a:schemeClr val="tx1"/>
                          </a:solidFill>
                          <a:effectLst/>
                        </a:rPr>
                        <a:t>j</a:t>
                      </a:r>
                      <a:r>
                        <a:rPr lang="en-US" sz="1000" b="0" dirty="0" err="1">
                          <a:solidFill>
                            <a:schemeClr val="tx1"/>
                          </a:solidFill>
                          <a:effectLst/>
                        </a:rPr>
                        <a:t>ák</a:t>
                      </a:r>
                      <a:r>
                        <a:rPr lang="en-US" sz="1000" b="0" dirty="0">
                          <a:solidFill>
                            <a:schemeClr val="tx1"/>
                          </a:solidFill>
                          <a:effectLst/>
                        </a:rPr>
                        <a:t> </a:t>
                      </a:r>
                      <a:r>
                        <a:rPr lang="en-US" sz="1000" b="0" spc="-25" dirty="0" err="1">
                          <a:solidFill>
                            <a:schemeClr val="tx1"/>
                          </a:solidFill>
                          <a:effectLst/>
                        </a:rPr>
                        <a:t>a</a:t>
                      </a:r>
                      <a:r>
                        <a:rPr lang="en-US" sz="1000" b="0" spc="5" dirty="0" err="1">
                          <a:solidFill>
                            <a:schemeClr val="tx1"/>
                          </a:solidFill>
                          <a:effectLst/>
                        </a:rPr>
                        <a:t>l</a:t>
                      </a:r>
                      <a:r>
                        <a:rPr lang="en-US" sz="1000" b="0" spc="-10" dirty="0" err="1">
                          <a:solidFill>
                            <a:schemeClr val="tx1"/>
                          </a:solidFill>
                          <a:effectLst/>
                        </a:rPr>
                        <a:t>k</a:t>
                      </a:r>
                      <a:r>
                        <a:rPr lang="en-US" sz="1000" b="0" dirty="0" err="1">
                          <a:solidFill>
                            <a:schemeClr val="tx1"/>
                          </a:solidFill>
                          <a:effectLst/>
                        </a:rPr>
                        <a:t>a</a:t>
                      </a:r>
                      <a:r>
                        <a:rPr lang="en-US" sz="1000" b="0" spc="5" dirty="0" err="1">
                          <a:solidFill>
                            <a:schemeClr val="tx1"/>
                          </a:solidFill>
                          <a:effectLst/>
                        </a:rPr>
                        <a:t>l</a:t>
                      </a:r>
                      <a:r>
                        <a:rPr lang="en-US" sz="1000" b="0" spc="-5" dirty="0" err="1">
                          <a:solidFill>
                            <a:schemeClr val="tx1"/>
                          </a:solidFill>
                          <a:effectLst/>
                        </a:rPr>
                        <a:t>m</a:t>
                      </a:r>
                      <a:r>
                        <a:rPr lang="en-US" sz="1000" b="0" dirty="0" err="1">
                          <a:solidFill>
                            <a:schemeClr val="tx1"/>
                          </a:solidFill>
                          <a:effectLst/>
                        </a:rPr>
                        <a:t>azn</a:t>
                      </a:r>
                      <a:r>
                        <a:rPr lang="en-US" sz="1000" b="0" spc="5" dirty="0" err="1">
                          <a:solidFill>
                            <a:schemeClr val="tx1"/>
                          </a:solidFill>
                          <a:effectLst/>
                        </a:rPr>
                        <a:t>i</a:t>
                      </a:r>
                      <a:r>
                        <a:rPr lang="en-US" sz="1000" b="0" dirty="0">
                          <a:solidFill>
                            <a:schemeClr val="tx1"/>
                          </a:solidFill>
                          <a:effectLst/>
                        </a:rPr>
                        <a:t>:</a:t>
                      </a:r>
                      <a:endParaRPr lang="hu-HU" sz="900" b="0" dirty="0">
                        <a:solidFill>
                          <a:schemeClr val="tx1"/>
                        </a:solidFill>
                        <a:effectLst/>
                      </a:endParaRPr>
                    </a:p>
                    <a:p>
                      <a:pPr marL="91440" algn="just">
                        <a:lnSpc>
                          <a:spcPts val="1200"/>
                        </a:lnSpc>
                        <a:spcAft>
                          <a:spcPts val="0"/>
                        </a:spcAft>
                      </a:pPr>
                      <a:r>
                        <a:rPr lang="en-US" sz="1000" b="0" dirty="0">
                          <a:solidFill>
                            <a:schemeClr val="tx1"/>
                          </a:solidFill>
                          <a:effectLst/>
                        </a:rPr>
                        <a:t>-</a:t>
                      </a:r>
                      <a:r>
                        <a:rPr lang="en-US" sz="1000" b="0" spc="5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dirty="0" err="1">
                          <a:solidFill>
                            <a:schemeClr val="tx1"/>
                          </a:solidFill>
                          <a:effectLst/>
                        </a:rPr>
                        <a:t>kö</a:t>
                      </a:r>
                      <a:r>
                        <a:rPr lang="en-US" sz="1000" b="0" spc="-10" dirty="0" err="1">
                          <a:solidFill>
                            <a:schemeClr val="tx1"/>
                          </a:solidFill>
                          <a:effectLst/>
                        </a:rPr>
                        <a:t>r</a:t>
                      </a:r>
                      <a:r>
                        <a:rPr lang="en-US" sz="1000" b="0" dirty="0" err="1">
                          <a:solidFill>
                            <a:schemeClr val="tx1"/>
                          </a:solidFill>
                          <a:effectLst/>
                        </a:rPr>
                        <a:t>ny</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h</a:t>
                      </a:r>
                      <a:r>
                        <a:rPr lang="en-US" sz="1000" b="0" spc="-10" dirty="0" err="1">
                          <a:solidFill>
                            <a:schemeClr val="tx1"/>
                          </a:solidFill>
                          <a:effectLst/>
                        </a:rPr>
                        <a:t>a</a:t>
                      </a:r>
                      <a:r>
                        <a:rPr lang="en-US" sz="1000" b="0" dirty="0" err="1">
                          <a:solidFill>
                            <a:schemeClr val="tx1"/>
                          </a:solidFill>
                          <a:effectLst/>
                        </a:rPr>
                        <a:t>s</a:t>
                      </a:r>
                      <a:r>
                        <a:rPr lang="en-US" sz="1000" b="0" spc="-10" dirty="0" err="1">
                          <a:solidFill>
                            <a:schemeClr val="tx1"/>
                          </a:solidFill>
                          <a:effectLst/>
                        </a:rPr>
                        <a:t>z</a:t>
                      </a:r>
                      <a:r>
                        <a:rPr lang="en-US" sz="1000" b="0" dirty="0" err="1">
                          <a:solidFill>
                            <a:schemeClr val="tx1"/>
                          </a:solidFill>
                          <a:effectLst/>
                        </a:rPr>
                        <a:t>n</a:t>
                      </a:r>
                      <a:r>
                        <a:rPr lang="en-US" sz="1000" b="0" spc="-10" dirty="0" err="1">
                          <a:solidFill>
                            <a:schemeClr val="tx1"/>
                          </a:solidFill>
                          <a:effectLst/>
                        </a:rPr>
                        <a:t>á</a:t>
                      </a:r>
                      <a:r>
                        <a:rPr lang="en-US" sz="1000" b="0" spc="5" dirty="0" err="1">
                          <a:solidFill>
                            <a:schemeClr val="tx1"/>
                          </a:solidFill>
                          <a:effectLst/>
                        </a:rPr>
                        <a:t>l</a:t>
                      </a:r>
                      <a:r>
                        <a:rPr lang="en-US" sz="1000" b="0" dirty="0" err="1">
                          <a:solidFill>
                            <a:schemeClr val="tx1"/>
                          </a:solidFill>
                          <a:effectLst/>
                        </a:rPr>
                        <a:t>ó</a:t>
                      </a:r>
                      <a:r>
                        <a:rPr lang="en-US" sz="1000" b="0" spc="10" dirty="0">
                          <a:solidFill>
                            <a:schemeClr val="tx1"/>
                          </a:solidFill>
                          <a:effectLst/>
                        </a:rPr>
                        <a:t> </a:t>
                      </a:r>
                      <a:r>
                        <a:rPr lang="en-US" sz="1000" b="0" dirty="0" err="1">
                          <a:solidFill>
                            <a:schemeClr val="tx1"/>
                          </a:solidFill>
                          <a:effectLst/>
                        </a:rPr>
                        <a:t>kö</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l</a:t>
                      </a:r>
                      <a:r>
                        <a:rPr lang="en-US" sz="1000" b="0" spc="-10" dirty="0" err="1">
                          <a:solidFill>
                            <a:schemeClr val="tx1"/>
                          </a:solidFill>
                          <a:effectLst/>
                        </a:rPr>
                        <a:t>eze</a:t>
                      </a:r>
                      <a:r>
                        <a:rPr lang="en-US" sz="1000" b="0" spc="5" dirty="0" err="1">
                          <a:solidFill>
                            <a:schemeClr val="tx1"/>
                          </a:solidFill>
                          <a:effectLst/>
                        </a:rPr>
                        <a:t>tt</a:t>
                      </a:r>
                      <a:r>
                        <a:rPr lang="en-US" sz="1000" b="0" dirty="0" err="1">
                          <a:solidFill>
                            <a:schemeClr val="tx1"/>
                          </a:solidFill>
                          <a:effectLst/>
                        </a:rPr>
                        <a:t>s</a:t>
                      </a:r>
                      <a:r>
                        <a:rPr lang="en-US" sz="1000" b="0" spc="-10" dirty="0" err="1">
                          <a:solidFill>
                            <a:schemeClr val="tx1"/>
                          </a:solidFill>
                          <a:effectLst/>
                        </a:rPr>
                        <a:t>é</a:t>
                      </a:r>
                      <a:r>
                        <a:rPr lang="en-US" sz="1000" b="0" dirty="0" err="1">
                          <a:solidFill>
                            <a:schemeClr val="tx1"/>
                          </a:solidFill>
                          <a:effectLst/>
                        </a:rPr>
                        <a:t>g</a:t>
                      </a:r>
                      <a:r>
                        <a:rPr lang="en-US" sz="1000" b="0" spc="-10" dirty="0" err="1">
                          <a:solidFill>
                            <a:schemeClr val="tx1"/>
                          </a:solidFill>
                          <a:effectLst/>
                        </a:rPr>
                        <a:t>e</a:t>
                      </a:r>
                      <a:r>
                        <a:rPr lang="en-US" sz="1000" b="0" dirty="0" err="1">
                          <a:solidFill>
                            <a:schemeClr val="tx1"/>
                          </a:solidFill>
                          <a:effectLst/>
                        </a:rPr>
                        <a:t>t</a:t>
                      </a:r>
                      <a:endParaRPr lang="hu-HU" sz="900" b="0" dirty="0">
                        <a:solidFill>
                          <a:schemeClr val="tx1"/>
                        </a:solidFill>
                        <a:effectLst/>
                      </a:endParaRPr>
                    </a:p>
                    <a:p>
                      <a:pPr marL="180340" marR="413385" algn="just">
                        <a:spcBef>
                          <a:spcPts val="5"/>
                        </a:spcBef>
                        <a:spcAft>
                          <a:spcPts val="0"/>
                        </a:spcAft>
                      </a:pPr>
                      <a:r>
                        <a:rPr lang="en-US" sz="1000" b="0" dirty="0" err="1">
                          <a:solidFill>
                            <a:schemeClr val="tx1"/>
                          </a:solidFill>
                          <a:effectLst/>
                        </a:rPr>
                        <a:t>v</a:t>
                      </a:r>
                      <a:r>
                        <a:rPr lang="en-US" sz="1000" b="0" spc="-10" dirty="0" err="1">
                          <a:solidFill>
                            <a:schemeClr val="tx1"/>
                          </a:solidFill>
                          <a:effectLst/>
                        </a:rPr>
                        <a:t>á</a:t>
                      </a:r>
                      <a:r>
                        <a:rPr lang="en-US" sz="1000" b="0" spc="5" dirty="0" err="1">
                          <a:solidFill>
                            <a:schemeClr val="tx1"/>
                          </a:solidFill>
                          <a:effectLst/>
                        </a:rPr>
                        <a:t>ll</a:t>
                      </a:r>
                      <a:r>
                        <a:rPr lang="en-US" sz="1000" b="0" spc="-10" dirty="0" err="1">
                          <a:solidFill>
                            <a:schemeClr val="tx1"/>
                          </a:solidFill>
                          <a:effectLst/>
                        </a:rPr>
                        <a:t>a</a:t>
                      </a:r>
                      <a:r>
                        <a:rPr lang="en-US" sz="1000" b="0" dirty="0" err="1">
                          <a:solidFill>
                            <a:schemeClr val="tx1"/>
                          </a:solidFill>
                          <a:effectLst/>
                        </a:rPr>
                        <a:t>l</a:t>
                      </a:r>
                      <a:r>
                        <a:rPr lang="en-US" sz="1000" b="0" spc="15" dirty="0">
                          <a:solidFill>
                            <a:schemeClr val="tx1"/>
                          </a:solidFill>
                          <a:effectLst/>
                        </a:rPr>
                        <a:t> </a:t>
                      </a:r>
                      <a:r>
                        <a:rPr lang="en-US" sz="1000" b="0" dirty="0">
                          <a:solidFill>
                            <a:schemeClr val="tx1"/>
                          </a:solidFill>
                          <a:effectLst/>
                        </a:rPr>
                        <a:t>a </a:t>
                      </a:r>
                      <a:r>
                        <a:rPr lang="en-US" sz="1000" b="0" dirty="0" err="1">
                          <a:solidFill>
                            <a:schemeClr val="tx1"/>
                          </a:solidFill>
                          <a:effectLst/>
                        </a:rPr>
                        <a:t>kö</a:t>
                      </a:r>
                      <a:r>
                        <a:rPr lang="en-US" sz="1000" b="0" spc="-10" dirty="0" err="1">
                          <a:solidFill>
                            <a:schemeClr val="tx1"/>
                          </a:solidFill>
                          <a:effectLst/>
                        </a:rPr>
                        <a:t>r</a:t>
                      </a:r>
                      <a:r>
                        <a:rPr lang="en-US" sz="1000" b="0" dirty="0" err="1">
                          <a:solidFill>
                            <a:schemeClr val="tx1"/>
                          </a:solidFill>
                          <a:effectLst/>
                        </a:rPr>
                        <a:t>ny</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v</a:t>
                      </a:r>
                      <a:r>
                        <a:rPr lang="en-US" sz="1000" b="0" spc="-10" dirty="0" err="1">
                          <a:solidFill>
                            <a:schemeClr val="tx1"/>
                          </a:solidFill>
                          <a:effectLst/>
                        </a:rPr>
                        <a:t>é</a:t>
                      </a:r>
                      <a:r>
                        <a:rPr lang="en-US" sz="1000" b="0" dirty="0" err="1">
                          <a:solidFill>
                            <a:schemeClr val="tx1"/>
                          </a:solidFill>
                          <a:effectLst/>
                        </a:rPr>
                        <a:t>d</a:t>
                      </a:r>
                      <a:r>
                        <a:rPr lang="en-US" sz="1000" b="0" spc="-10" dirty="0" err="1">
                          <a:solidFill>
                            <a:schemeClr val="tx1"/>
                          </a:solidFill>
                          <a:effectLst/>
                        </a:rPr>
                        <a:t>e</a:t>
                      </a:r>
                      <a:r>
                        <a:rPr lang="en-US" sz="1000" b="0" spc="5" dirty="0" err="1">
                          <a:solidFill>
                            <a:schemeClr val="tx1"/>
                          </a:solidFill>
                          <a:effectLst/>
                        </a:rPr>
                        <a:t>lm</a:t>
                      </a:r>
                      <a:r>
                        <a:rPr lang="en-US" sz="1000" b="0" dirty="0" err="1">
                          <a:solidFill>
                            <a:schemeClr val="tx1"/>
                          </a:solidFill>
                          <a:effectLst/>
                        </a:rPr>
                        <a:t>i</a:t>
                      </a:r>
                      <a:r>
                        <a:rPr lang="en-US" sz="1000" b="0" spc="15" dirty="0">
                          <a:solidFill>
                            <a:schemeClr val="tx1"/>
                          </a:solidFill>
                          <a:effectLst/>
                        </a:rPr>
                        <a:t> </a:t>
                      </a:r>
                      <a:r>
                        <a:rPr lang="en-US" sz="1000" b="0" spc="-10" dirty="0" err="1">
                          <a:solidFill>
                            <a:schemeClr val="tx1"/>
                          </a:solidFill>
                          <a:effectLst/>
                        </a:rPr>
                        <a:t>cé</a:t>
                      </a:r>
                      <a:r>
                        <a:rPr lang="en-US" sz="1000" b="0" spc="5" dirty="0" err="1">
                          <a:solidFill>
                            <a:schemeClr val="tx1"/>
                          </a:solidFill>
                          <a:effectLst/>
                        </a:rPr>
                        <a:t>l</a:t>
                      </a:r>
                      <a:r>
                        <a:rPr lang="en-US" sz="1000" b="0" dirty="0" err="1">
                          <a:solidFill>
                            <a:schemeClr val="tx1"/>
                          </a:solidFill>
                          <a:effectLst/>
                        </a:rPr>
                        <a:t>ok</a:t>
                      </a:r>
                      <a:r>
                        <a:rPr lang="en-US" sz="1000" b="0" dirty="0">
                          <a:solidFill>
                            <a:schemeClr val="tx1"/>
                          </a:solidFill>
                          <a:effectLst/>
                        </a:rPr>
                        <a:t> </a:t>
                      </a:r>
                      <a:r>
                        <a:rPr lang="en-US" sz="1000" b="0" spc="-10" dirty="0" err="1">
                          <a:solidFill>
                            <a:schemeClr val="tx1"/>
                          </a:solidFill>
                          <a:effectLst/>
                        </a:rPr>
                        <a:t>e</a:t>
                      </a:r>
                      <a:r>
                        <a:rPr lang="en-US" sz="1000" b="0" spc="5" dirty="0" err="1">
                          <a:solidFill>
                            <a:schemeClr val="tx1"/>
                          </a:solidFill>
                          <a:effectLst/>
                        </a:rPr>
                        <a:t>l</a:t>
                      </a:r>
                      <a:r>
                        <a:rPr lang="en-US" sz="1000" b="0" spc="-10" dirty="0" err="1">
                          <a:solidFill>
                            <a:schemeClr val="tx1"/>
                          </a:solidFill>
                          <a:effectLst/>
                        </a:rPr>
                        <a:t>éré</a:t>
                      </a:r>
                      <a:r>
                        <a:rPr lang="en-US" sz="1000" b="0" dirty="0" err="1">
                          <a:solidFill>
                            <a:schemeClr val="tx1"/>
                          </a:solidFill>
                          <a:effectLst/>
                        </a:rPr>
                        <a:t>s</a:t>
                      </a:r>
                      <a:r>
                        <a:rPr lang="en-US" sz="1000" b="0" spc="-10" dirty="0" err="1">
                          <a:solidFill>
                            <a:schemeClr val="tx1"/>
                          </a:solidFill>
                          <a:effectLst/>
                        </a:rPr>
                        <a:t>é</a:t>
                      </a:r>
                      <a:r>
                        <a:rPr lang="en-US" sz="1000" b="0" spc="15" dirty="0" err="1">
                          <a:solidFill>
                            <a:schemeClr val="tx1"/>
                          </a:solidFill>
                          <a:effectLst/>
                        </a:rPr>
                        <a:t>r</a:t>
                      </a:r>
                      <a:r>
                        <a:rPr lang="en-US" sz="1000" b="0" spc="-10" dirty="0" err="1">
                          <a:solidFill>
                            <a:schemeClr val="tx1"/>
                          </a:solidFill>
                          <a:effectLst/>
                        </a:rPr>
                        <a:t>e</a:t>
                      </a:r>
                      <a:r>
                        <a:rPr lang="en-US" sz="1000" b="0" dirty="0">
                          <a:solidFill>
                            <a:schemeClr val="tx1"/>
                          </a:solidFill>
                          <a:effectLst/>
                        </a:rPr>
                        <a:t>.</a:t>
                      </a:r>
                      <a:endParaRPr lang="hu-HU" sz="900" b="0" dirty="0">
                        <a:solidFill>
                          <a:schemeClr val="tx1"/>
                        </a:solidFill>
                        <a:effectLst/>
                      </a:endParaRPr>
                    </a:p>
                    <a:p>
                      <a:pPr marL="180340" marR="41910" indent="-88265" algn="just">
                        <a:spcAft>
                          <a:spcPts val="0"/>
                        </a:spcAft>
                      </a:pPr>
                      <a:r>
                        <a:rPr lang="en-US" sz="1000" b="0" dirty="0">
                          <a:solidFill>
                            <a:schemeClr val="tx1"/>
                          </a:solidFill>
                          <a:effectLst/>
                        </a:rPr>
                        <a:t>-</a:t>
                      </a:r>
                      <a:r>
                        <a:rPr lang="en-US" sz="1000" b="0" spc="5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dirty="0" err="1">
                          <a:solidFill>
                            <a:schemeClr val="tx1"/>
                          </a:solidFill>
                          <a:effectLst/>
                        </a:rPr>
                        <a:t>kö</a:t>
                      </a:r>
                      <a:r>
                        <a:rPr lang="en-US" sz="1000" b="0" spc="-10" dirty="0" err="1">
                          <a:solidFill>
                            <a:schemeClr val="tx1"/>
                          </a:solidFill>
                          <a:effectLst/>
                        </a:rPr>
                        <a:t>r</a:t>
                      </a:r>
                      <a:r>
                        <a:rPr lang="en-US" sz="1000" b="0" dirty="0" err="1">
                          <a:solidFill>
                            <a:schemeClr val="tx1"/>
                          </a:solidFill>
                          <a:effectLst/>
                        </a:rPr>
                        <a:t>ny</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h</a:t>
                      </a:r>
                      <a:r>
                        <a:rPr lang="en-US" sz="1000" b="0" spc="-10" dirty="0" err="1">
                          <a:solidFill>
                            <a:schemeClr val="tx1"/>
                          </a:solidFill>
                          <a:effectLst/>
                        </a:rPr>
                        <a:t>a</a:t>
                      </a:r>
                      <a:r>
                        <a:rPr lang="en-US" sz="1000" b="0" dirty="0" err="1">
                          <a:solidFill>
                            <a:schemeClr val="tx1"/>
                          </a:solidFill>
                          <a:effectLst/>
                        </a:rPr>
                        <a:t>s</a:t>
                      </a:r>
                      <a:r>
                        <a:rPr lang="en-US" sz="1000" b="0" spc="-10" dirty="0" err="1">
                          <a:solidFill>
                            <a:schemeClr val="tx1"/>
                          </a:solidFill>
                          <a:effectLst/>
                        </a:rPr>
                        <a:t>z</a:t>
                      </a:r>
                      <a:r>
                        <a:rPr lang="en-US" sz="1000" b="0" dirty="0" err="1">
                          <a:solidFill>
                            <a:schemeClr val="tx1"/>
                          </a:solidFill>
                          <a:effectLst/>
                        </a:rPr>
                        <a:t>n</a:t>
                      </a:r>
                      <a:r>
                        <a:rPr lang="en-US" sz="1000" b="0" spc="-10" dirty="0" err="1">
                          <a:solidFill>
                            <a:schemeClr val="tx1"/>
                          </a:solidFill>
                          <a:effectLst/>
                        </a:rPr>
                        <a:t>á</a:t>
                      </a:r>
                      <a:r>
                        <a:rPr lang="en-US" sz="1000" b="0" spc="5" dirty="0" err="1">
                          <a:solidFill>
                            <a:schemeClr val="tx1"/>
                          </a:solidFill>
                          <a:effectLst/>
                        </a:rPr>
                        <a:t>l</a:t>
                      </a:r>
                      <a:r>
                        <a:rPr lang="en-US" sz="1000" b="0" dirty="0" err="1">
                          <a:solidFill>
                            <a:schemeClr val="tx1"/>
                          </a:solidFill>
                          <a:effectLst/>
                        </a:rPr>
                        <a:t>ó</a:t>
                      </a:r>
                      <a:r>
                        <a:rPr lang="en-US" sz="1000" b="0" spc="10" dirty="0">
                          <a:solidFill>
                            <a:schemeClr val="tx1"/>
                          </a:solidFill>
                          <a:effectLst/>
                        </a:rPr>
                        <a:t> </a:t>
                      </a:r>
                      <a:r>
                        <a:rPr lang="en-US" sz="1000" b="0" dirty="0" err="1">
                          <a:solidFill>
                            <a:schemeClr val="tx1"/>
                          </a:solidFill>
                          <a:effectLst/>
                        </a:rPr>
                        <a:t>o</a:t>
                      </a:r>
                      <a:r>
                        <a:rPr lang="en-US" sz="1000" b="0" spc="5" dirty="0" err="1">
                          <a:solidFill>
                            <a:schemeClr val="tx1"/>
                          </a:solidFill>
                          <a:effectLst/>
                        </a:rPr>
                        <a:t>l</a:t>
                      </a:r>
                      <a:r>
                        <a:rPr lang="en-US" sz="1000" b="0" dirty="0" err="1">
                          <a:solidFill>
                            <a:schemeClr val="tx1"/>
                          </a:solidFill>
                          <a:effectLst/>
                        </a:rPr>
                        <a:t>y</a:t>
                      </a:r>
                      <a:r>
                        <a:rPr lang="en-US" sz="1000" b="0" spc="-10" dirty="0" err="1">
                          <a:solidFill>
                            <a:schemeClr val="tx1"/>
                          </a:solidFill>
                          <a:effectLst/>
                        </a:rPr>
                        <a:t>a</a:t>
                      </a:r>
                      <a:r>
                        <a:rPr lang="en-US" sz="1000" b="0" dirty="0" err="1">
                          <a:solidFill>
                            <a:schemeClr val="tx1"/>
                          </a:solidFill>
                          <a:effectLst/>
                        </a:rPr>
                        <a:t>n</a:t>
                      </a:r>
                      <a:r>
                        <a:rPr lang="en-US" sz="1000" b="0" spc="10" dirty="0">
                          <a:solidFill>
                            <a:schemeClr val="tx1"/>
                          </a:solidFill>
                          <a:effectLst/>
                        </a:rPr>
                        <a:t> </a:t>
                      </a:r>
                      <a:r>
                        <a:rPr lang="en-US" sz="1000" b="0" dirty="0" err="1">
                          <a:solidFill>
                            <a:schemeClr val="tx1"/>
                          </a:solidFill>
                          <a:effectLst/>
                        </a:rPr>
                        <a:t>kö</a:t>
                      </a:r>
                      <a:r>
                        <a:rPr lang="en-US" sz="1000" b="0" spc="-10" dirty="0" err="1">
                          <a:solidFill>
                            <a:schemeClr val="tx1"/>
                          </a:solidFill>
                          <a:effectLst/>
                        </a:rPr>
                        <a:t>r</a:t>
                      </a:r>
                      <a:r>
                        <a:rPr lang="en-US" sz="1000" b="0" dirty="0" err="1">
                          <a:solidFill>
                            <a:schemeClr val="tx1"/>
                          </a:solidFill>
                          <a:effectLst/>
                        </a:rPr>
                        <a:t>ny</a:t>
                      </a:r>
                      <a:r>
                        <a:rPr lang="en-US" sz="1000" b="0" spc="-10" dirty="0" err="1">
                          <a:solidFill>
                            <a:schemeClr val="tx1"/>
                          </a:solidFill>
                          <a:effectLst/>
                        </a:rPr>
                        <a:t>eze</a:t>
                      </a:r>
                      <a:r>
                        <a:rPr lang="en-US" sz="1000" b="0" spc="15" dirty="0" err="1">
                          <a:solidFill>
                            <a:schemeClr val="tx1"/>
                          </a:solidFill>
                          <a:effectLst/>
                        </a:rPr>
                        <a:t>t</a:t>
                      </a:r>
                      <a:r>
                        <a:rPr lang="en-US" sz="1000" b="0" dirty="0">
                          <a:solidFill>
                            <a:schemeClr val="tx1"/>
                          </a:solidFill>
                          <a:effectLst/>
                        </a:rPr>
                        <a:t>- </a:t>
                      </a:r>
                      <a:r>
                        <a:rPr lang="en-US" sz="1000" b="0" dirty="0" err="1">
                          <a:solidFill>
                            <a:schemeClr val="tx1"/>
                          </a:solidFill>
                          <a:effectLst/>
                        </a:rPr>
                        <a:t>v</a:t>
                      </a:r>
                      <a:r>
                        <a:rPr lang="en-US" sz="1000" b="0" spc="-10" dirty="0" err="1">
                          <a:solidFill>
                            <a:schemeClr val="tx1"/>
                          </a:solidFill>
                          <a:effectLst/>
                        </a:rPr>
                        <a:t>é</a:t>
                      </a:r>
                      <a:r>
                        <a:rPr lang="en-US" sz="1000" b="0" dirty="0" err="1">
                          <a:solidFill>
                            <a:schemeClr val="tx1"/>
                          </a:solidFill>
                          <a:effectLst/>
                        </a:rPr>
                        <a:t>d</a:t>
                      </a:r>
                      <a:r>
                        <a:rPr lang="en-US" sz="1000" b="0" spc="-10" dirty="0" err="1">
                          <a:solidFill>
                            <a:schemeClr val="tx1"/>
                          </a:solidFill>
                          <a:effectLst/>
                        </a:rPr>
                        <a:t>e</a:t>
                      </a:r>
                      <a:r>
                        <a:rPr lang="en-US" sz="1000" b="0" spc="5" dirty="0" err="1">
                          <a:solidFill>
                            <a:schemeClr val="tx1"/>
                          </a:solidFill>
                          <a:effectLst/>
                        </a:rPr>
                        <a:t>lm</a:t>
                      </a:r>
                      <a:r>
                        <a:rPr lang="en-US" sz="1000" b="0" dirty="0" err="1">
                          <a:solidFill>
                            <a:schemeClr val="tx1"/>
                          </a:solidFill>
                          <a:effectLst/>
                        </a:rPr>
                        <a:t>i</a:t>
                      </a:r>
                      <a:r>
                        <a:rPr lang="en-US" sz="1000" b="0" spc="15" dirty="0">
                          <a:solidFill>
                            <a:schemeClr val="tx1"/>
                          </a:solidFill>
                          <a:effectLst/>
                        </a:rPr>
                        <a:t> </a:t>
                      </a:r>
                      <a:r>
                        <a:rPr lang="en-US" sz="1000" b="0" dirty="0" err="1">
                          <a:solidFill>
                            <a:schemeClr val="tx1"/>
                          </a:solidFill>
                          <a:effectLst/>
                        </a:rPr>
                        <a:t>po</a:t>
                      </a:r>
                      <a:r>
                        <a:rPr lang="en-US" sz="1000" b="0" spc="-20" dirty="0" err="1">
                          <a:solidFill>
                            <a:schemeClr val="tx1"/>
                          </a:solidFill>
                          <a:effectLst/>
                        </a:rPr>
                        <a:t>l</a:t>
                      </a:r>
                      <a:r>
                        <a:rPr lang="en-US" sz="1000" b="0" spc="5" dirty="0" err="1">
                          <a:solidFill>
                            <a:schemeClr val="tx1"/>
                          </a:solidFill>
                          <a:effectLst/>
                        </a:rPr>
                        <a:t>iti</a:t>
                      </a:r>
                      <a:r>
                        <a:rPr lang="en-US" sz="1000" b="0" dirty="0" err="1">
                          <a:solidFill>
                            <a:schemeClr val="tx1"/>
                          </a:solidFill>
                          <a:effectLst/>
                        </a:rPr>
                        <a:t>k</a:t>
                      </a:r>
                      <a:r>
                        <a:rPr lang="en-US" sz="1000" b="0" spc="-10" dirty="0" err="1">
                          <a:solidFill>
                            <a:schemeClr val="tx1"/>
                          </a:solidFill>
                          <a:effectLst/>
                        </a:rPr>
                        <a:t>á</a:t>
                      </a:r>
                      <a:r>
                        <a:rPr lang="en-US" sz="1000" b="0" dirty="0" err="1">
                          <a:solidFill>
                            <a:schemeClr val="tx1"/>
                          </a:solidFill>
                          <a:effectLst/>
                        </a:rPr>
                        <a:t>t</a:t>
                      </a:r>
                      <a:r>
                        <a:rPr lang="en-US" sz="1000" b="0" spc="-5" dirty="0">
                          <a:solidFill>
                            <a:schemeClr val="tx1"/>
                          </a:solidFill>
                          <a:effectLst/>
                        </a:rPr>
                        <a:t> </a:t>
                      </a:r>
                      <a:r>
                        <a:rPr lang="en-US" sz="1000" b="0" spc="-10" dirty="0" err="1">
                          <a:solidFill>
                            <a:schemeClr val="tx1"/>
                          </a:solidFill>
                          <a:effectLst/>
                        </a:rPr>
                        <a:t>f</a:t>
                      </a:r>
                      <a:r>
                        <a:rPr lang="en-US" sz="1000" b="0" dirty="0" err="1">
                          <a:solidFill>
                            <a:schemeClr val="tx1"/>
                          </a:solidFill>
                          <a:effectLst/>
                        </a:rPr>
                        <a:t>og</a:t>
                      </a:r>
                      <a:r>
                        <a:rPr lang="en-US" sz="1000" b="0" spc="-10" dirty="0" err="1">
                          <a:solidFill>
                            <a:schemeClr val="tx1"/>
                          </a:solidFill>
                          <a:effectLst/>
                        </a:rPr>
                        <a:t>a</a:t>
                      </a:r>
                      <a:r>
                        <a:rPr lang="en-US" sz="1000" b="0" spc="5" dirty="0" err="1">
                          <a:solidFill>
                            <a:schemeClr val="tx1"/>
                          </a:solidFill>
                          <a:effectLst/>
                        </a:rPr>
                        <a:t>lm</a:t>
                      </a:r>
                      <a:r>
                        <a:rPr lang="en-US" sz="1000" b="0" spc="-10" dirty="0" err="1">
                          <a:solidFill>
                            <a:schemeClr val="tx1"/>
                          </a:solidFill>
                          <a:effectLst/>
                        </a:rPr>
                        <a:t>az</a:t>
                      </a:r>
                      <a:r>
                        <a:rPr lang="en-US" sz="1000" b="0" dirty="0" err="1">
                          <a:solidFill>
                            <a:schemeClr val="tx1"/>
                          </a:solidFill>
                          <a:effectLst/>
                        </a:rPr>
                        <a:t>o</a:t>
                      </a:r>
                      <a:r>
                        <a:rPr lang="en-US" sz="1000" b="0" spc="5" dirty="0" err="1">
                          <a:solidFill>
                            <a:schemeClr val="tx1"/>
                          </a:solidFill>
                          <a:effectLst/>
                        </a:rPr>
                        <a:t>t</a:t>
                      </a:r>
                      <a:r>
                        <a:rPr lang="en-US" sz="1000" b="0" dirty="0" err="1">
                          <a:solidFill>
                            <a:schemeClr val="tx1"/>
                          </a:solidFill>
                          <a:effectLst/>
                        </a:rPr>
                        <a:t>t</a:t>
                      </a:r>
                      <a:r>
                        <a:rPr lang="en-US" sz="1000" b="0" spc="-5" dirty="0">
                          <a:solidFill>
                            <a:schemeClr val="tx1"/>
                          </a:solidFill>
                          <a:effectLst/>
                        </a:rPr>
                        <a:t> </a:t>
                      </a:r>
                      <a:r>
                        <a:rPr lang="en-US" sz="1000" b="0" spc="5" dirty="0">
                          <a:solidFill>
                            <a:schemeClr val="tx1"/>
                          </a:solidFill>
                          <a:effectLst/>
                        </a:rPr>
                        <a:t>m</a:t>
                      </a:r>
                      <a:r>
                        <a:rPr lang="en-US" sz="1000" b="0" spc="-10" dirty="0">
                          <a:solidFill>
                            <a:schemeClr val="tx1"/>
                          </a:solidFill>
                          <a:effectLst/>
                        </a:rPr>
                        <a:t>e</a:t>
                      </a:r>
                      <a:r>
                        <a:rPr lang="en-US" sz="1000" b="0" dirty="0">
                          <a:solidFill>
                            <a:schemeClr val="tx1"/>
                          </a:solidFill>
                          <a:effectLst/>
                        </a:rPr>
                        <a:t>g, </a:t>
                      </a:r>
                      <a:r>
                        <a:rPr lang="en-US" sz="1000" b="0" spc="-10" dirty="0" err="1">
                          <a:solidFill>
                            <a:schemeClr val="tx1"/>
                          </a:solidFill>
                          <a:effectLst/>
                        </a:rPr>
                        <a:t>a</a:t>
                      </a:r>
                      <a:r>
                        <a:rPr lang="en-US" sz="1000" b="0" spc="5" dirty="0" err="1">
                          <a:solidFill>
                            <a:schemeClr val="tx1"/>
                          </a:solidFill>
                          <a:effectLst/>
                        </a:rPr>
                        <a:t>m</a:t>
                      </a:r>
                      <a:r>
                        <a:rPr lang="en-US" sz="1000" b="0" spc="-10"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y</a:t>
                      </a:r>
                      <a:r>
                        <a:rPr lang="en-US" sz="1000" b="0" spc="10"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5" dirty="0" err="1">
                          <a:solidFill>
                            <a:schemeClr val="tx1"/>
                          </a:solidFill>
                          <a:effectLst/>
                        </a:rPr>
                        <a:t>l</a:t>
                      </a:r>
                      <a:r>
                        <a:rPr lang="en-US" sz="1000" b="0" spc="-10" dirty="0" err="1">
                          <a:solidFill>
                            <a:schemeClr val="tx1"/>
                          </a:solidFill>
                          <a:effectLst/>
                        </a:rPr>
                        <a:t>é</a:t>
                      </a:r>
                      <a:r>
                        <a:rPr lang="en-US" sz="1000" b="0" spc="5" dirty="0" err="1">
                          <a:solidFill>
                            <a:schemeClr val="tx1"/>
                          </a:solidFill>
                          <a:effectLst/>
                        </a:rPr>
                        <a:t>t</a:t>
                      </a:r>
                      <a:r>
                        <a:rPr lang="en-US" sz="1000" b="0" spc="-10" dirty="0" err="1">
                          <a:solidFill>
                            <a:schemeClr val="tx1"/>
                          </a:solidFill>
                          <a:effectLst/>
                        </a:rPr>
                        <a:t>e</a:t>
                      </a:r>
                      <a:r>
                        <a:rPr lang="en-US" sz="1000" b="0" dirty="0" err="1">
                          <a:solidFill>
                            <a:schemeClr val="tx1"/>
                          </a:solidFill>
                          <a:effectLst/>
                        </a:rPr>
                        <a:t>s</a:t>
                      </a:r>
                      <a:r>
                        <a:rPr lang="en-US" sz="1000" b="0" spc="5" dirty="0" err="1">
                          <a:solidFill>
                            <a:schemeClr val="tx1"/>
                          </a:solidFill>
                          <a:effectLst/>
                        </a:rPr>
                        <a:t>í</a:t>
                      </a:r>
                      <a:r>
                        <a:rPr lang="en-US" sz="1000" b="0" spc="-20" dirty="0" err="1">
                          <a:solidFill>
                            <a:schemeClr val="tx1"/>
                          </a:solidFill>
                          <a:effectLst/>
                        </a:rPr>
                        <a:t>t</a:t>
                      </a:r>
                      <a:r>
                        <a:rPr lang="en-US" sz="1000" b="0" spc="5" dirty="0" err="1">
                          <a:solidFill>
                            <a:schemeClr val="tx1"/>
                          </a:solidFill>
                          <a:effectLst/>
                        </a:rPr>
                        <a:t>m</a:t>
                      </a:r>
                      <a:r>
                        <a:rPr lang="en-US" sz="1000" b="0" spc="-10" dirty="0" err="1">
                          <a:solidFill>
                            <a:schemeClr val="tx1"/>
                          </a:solidFill>
                          <a:effectLst/>
                        </a:rPr>
                        <a:t>é</a:t>
                      </a:r>
                      <a:r>
                        <a:rPr lang="en-US" sz="1000" b="0" dirty="0" err="1">
                          <a:solidFill>
                            <a:schemeClr val="tx1"/>
                          </a:solidFill>
                          <a:effectLst/>
                        </a:rPr>
                        <a:t>ny</a:t>
                      </a:r>
                      <a:r>
                        <a:rPr lang="en-US" sz="1000" b="0" spc="10" dirty="0">
                          <a:solidFill>
                            <a:schemeClr val="tx1"/>
                          </a:solidFill>
                          <a:effectLst/>
                        </a:rPr>
                        <a:t> </a:t>
                      </a:r>
                      <a:r>
                        <a:rPr lang="en-US" sz="1000" b="0" dirty="0" err="1">
                          <a:solidFill>
                            <a:schemeClr val="tx1"/>
                          </a:solidFill>
                          <a:effectLst/>
                        </a:rPr>
                        <a:t>kö</a:t>
                      </a:r>
                      <a:r>
                        <a:rPr lang="en-US" sz="1000" b="0" spc="-10" dirty="0" err="1">
                          <a:solidFill>
                            <a:schemeClr val="tx1"/>
                          </a:solidFill>
                          <a:effectLst/>
                        </a:rPr>
                        <a:t>r</a:t>
                      </a:r>
                      <a:r>
                        <a:rPr lang="en-US" sz="1000" b="0" dirty="0" err="1">
                          <a:solidFill>
                            <a:schemeClr val="tx1"/>
                          </a:solidFill>
                          <a:effectLst/>
                        </a:rPr>
                        <a:t>ny</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i</a:t>
                      </a:r>
                      <a:r>
                        <a:rPr lang="en-US" sz="1000" b="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lj</a:t>
                      </a:r>
                      <a:r>
                        <a:rPr lang="en-US" sz="1000" b="0" spc="-10" dirty="0" err="1">
                          <a:solidFill>
                            <a:schemeClr val="tx1"/>
                          </a:solidFill>
                          <a:effectLst/>
                        </a:rPr>
                        <a:t>e</a:t>
                      </a:r>
                      <a:r>
                        <a:rPr lang="en-US" sz="1000" b="0" dirty="0" err="1">
                          <a:solidFill>
                            <a:schemeClr val="tx1"/>
                          </a:solidFill>
                          <a:effectLst/>
                        </a:rPr>
                        <a:t>s</a:t>
                      </a:r>
                      <a:r>
                        <a:rPr lang="en-US" sz="1000" b="0" spc="5" dirty="0" err="1">
                          <a:solidFill>
                            <a:schemeClr val="tx1"/>
                          </a:solidFill>
                          <a:effectLst/>
                        </a:rPr>
                        <a:t>ítm</a:t>
                      </a:r>
                      <a:r>
                        <a:rPr lang="en-US" sz="1000" b="0" spc="-10" dirty="0" err="1">
                          <a:solidFill>
                            <a:schemeClr val="tx1"/>
                          </a:solidFill>
                          <a:effectLst/>
                        </a:rPr>
                        <a:t>é</a:t>
                      </a:r>
                      <a:r>
                        <a:rPr lang="en-US" sz="1000" b="0" dirty="0" err="1">
                          <a:solidFill>
                            <a:schemeClr val="tx1"/>
                          </a:solidFill>
                          <a:effectLst/>
                        </a:rPr>
                        <a:t>ny</a:t>
                      </a:r>
                      <a:r>
                        <a:rPr lang="en-US" sz="1000" b="0" spc="-10" dirty="0" err="1">
                          <a:solidFill>
                            <a:schemeClr val="tx1"/>
                          </a:solidFill>
                          <a:effectLst/>
                        </a:rPr>
                        <a:t>é</a:t>
                      </a:r>
                      <a:r>
                        <a:rPr lang="en-US" sz="1000" b="0" dirty="0" err="1">
                          <a:solidFill>
                            <a:schemeClr val="tx1"/>
                          </a:solidFill>
                          <a:effectLst/>
                        </a:rPr>
                        <a:t>n</a:t>
                      </a:r>
                      <a:r>
                        <a:rPr lang="en-US" sz="1000" b="0" spc="-10" dirty="0" err="1">
                          <a:solidFill>
                            <a:schemeClr val="tx1"/>
                          </a:solidFill>
                          <a:effectLst/>
                        </a:rPr>
                        <a:t>e</a:t>
                      </a:r>
                      <a:r>
                        <a:rPr lang="en-US" sz="1000" b="0" dirty="0" err="1">
                          <a:solidFill>
                            <a:schemeClr val="tx1"/>
                          </a:solidFill>
                          <a:effectLst/>
                        </a:rPr>
                        <a:t>k</a:t>
                      </a:r>
                      <a:r>
                        <a:rPr lang="en-US" sz="1000" b="0" spc="10" dirty="0">
                          <a:solidFill>
                            <a:schemeClr val="tx1"/>
                          </a:solidFill>
                          <a:effectLst/>
                        </a:rPr>
                        <a:t> </a:t>
                      </a:r>
                      <a:r>
                        <a:rPr lang="en-US" sz="1000" b="0" spc="-10" dirty="0" err="1">
                          <a:solidFill>
                            <a:schemeClr val="tx1"/>
                          </a:solidFill>
                          <a:effectLst/>
                        </a:rPr>
                        <a:t>f</a:t>
                      </a:r>
                      <a:r>
                        <a:rPr lang="en-US" sz="1000" b="0" dirty="0" err="1">
                          <a:solidFill>
                            <a:schemeClr val="tx1"/>
                          </a:solidFill>
                          <a:effectLst/>
                        </a:rPr>
                        <a:t>o</a:t>
                      </a:r>
                      <a:r>
                        <a:rPr lang="en-US" sz="1000" b="0" spc="5" dirty="0" err="1">
                          <a:solidFill>
                            <a:schemeClr val="tx1"/>
                          </a:solidFill>
                          <a:effectLst/>
                        </a:rPr>
                        <a:t>l</a:t>
                      </a:r>
                      <a:r>
                        <a:rPr lang="en-US" sz="1000" b="0" dirty="0" err="1">
                          <a:solidFill>
                            <a:schemeClr val="tx1"/>
                          </a:solidFill>
                          <a:effectLst/>
                        </a:rPr>
                        <a:t>y</a:t>
                      </a:r>
                      <a:r>
                        <a:rPr lang="en-US" sz="1000" b="0" spc="-10" dirty="0" err="1">
                          <a:solidFill>
                            <a:schemeClr val="tx1"/>
                          </a:solidFill>
                          <a:effectLst/>
                        </a:rPr>
                        <a:t>a</a:t>
                      </a:r>
                      <a:r>
                        <a:rPr lang="en-US" sz="1000" b="0" spc="5" dirty="0" err="1">
                          <a:solidFill>
                            <a:schemeClr val="tx1"/>
                          </a:solidFill>
                          <a:effectLst/>
                        </a:rPr>
                        <a:t>m</a:t>
                      </a:r>
                      <a:r>
                        <a:rPr lang="en-US" sz="1000" b="0" spc="-10"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os</a:t>
                      </a:r>
                      <a:r>
                        <a:rPr lang="en-US" sz="1000" b="0" dirty="0">
                          <a:solidFill>
                            <a:schemeClr val="tx1"/>
                          </a:solidFill>
                          <a:effectLst/>
                        </a:rPr>
                        <a:t> </a:t>
                      </a:r>
                      <a:r>
                        <a:rPr lang="en-US" sz="1000" b="0" spc="-10" dirty="0" err="1">
                          <a:solidFill>
                            <a:schemeClr val="tx1"/>
                          </a:solidFill>
                          <a:effectLst/>
                        </a:rPr>
                        <a:t>fe</a:t>
                      </a:r>
                      <a:r>
                        <a:rPr lang="en-US" sz="1000" b="0" spc="5" dirty="0" err="1">
                          <a:solidFill>
                            <a:schemeClr val="tx1"/>
                          </a:solidFill>
                          <a:effectLst/>
                        </a:rPr>
                        <a:t>jl</a:t>
                      </a:r>
                      <a:r>
                        <a:rPr lang="en-US" sz="1000" b="0" spc="-10" dirty="0" err="1">
                          <a:solidFill>
                            <a:schemeClr val="tx1"/>
                          </a:solidFill>
                          <a:effectLst/>
                        </a:rPr>
                        <a:t>e</a:t>
                      </a:r>
                      <a:r>
                        <a:rPr lang="en-US" sz="1000" b="0" dirty="0" err="1">
                          <a:solidFill>
                            <a:schemeClr val="tx1"/>
                          </a:solidFill>
                          <a:effectLst/>
                        </a:rPr>
                        <a:t>s</a:t>
                      </a:r>
                      <a:r>
                        <a:rPr lang="en-US" sz="1000" b="0" spc="-10" dirty="0" err="1">
                          <a:solidFill>
                            <a:schemeClr val="tx1"/>
                          </a:solidFill>
                          <a:effectLst/>
                        </a:rPr>
                        <a:t>z</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s</a:t>
                      </a:r>
                      <a:r>
                        <a:rPr lang="en-US" sz="1000" b="0" spc="-10" dirty="0" err="1">
                          <a:solidFill>
                            <a:schemeClr val="tx1"/>
                          </a:solidFill>
                          <a:effectLst/>
                        </a:rPr>
                        <a:t>é</a:t>
                      </a:r>
                      <a:r>
                        <a:rPr lang="en-US" sz="1000" b="0" spc="5" dirty="0" err="1">
                          <a:solidFill>
                            <a:schemeClr val="tx1"/>
                          </a:solidFill>
                          <a:effectLst/>
                        </a:rPr>
                        <a:t>t</a:t>
                      </a:r>
                      <a:r>
                        <a:rPr lang="en-US" sz="1000" b="0" dirty="0">
                          <a:solidFill>
                            <a:schemeClr val="tx1"/>
                          </a:solidFill>
                          <a:effectLst/>
                        </a:rPr>
                        <a:t>,</a:t>
                      </a:r>
                      <a:r>
                        <a:rPr lang="en-US" sz="1000" b="0" spc="25" dirty="0">
                          <a:solidFill>
                            <a:schemeClr val="tx1"/>
                          </a:solidFill>
                          <a:effectLst/>
                        </a:rPr>
                        <a:t> </a:t>
                      </a:r>
                      <a:r>
                        <a:rPr lang="en-US" sz="1000" b="0" spc="5" dirty="0" err="1">
                          <a:solidFill>
                            <a:schemeClr val="tx1"/>
                          </a:solidFill>
                          <a:effectLst/>
                        </a:rPr>
                        <a:t>m</a:t>
                      </a:r>
                      <a:r>
                        <a:rPr lang="en-US" sz="1000" b="0" spc="-10" dirty="0" err="1">
                          <a:solidFill>
                            <a:schemeClr val="tx1"/>
                          </a:solidFill>
                          <a:effectLst/>
                        </a:rPr>
                        <a:t>a</a:t>
                      </a:r>
                      <a:r>
                        <a:rPr lang="en-US" sz="1000" b="0" dirty="0" err="1">
                          <a:solidFill>
                            <a:schemeClr val="tx1"/>
                          </a:solidFill>
                          <a:effectLst/>
                        </a:rPr>
                        <a:t>g</a:t>
                      </a:r>
                      <a:r>
                        <a:rPr lang="en-US" sz="1000" b="0" spc="-10" dirty="0" err="1">
                          <a:solidFill>
                            <a:schemeClr val="tx1"/>
                          </a:solidFill>
                          <a:effectLst/>
                        </a:rPr>
                        <a:t>a</a:t>
                      </a:r>
                      <a:r>
                        <a:rPr lang="en-US" sz="1000" b="0" dirty="0" err="1">
                          <a:solidFill>
                            <a:schemeClr val="tx1"/>
                          </a:solidFill>
                          <a:effectLst/>
                        </a:rPr>
                        <a:t>s</a:t>
                      </a:r>
                      <a:r>
                        <a:rPr lang="en-US" sz="1000" b="0" spc="15" dirty="0">
                          <a:solidFill>
                            <a:schemeClr val="tx1"/>
                          </a:solidFill>
                          <a:effectLst/>
                        </a:rPr>
                        <a:t> </a:t>
                      </a:r>
                      <a:r>
                        <a:rPr lang="en-US" sz="1000" b="0" dirty="0" err="1">
                          <a:solidFill>
                            <a:schemeClr val="tx1"/>
                          </a:solidFill>
                          <a:effectLst/>
                        </a:rPr>
                        <a:t>s</a:t>
                      </a:r>
                      <a:r>
                        <a:rPr lang="en-US" sz="1000" b="0" spc="-10" dirty="0" err="1">
                          <a:solidFill>
                            <a:schemeClr val="tx1"/>
                          </a:solidFill>
                          <a:effectLst/>
                        </a:rPr>
                        <a:t>z</a:t>
                      </a:r>
                      <a:r>
                        <a:rPr lang="en-US" sz="1000" b="0" spc="5" dirty="0" err="1">
                          <a:solidFill>
                            <a:schemeClr val="tx1"/>
                          </a:solidFill>
                          <a:effectLst/>
                        </a:rPr>
                        <a:t>i</a:t>
                      </a:r>
                      <a:r>
                        <a:rPr lang="en-US" sz="1000" b="0"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e</a:t>
                      </a:r>
                      <a:r>
                        <a:rPr lang="en-US" sz="1000" b="0" dirty="0" err="1">
                          <a:solidFill>
                            <a:schemeClr val="tx1"/>
                          </a:solidFill>
                          <a:effectLst/>
                        </a:rPr>
                        <a:t>n</a:t>
                      </a:r>
                      <a:r>
                        <a:rPr lang="en-US" sz="1000" b="0" spc="-1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ar</a:t>
                      </a:r>
                      <a:r>
                        <a:rPr lang="en-US" sz="1000" b="0" spc="5" dirty="0" err="1">
                          <a:solidFill>
                            <a:schemeClr val="tx1"/>
                          </a:solidFill>
                          <a:effectLst/>
                        </a:rPr>
                        <a:t>t</a:t>
                      </a:r>
                      <a:r>
                        <a:rPr lang="en-US" sz="1000" b="0" spc="-10" dirty="0" err="1">
                          <a:solidFill>
                            <a:schemeClr val="tx1"/>
                          </a:solidFill>
                          <a:effectLst/>
                        </a:rPr>
                        <a:t>á</a:t>
                      </a:r>
                      <a:r>
                        <a:rPr lang="en-US" sz="1000" b="0" dirty="0" err="1">
                          <a:solidFill>
                            <a:schemeClr val="tx1"/>
                          </a:solidFill>
                          <a:effectLst/>
                        </a:rPr>
                        <a:t>s</a:t>
                      </a:r>
                      <a:r>
                        <a:rPr lang="en-US" sz="1000" b="0" spc="-10" dirty="0" err="1">
                          <a:solidFill>
                            <a:schemeClr val="tx1"/>
                          </a:solidFill>
                          <a:effectLst/>
                        </a:rPr>
                        <a:t>á</a:t>
                      </a:r>
                      <a:r>
                        <a:rPr lang="en-US" sz="1000" b="0" dirty="0" err="1">
                          <a:solidFill>
                            <a:schemeClr val="tx1"/>
                          </a:solidFill>
                          <a:effectLst/>
                        </a:rPr>
                        <a:t>t</a:t>
                      </a:r>
                      <a:r>
                        <a:rPr lang="en-US" sz="1000" b="0" dirty="0">
                          <a:solidFill>
                            <a:schemeClr val="tx1"/>
                          </a:solidFill>
                          <a:effectLst/>
                        </a:rPr>
                        <a:t> </a:t>
                      </a:r>
                      <a:r>
                        <a:rPr lang="en-US" sz="1000" b="0" dirty="0" err="1">
                          <a:solidFill>
                            <a:schemeClr val="tx1"/>
                          </a:solidFill>
                          <a:effectLst/>
                        </a:rPr>
                        <a:t>g</a:t>
                      </a:r>
                      <a:r>
                        <a:rPr lang="en-US" sz="1000" b="0" spc="-10" dirty="0" err="1">
                          <a:solidFill>
                            <a:schemeClr val="tx1"/>
                          </a:solidFill>
                          <a:effectLst/>
                        </a:rPr>
                        <a:t>ara</a:t>
                      </a:r>
                      <a:r>
                        <a:rPr lang="en-US" sz="1000" b="0"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á</a:t>
                      </a:r>
                      <a:r>
                        <a:rPr lang="en-US" sz="1000" b="0" spc="5" dirty="0" err="1">
                          <a:solidFill>
                            <a:schemeClr val="tx1"/>
                          </a:solidFill>
                          <a:effectLst/>
                        </a:rPr>
                        <a:t>lj</a:t>
                      </a:r>
                      <a:r>
                        <a:rPr lang="en-US" sz="1000" b="0" spc="-10" dirty="0" err="1">
                          <a:solidFill>
                            <a:schemeClr val="tx1"/>
                          </a:solidFill>
                          <a:effectLst/>
                        </a:rPr>
                        <a:t>a</a:t>
                      </a:r>
                      <a:r>
                        <a:rPr lang="en-US" sz="1000" b="0" dirty="0">
                          <a:solidFill>
                            <a:schemeClr val="tx1"/>
                          </a:solidFill>
                          <a:effectLst/>
                        </a:rPr>
                        <a:t>.</a:t>
                      </a:r>
                      <a:endParaRPr lang="hu-HU" sz="900" b="0" dirty="0">
                        <a:solidFill>
                          <a:schemeClr val="tx1"/>
                        </a:solidFill>
                        <a:effectLst/>
                      </a:endParaRPr>
                    </a:p>
                    <a:p>
                      <a:pPr marL="180340" marR="57785" indent="-88265" algn="just">
                        <a:spcBef>
                          <a:spcPts val="10"/>
                        </a:spcBef>
                        <a:spcAft>
                          <a:spcPts val="0"/>
                        </a:spcAft>
                      </a:pPr>
                      <a:r>
                        <a:rPr lang="en-US" sz="1000" b="0" dirty="0">
                          <a:solidFill>
                            <a:schemeClr val="tx1"/>
                          </a:solidFill>
                          <a:effectLst/>
                        </a:rPr>
                        <a:t>-</a:t>
                      </a:r>
                      <a:r>
                        <a:rPr lang="en-US" sz="1000" b="0" spc="5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dirty="0" err="1">
                          <a:solidFill>
                            <a:schemeClr val="tx1"/>
                          </a:solidFill>
                          <a:effectLst/>
                        </a:rPr>
                        <a:t>kö</a:t>
                      </a:r>
                      <a:r>
                        <a:rPr lang="en-US" sz="1000" b="0" spc="-10" dirty="0" err="1">
                          <a:solidFill>
                            <a:schemeClr val="tx1"/>
                          </a:solidFill>
                          <a:effectLst/>
                        </a:rPr>
                        <a:t>r</a:t>
                      </a:r>
                      <a:r>
                        <a:rPr lang="en-US" sz="1000" b="0" dirty="0" err="1">
                          <a:solidFill>
                            <a:schemeClr val="tx1"/>
                          </a:solidFill>
                          <a:effectLst/>
                        </a:rPr>
                        <a:t>ny</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h</a:t>
                      </a:r>
                      <a:r>
                        <a:rPr lang="en-US" sz="1000" b="0" spc="-10" dirty="0" err="1">
                          <a:solidFill>
                            <a:schemeClr val="tx1"/>
                          </a:solidFill>
                          <a:effectLst/>
                        </a:rPr>
                        <a:t>a</a:t>
                      </a:r>
                      <a:r>
                        <a:rPr lang="en-US" sz="1000" b="0" dirty="0" err="1">
                          <a:solidFill>
                            <a:schemeClr val="tx1"/>
                          </a:solidFill>
                          <a:effectLst/>
                        </a:rPr>
                        <a:t>s</a:t>
                      </a:r>
                      <a:r>
                        <a:rPr lang="en-US" sz="1000" b="0" spc="-10" dirty="0" err="1">
                          <a:solidFill>
                            <a:schemeClr val="tx1"/>
                          </a:solidFill>
                          <a:effectLst/>
                        </a:rPr>
                        <a:t>z</a:t>
                      </a:r>
                      <a:r>
                        <a:rPr lang="en-US" sz="1000" b="0" dirty="0" err="1">
                          <a:solidFill>
                            <a:schemeClr val="tx1"/>
                          </a:solidFill>
                          <a:effectLst/>
                        </a:rPr>
                        <a:t>n</a:t>
                      </a:r>
                      <a:r>
                        <a:rPr lang="en-US" sz="1000" b="0" spc="-10" dirty="0" err="1">
                          <a:solidFill>
                            <a:schemeClr val="tx1"/>
                          </a:solidFill>
                          <a:effectLst/>
                        </a:rPr>
                        <a:t>á</a:t>
                      </a:r>
                      <a:r>
                        <a:rPr lang="en-US" sz="1000" b="0" spc="5" dirty="0" err="1">
                          <a:solidFill>
                            <a:schemeClr val="tx1"/>
                          </a:solidFill>
                          <a:effectLst/>
                        </a:rPr>
                        <a:t>l</a:t>
                      </a:r>
                      <a:r>
                        <a:rPr lang="en-US" sz="1000" b="0" dirty="0" err="1">
                          <a:solidFill>
                            <a:schemeClr val="tx1"/>
                          </a:solidFill>
                          <a:effectLst/>
                        </a:rPr>
                        <a:t>ó</a:t>
                      </a:r>
                      <a:r>
                        <a:rPr lang="en-US" sz="1000" b="0" spc="10" dirty="0">
                          <a:solidFill>
                            <a:schemeClr val="tx1"/>
                          </a:solidFill>
                          <a:effectLst/>
                        </a:rPr>
                        <a:t> </a:t>
                      </a:r>
                      <a:r>
                        <a:rPr lang="en-US" sz="1000" b="0" dirty="0">
                          <a:solidFill>
                            <a:schemeClr val="tx1"/>
                          </a:solidFill>
                          <a:effectLst/>
                        </a:rPr>
                        <a:t>a </a:t>
                      </a:r>
                      <a:r>
                        <a:rPr lang="en-US" sz="1000" b="0" dirty="0" err="1">
                          <a:solidFill>
                            <a:schemeClr val="tx1"/>
                          </a:solidFill>
                          <a:effectLst/>
                        </a:rPr>
                        <a:t>b</a:t>
                      </a:r>
                      <a:r>
                        <a:rPr lang="en-US" sz="1000" b="0" spc="-10" dirty="0" err="1">
                          <a:solidFill>
                            <a:schemeClr val="tx1"/>
                          </a:solidFill>
                          <a:effectLst/>
                        </a:rPr>
                        <a:t>er</a:t>
                      </a:r>
                      <a:r>
                        <a:rPr lang="en-US" sz="1000" b="0" dirty="0" err="1">
                          <a:solidFill>
                            <a:schemeClr val="tx1"/>
                          </a:solidFill>
                          <a:effectLst/>
                        </a:rPr>
                        <a:t>uh</a:t>
                      </a:r>
                      <a:r>
                        <a:rPr lang="en-US" sz="1000" b="0" spc="-10" dirty="0" err="1">
                          <a:solidFill>
                            <a:schemeClr val="tx1"/>
                          </a:solidFill>
                          <a:effectLst/>
                        </a:rPr>
                        <a:t>ázá</a:t>
                      </a:r>
                      <a:r>
                        <a:rPr lang="en-US" sz="1000" b="0" dirty="0" err="1">
                          <a:solidFill>
                            <a:schemeClr val="tx1"/>
                          </a:solidFill>
                          <a:effectLst/>
                        </a:rPr>
                        <a:t>sok</a:t>
                      </a:r>
                      <a:r>
                        <a:rPr lang="en-US" sz="1000" b="0" spc="-10" dirty="0" err="1">
                          <a:solidFill>
                            <a:schemeClr val="tx1"/>
                          </a:solidFill>
                          <a:effectLst/>
                        </a:rPr>
                        <a:t>a</a:t>
                      </a:r>
                      <a:r>
                        <a:rPr lang="en-US" sz="1000" b="0" spc="5" dirty="0" err="1">
                          <a:solidFill>
                            <a:schemeClr val="tx1"/>
                          </a:solidFill>
                          <a:effectLst/>
                        </a:rPr>
                        <a:t>t</a:t>
                      </a:r>
                      <a:r>
                        <a:rPr lang="en-US" sz="1000" b="0" dirty="0">
                          <a:solidFill>
                            <a:schemeClr val="tx1"/>
                          </a:solidFill>
                          <a:effectLst/>
                        </a:rPr>
                        <a:t>, </a:t>
                      </a:r>
                      <a:r>
                        <a:rPr lang="en-US" sz="1000" b="0" spc="-10" dirty="0" err="1">
                          <a:solidFill>
                            <a:schemeClr val="tx1"/>
                          </a:solidFill>
                          <a:effectLst/>
                        </a:rPr>
                        <a:t>fe</a:t>
                      </a:r>
                      <a:r>
                        <a:rPr lang="en-US" sz="1000" b="0" spc="5" dirty="0" err="1">
                          <a:solidFill>
                            <a:schemeClr val="tx1"/>
                          </a:solidFill>
                          <a:effectLst/>
                        </a:rPr>
                        <a:t>jl</a:t>
                      </a:r>
                      <a:r>
                        <a:rPr lang="en-US" sz="1000" b="0" spc="-10" dirty="0" err="1">
                          <a:solidFill>
                            <a:schemeClr val="tx1"/>
                          </a:solidFill>
                          <a:effectLst/>
                        </a:rPr>
                        <a:t>e</a:t>
                      </a:r>
                      <a:r>
                        <a:rPr lang="en-US" sz="1000" b="0" dirty="0" err="1">
                          <a:solidFill>
                            <a:schemeClr val="tx1"/>
                          </a:solidFill>
                          <a:effectLst/>
                        </a:rPr>
                        <a:t>s</a:t>
                      </a:r>
                      <a:r>
                        <a:rPr lang="en-US" sz="1000" b="0" spc="-10" dirty="0" err="1">
                          <a:solidFill>
                            <a:schemeClr val="tx1"/>
                          </a:solidFill>
                          <a:effectLst/>
                        </a:rPr>
                        <a:t>z</a:t>
                      </a:r>
                      <a:r>
                        <a:rPr lang="en-US" sz="1000" b="0" spc="5" dirty="0" err="1">
                          <a:solidFill>
                            <a:schemeClr val="tx1"/>
                          </a:solidFill>
                          <a:effectLst/>
                        </a:rPr>
                        <a:t>t</a:t>
                      </a:r>
                      <a:r>
                        <a:rPr lang="en-US" sz="1000" b="0" spc="-10" dirty="0" err="1">
                          <a:solidFill>
                            <a:schemeClr val="tx1"/>
                          </a:solidFill>
                          <a:effectLst/>
                        </a:rPr>
                        <a:t>é</a:t>
                      </a:r>
                      <a:r>
                        <a:rPr lang="en-US" sz="1000" b="0" dirty="0" err="1">
                          <a:solidFill>
                            <a:schemeClr val="tx1"/>
                          </a:solidFill>
                          <a:effectLst/>
                        </a:rPr>
                        <a:t>s</a:t>
                      </a:r>
                      <a:r>
                        <a:rPr lang="en-US" sz="1000" b="0" spc="-10" dirty="0" err="1">
                          <a:solidFill>
                            <a:schemeClr val="tx1"/>
                          </a:solidFill>
                          <a:effectLst/>
                        </a:rPr>
                        <a:t>e</a:t>
                      </a:r>
                      <a:r>
                        <a:rPr lang="en-US" sz="1000" b="0" dirty="0" err="1">
                          <a:solidFill>
                            <a:schemeClr val="tx1"/>
                          </a:solidFill>
                          <a:effectLst/>
                        </a:rPr>
                        <a:t>k</a:t>
                      </a:r>
                      <a:r>
                        <a:rPr lang="en-US" sz="1000" b="0" spc="-10" dirty="0" err="1">
                          <a:solidFill>
                            <a:schemeClr val="tx1"/>
                          </a:solidFill>
                          <a:effectLst/>
                        </a:rPr>
                        <a:t>e</a:t>
                      </a:r>
                      <a:r>
                        <a:rPr lang="en-US" sz="1000" b="0" dirty="0" err="1">
                          <a:solidFill>
                            <a:schemeClr val="tx1"/>
                          </a:solidFill>
                          <a:effectLst/>
                        </a:rPr>
                        <a:t>t</a:t>
                      </a:r>
                      <a:r>
                        <a:rPr lang="en-US" sz="1000" b="0" spc="15" dirty="0">
                          <a:solidFill>
                            <a:schemeClr val="tx1"/>
                          </a:solidFill>
                          <a:effectLst/>
                        </a:rPr>
                        <a:t> </a:t>
                      </a:r>
                      <a:r>
                        <a:rPr lang="en-US" sz="1000" b="0" dirty="0">
                          <a:solidFill>
                            <a:schemeClr val="tx1"/>
                          </a:solidFill>
                          <a:effectLst/>
                        </a:rPr>
                        <a:t>a </a:t>
                      </a:r>
                      <a:r>
                        <a:rPr lang="en-US" sz="1000" b="0" dirty="0" err="1">
                          <a:solidFill>
                            <a:schemeClr val="tx1"/>
                          </a:solidFill>
                          <a:effectLst/>
                        </a:rPr>
                        <a:t>p</a:t>
                      </a:r>
                      <a:r>
                        <a:rPr lang="en-US" sz="1000" b="0" spc="-10" dirty="0" err="1">
                          <a:solidFill>
                            <a:schemeClr val="tx1"/>
                          </a:solidFill>
                          <a:effectLst/>
                        </a:rPr>
                        <a:t>é</a:t>
                      </a:r>
                      <a:r>
                        <a:rPr lang="en-US" sz="1000" b="0" dirty="0" err="1">
                          <a:solidFill>
                            <a:schemeClr val="tx1"/>
                          </a:solidFill>
                          <a:effectLst/>
                        </a:rPr>
                        <a:t>n</a:t>
                      </a:r>
                      <a:r>
                        <a:rPr lang="en-US" sz="1000" b="0" spc="-10" dirty="0" err="1">
                          <a:solidFill>
                            <a:schemeClr val="tx1"/>
                          </a:solidFill>
                          <a:effectLst/>
                        </a:rPr>
                        <a:t>z</a:t>
                      </a:r>
                      <a:r>
                        <a:rPr lang="en-US" sz="1000" b="0" dirty="0" err="1">
                          <a:solidFill>
                            <a:schemeClr val="tx1"/>
                          </a:solidFill>
                          <a:effectLst/>
                        </a:rPr>
                        <a:t>ügyi</a:t>
                      </a:r>
                      <a:r>
                        <a:rPr lang="en-US" sz="1000" b="0" spc="15" dirty="0">
                          <a:solidFill>
                            <a:schemeClr val="tx1"/>
                          </a:solidFill>
                          <a:effectLst/>
                        </a:rPr>
                        <a:t> </a:t>
                      </a:r>
                      <a:r>
                        <a:rPr lang="en-US" sz="1000" b="0" spc="5" dirty="0" err="1">
                          <a:solidFill>
                            <a:schemeClr val="tx1"/>
                          </a:solidFill>
                          <a:effectLst/>
                        </a:rPr>
                        <a:t>l</a:t>
                      </a:r>
                      <a:r>
                        <a:rPr lang="en-US" sz="1000" b="0" spc="-10" dirty="0" err="1">
                          <a:solidFill>
                            <a:schemeClr val="tx1"/>
                          </a:solidFill>
                          <a:effectLst/>
                        </a:rPr>
                        <a:t>e</a:t>
                      </a:r>
                      <a:r>
                        <a:rPr lang="en-US" sz="1000" b="0" dirty="0" err="1">
                          <a:solidFill>
                            <a:schemeClr val="tx1"/>
                          </a:solidFill>
                          <a:effectLst/>
                        </a:rPr>
                        <a:t>h</a:t>
                      </a:r>
                      <a:r>
                        <a:rPr lang="en-US" sz="1000" b="0" spc="-10" dirty="0" err="1">
                          <a:solidFill>
                            <a:schemeClr val="tx1"/>
                          </a:solidFill>
                          <a:effectLst/>
                        </a:rPr>
                        <a:t>e</a:t>
                      </a:r>
                      <a:r>
                        <a:rPr lang="en-US" sz="1000" b="0" spc="5" dirty="0" err="1">
                          <a:solidFill>
                            <a:schemeClr val="tx1"/>
                          </a:solidFill>
                          <a:effectLst/>
                        </a:rPr>
                        <a:t>t</a:t>
                      </a:r>
                      <a:r>
                        <a:rPr lang="en-US" sz="1000" b="0" dirty="0" err="1">
                          <a:solidFill>
                            <a:schemeClr val="tx1"/>
                          </a:solidFill>
                          <a:effectLst/>
                        </a:rPr>
                        <a:t>ős</a:t>
                      </a:r>
                      <a:r>
                        <a:rPr lang="en-US" sz="1000" b="0" spc="-10" dirty="0" err="1">
                          <a:solidFill>
                            <a:schemeClr val="tx1"/>
                          </a:solidFill>
                          <a:effectLst/>
                        </a:rPr>
                        <a:t>é</a:t>
                      </a:r>
                      <a:r>
                        <a:rPr lang="en-US" sz="1000" b="0" dirty="0" err="1">
                          <a:solidFill>
                            <a:schemeClr val="tx1"/>
                          </a:solidFill>
                          <a:effectLst/>
                        </a:rPr>
                        <a:t>g</a:t>
                      </a:r>
                      <a:r>
                        <a:rPr lang="en-US" sz="1000" b="0" spc="-10" dirty="0" err="1">
                          <a:solidFill>
                            <a:schemeClr val="tx1"/>
                          </a:solidFill>
                          <a:effectLst/>
                        </a:rPr>
                        <a:t>e</a:t>
                      </a:r>
                      <a:r>
                        <a:rPr lang="en-US" sz="1000" b="0" dirty="0" err="1">
                          <a:solidFill>
                            <a:schemeClr val="tx1"/>
                          </a:solidFill>
                          <a:effectLst/>
                        </a:rPr>
                        <a:t>k</a:t>
                      </a:r>
                      <a:r>
                        <a:rPr lang="en-US" sz="1000" b="0" dirty="0">
                          <a:solidFill>
                            <a:schemeClr val="tx1"/>
                          </a:solidFill>
                          <a:effectLst/>
                        </a:rPr>
                        <a:t> </a:t>
                      </a:r>
                      <a:r>
                        <a:rPr lang="en-US" sz="1000" b="0" dirty="0" err="1">
                          <a:solidFill>
                            <a:schemeClr val="tx1"/>
                          </a:solidFill>
                          <a:effectLst/>
                        </a:rPr>
                        <a:t>b</a:t>
                      </a:r>
                      <a:r>
                        <a:rPr lang="en-US" sz="1000" b="0" spc="5" dirty="0" err="1">
                          <a:solidFill>
                            <a:schemeClr val="tx1"/>
                          </a:solidFill>
                          <a:effectLst/>
                        </a:rPr>
                        <a:t>i</a:t>
                      </a:r>
                      <a:r>
                        <a:rPr lang="en-US" sz="1000" b="0" spc="-10" dirty="0" err="1">
                          <a:solidFill>
                            <a:schemeClr val="tx1"/>
                          </a:solidFill>
                          <a:effectLst/>
                        </a:rPr>
                        <a:t>r</a:t>
                      </a:r>
                      <a:r>
                        <a:rPr lang="en-US" sz="1000" b="0" spc="5" dirty="0" err="1">
                          <a:solidFill>
                            <a:schemeClr val="tx1"/>
                          </a:solidFill>
                          <a:effectLst/>
                        </a:rPr>
                        <a:t>t</a:t>
                      </a:r>
                      <a:r>
                        <a:rPr lang="en-US" sz="1000" b="0" dirty="0" err="1">
                          <a:solidFill>
                            <a:schemeClr val="tx1"/>
                          </a:solidFill>
                          <a:effectLst/>
                        </a:rPr>
                        <a:t>ok</a:t>
                      </a:r>
                      <a:r>
                        <a:rPr lang="en-US" sz="1000" b="0" spc="-10" dirty="0" err="1">
                          <a:solidFill>
                            <a:schemeClr val="tx1"/>
                          </a:solidFill>
                          <a:effectLst/>
                        </a:rPr>
                        <a:t>á</a:t>
                      </a:r>
                      <a:r>
                        <a:rPr lang="en-US" sz="1000" b="0" dirty="0" err="1">
                          <a:solidFill>
                            <a:schemeClr val="tx1"/>
                          </a:solidFill>
                          <a:effectLst/>
                        </a:rPr>
                        <a:t>b</a:t>
                      </a:r>
                      <a:r>
                        <a:rPr lang="en-US" sz="1000" b="0" spc="-10" dirty="0" err="1">
                          <a:solidFill>
                            <a:schemeClr val="tx1"/>
                          </a:solidFill>
                          <a:effectLst/>
                        </a:rPr>
                        <a:t>a</a:t>
                      </a:r>
                      <a:r>
                        <a:rPr lang="en-US" sz="1000" b="0" dirty="0" err="1">
                          <a:solidFill>
                            <a:schemeClr val="tx1"/>
                          </a:solidFill>
                          <a:effectLst/>
                        </a:rPr>
                        <a:t>n</a:t>
                      </a:r>
                      <a:r>
                        <a:rPr lang="en-US" sz="1000" b="0" spc="1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er</a:t>
                      </a:r>
                      <a:r>
                        <a:rPr lang="en-US" sz="1000" b="0" dirty="0" err="1">
                          <a:solidFill>
                            <a:schemeClr val="tx1"/>
                          </a:solidFill>
                          <a:effectLst/>
                        </a:rPr>
                        <a:t>v</a:t>
                      </a:r>
                      <a:r>
                        <a:rPr lang="en-US" sz="1000" b="0" spc="-10" dirty="0" err="1">
                          <a:solidFill>
                            <a:schemeClr val="tx1"/>
                          </a:solidFill>
                          <a:effectLst/>
                        </a:rPr>
                        <a:t>ez</a:t>
                      </a:r>
                      <a:r>
                        <a:rPr lang="en-US" sz="1000" b="0" spc="5" dirty="0" err="1">
                          <a:solidFill>
                            <a:schemeClr val="tx1"/>
                          </a:solidFill>
                          <a:effectLst/>
                        </a:rPr>
                        <a:t>i</a:t>
                      </a:r>
                      <a:r>
                        <a:rPr lang="en-US" sz="1000" b="0" dirty="0">
                          <a:solidFill>
                            <a:schemeClr val="tx1"/>
                          </a:solidFill>
                          <a:effectLst/>
                        </a:rPr>
                        <a:t>.</a:t>
                      </a:r>
                      <a:endParaRPr lang="hu-HU" sz="900" b="0" dirty="0">
                        <a:solidFill>
                          <a:schemeClr val="tx1"/>
                        </a:solidFill>
                        <a:effectLst/>
                      </a:endParaRPr>
                    </a:p>
                    <a:p>
                      <a:pPr marL="180340" marR="99060" indent="-88265" algn="just">
                        <a:spcBef>
                          <a:spcPts val="5"/>
                        </a:spcBef>
                        <a:spcAft>
                          <a:spcPts val="0"/>
                        </a:spcAft>
                      </a:pPr>
                      <a:r>
                        <a:rPr lang="en-US" sz="1000" b="0" dirty="0">
                          <a:solidFill>
                            <a:schemeClr val="tx1"/>
                          </a:solidFill>
                          <a:effectLst/>
                        </a:rPr>
                        <a:t>-</a:t>
                      </a:r>
                      <a:r>
                        <a:rPr lang="en-US" sz="1000" b="0" spc="5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dirty="0" err="1">
                          <a:solidFill>
                            <a:schemeClr val="tx1"/>
                          </a:solidFill>
                          <a:effectLst/>
                        </a:rPr>
                        <a:t>kö</a:t>
                      </a:r>
                      <a:r>
                        <a:rPr lang="en-US" sz="1000" b="0" spc="-10" dirty="0" err="1">
                          <a:solidFill>
                            <a:schemeClr val="tx1"/>
                          </a:solidFill>
                          <a:effectLst/>
                        </a:rPr>
                        <a:t>r</a:t>
                      </a:r>
                      <a:r>
                        <a:rPr lang="en-US" sz="1000" b="0" dirty="0" err="1">
                          <a:solidFill>
                            <a:schemeClr val="tx1"/>
                          </a:solidFill>
                          <a:effectLst/>
                        </a:rPr>
                        <a:t>ny</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h</a:t>
                      </a:r>
                      <a:r>
                        <a:rPr lang="en-US" sz="1000" b="0" spc="-10" dirty="0" err="1">
                          <a:solidFill>
                            <a:schemeClr val="tx1"/>
                          </a:solidFill>
                          <a:effectLst/>
                        </a:rPr>
                        <a:t>a</a:t>
                      </a:r>
                      <a:r>
                        <a:rPr lang="en-US" sz="1000" b="0" dirty="0" err="1">
                          <a:solidFill>
                            <a:schemeClr val="tx1"/>
                          </a:solidFill>
                          <a:effectLst/>
                        </a:rPr>
                        <a:t>s</a:t>
                      </a:r>
                      <a:r>
                        <a:rPr lang="en-US" sz="1000" b="0" spc="-10" dirty="0" err="1">
                          <a:solidFill>
                            <a:schemeClr val="tx1"/>
                          </a:solidFill>
                          <a:effectLst/>
                        </a:rPr>
                        <a:t>z</a:t>
                      </a:r>
                      <a:r>
                        <a:rPr lang="en-US" sz="1000" b="0" dirty="0" err="1">
                          <a:solidFill>
                            <a:schemeClr val="tx1"/>
                          </a:solidFill>
                          <a:effectLst/>
                        </a:rPr>
                        <a:t>n</a:t>
                      </a:r>
                      <a:r>
                        <a:rPr lang="en-US" sz="1000" b="0" spc="-10" dirty="0" err="1">
                          <a:solidFill>
                            <a:schemeClr val="tx1"/>
                          </a:solidFill>
                          <a:effectLst/>
                        </a:rPr>
                        <a:t>á</a:t>
                      </a:r>
                      <a:r>
                        <a:rPr lang="en-US" sz="1000" b="0" spc="5" dirty="0" err="1">
                          <a:solidFill>
                            <a:schemeClr val="tx1"/>
                          </a:solidFill>
                          <a:effectLst/>
                        </a:rPr>
                        <a:t>l</a:t>
                      </a:r>
                      <a:r>
                        <a:rPr lang="en-US" sz="1000" b="0" dirty="0" err="1">
                          <a:solidFill>
                            <a:schemeClr val="tx1"/>
                          </a:solidFill>
                          <a:effectLst/>
                        </a:rPr>
                        <a:t>ó</a:t>
                      </a:r>
                      <a:r>
                        <a:rPr lang="en-US" sz="1000" b="0" spc="10" dirty="0">
                          <a:solidFill>
                            <a:schemeClr val="tx1"/>
                          </a:solidFill>
                          <a:effectLst/>
                        </a:rPr>
                        <a:t> </a:t>
                      </a:r>
                      <a:r>
                        <a:rPr lang="en-US" sz="1000" b="0" dirty="0" err="1">
                          <a:solidFill>
                            <a:schemeClr val="tx1"/>
                          </a:solidFill>
                          <a:effectLst/>
                        </a:rPr>
                        <a:t>gondot</a:t>
                      </a:r>
                      <a:r>
                        <a:rPr lang="en-US" sz="1000" b="0" spc="15" dirty="0">
                          <a:solidFill>
                            <a:schemeClr val="tx1"/>
                          </a:solidFill>
                          <a:effectLst/>
                        </a:rPr>
                        <a:t> </a:t>
                      </a:r>
                      <a:r>
                        <a:rPr lang="en-US" sz="1000" b="0" spc="-10" dirty="0" err="1">
                          <a:solidFill>
                            <a:schemeClr val="tx1"/>
                          </a:solidFill>
                          <a:effectLst/>
                        </a:rPr>
                        <a:t>f</a:t>
                      </a:r>
                      <a:r>
                        <a:rPr lang="en-US" sz="1000" b="0" dirty="0" err="1">
                          <a:solidFill>
                            <a:schemeClr val="tx1"/>
                          </a:solidFill>
                          <a:effectLst/>
                        </a:rPr>
                        <a:t>o</a:t>
                      </a:r>
                      <a:r>
                        <a:rPr lang="en-US" sz="1000" b="0" spc="-10" dirty="0" err="1">
                          <a:solidFill>
                            <a:schemeClr val="tx1"/>
                          </a:solidFill>
                          <a:effectLst/>
                        </a:rPr>
                        <a:t>r</a:t>
                      </a:r>
                      <a:r>
                        <a:rPr lang="en-US" sz="1000" b="0" dirty="0" err="1">
                          <a:solidFill>
                            <a:schemeClr val="tx1"/>
                          </a:solidFill>
                          <a:effectLst/>
                        </a:rPr>
                        <a:t>d</a:t>
                      </a:r>
                      <a:r>
                        <a:rPr lang="en-US" sz="1000" b="0" spc="5" dirty="0" err="1">
                          <a:solidFill>
                            <a:schemeClr val="tx1"/>
                          </a:solidFill>
                          <a:effectLst/>
                        </a:rPr>
                        <a:t>í</a:t>
                      </a:r>
                      <a:r>
                        <a:rPr lang="en-US" sz="1000" b="0" dirty="0" err="1">
                          <a:solidFill>
                            <a:schemeClr val="tx1"/>
                          </a:solidFill>
                          <a:effectLst/>
                        </a:rPr>
                        <a:t>t</a:t>
                      </a:r>
                      <a:r>
                        <a:rPr lang="en-US" sz="1000" b="0" spc="-5" dirty="0">
                          <a:solidFill>
                            <a:schemeClr val="tx1"/>
                          </a:solidFill>
                          <a:effectLst/>
                        </a:rPr>
                        <a:t> </a:t>
                      </a:r>
                      <a:r>
                        <a:rPr lang="en-US" sz="1000" b="0" dirty="0">
                          <a:solidFill>
                            <a:schemeClr val="tx1"/>
                          </a:solidFill>
                          <a:effectLst/>
                        </a:rPr>
                        <a:t>a </a:t>
                      </a:r>
                      <a:r>
                        <a:rPr lang="en-US" sz="1000" b="0" spc="5" dirty="0" err="1">
                          <a:solidFill>
                            <a:schemeClr val="tx1"/>
                          </a:solidFill>
                          <a:effectLst/>
                        </a:rPr>
                        <a:t>m</a:t>
                      </a:r>
                      <a:r>
                        <a:rPr lang="en-US" sz="1000" b="0" dirty="0" err="1">
                          <a:solidFill>
                            <a:schemeClr val="tx1"/>
                          </a:solidFill>
                          <a:effectLst/>
                        </a:rPr>
                        <a:t>unk</a:t>
                      </a:r>
                      <a:r>
                        <a:rPr lang="en-US" sz="1000" b="0" spc="-10" dirty="0" err="1">
                          <a:solidFill>
                            <a:schemeClr val="tx1"/>
                          </a:solidFill>
                          <a:effectLst/>
                        </a:rPr>
                        <a:t>a</a:t>
                      </a:r>
                      <a:r>
                        <a:rPr lang="en-US" sz="1000" b="0" dirty="0" err="1">
                          <a:solidFill>
                            <a:schemeClr val="tx1"/>
                          </a:solidFill>
                          <a:effectLst/>
                        </a:rPr>
                        <a:t>v</a:t>
                      </a:r>
                      <a:r>
                        <a:rPr lang="en-US" sz="1000" b="0" spc="-10" dirty="0" err="1">
                          <a:solidFill>
                            <a:schemeClr val="tx1"/>
                          </a:solidFill>
                          <a:effectLst/>
                        </a:rPr>
                        <a:t>á</a:t>
                      </a:r>
                      <a:r>
                        <a:rPr lang="en-US" sz="1000" b="0" spc="5" dirty="0" err="1">
                          <a:solidFill>
                            <a:schemeClr val="tx1"/>
                          </a:solidFill>
                          <a:effectLst/>
                        </a:rPr>
                        <a:t>ll</a:t>
                      </a:r>
                      <a:r>
                        <a:rPr lang="en-US" sz="1000" b="0" spc="-1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ók</a:t>
                      </a:r>
                      <a:r>
                        <a:rPr lang="en-US" sz="1000" b="0" spc="10" dirty="0">
                          <a:solidFill>
                            <a:schemeClr val="tx1"/>
                          </a:solidFill>
                          <a:effectLst/>
                        </a:rPr>
                        <a:t> </a:t>
                      </a:r>
                      <a:r>
                        <a:rPr lang="en-US" sz="1000" b="0" spc="-10" dirty="0" err="1">
                          <a:solidFill>
                            <a:schemeClr val="tx1"/>
                          </a:solidFill>
                          <a:effectLst/>
                        </a:rPr>
                        <a:t>f</a:t>
                      </a:r>
                      <a:r>
                        <a:rPr lang="en-US" sz="1000" b="0" dirty="0" err="1">
                          <a:solidFill>
                            <a:schemeClr val="tx1"/>
                          </a:solidFill>
                          <a:effectLst/>
                        </a:rPr>
                        <a:t>o</a:t>
                      </a:r>
                      <a:r>
                        <a:rPr lang="en-US" sz="1000" b="0" spc="5" dirty="0" err="1">
                          <a:solidFill>
                            <a:schemeClr val="tx1"/>
                          </a:solidFill>
                          <a:effectLst/>
                        </a:rPr>
                        <a:t>l</a:t>
                      </a:r>
                      <a:r>
                        <a:rPr lang="en-US" sz="1000" b="0" dirty="0" err="1">
                          <a:solidFill>
                            <a:schemeClr val="tx1"/>
                          </a:solidFill>
                          <a:effectLst/>
                        </a:rPr>
                        <a:t>y</a:t>
                      </a:r>
                      <a:r>
                        <a:rPr lang="en-US" sz="1000" b="0" spc="-10" dirty="0" err="1">
                          <a:solidFill>
                            <a:schemeClr val="tx1"/>
                          </a:solidFill>
                          <a:effectLst/>
                        </a:rPr>
                        <a:t>a</a:t>
                      </a:r>
                      <a:r>
                        <a:rPr lang="en-US" sz="1000" b="0" spc="5" dirty="0" err="1">
                          <a:solidFill>
                            <a:schemeClr val="tx1"/>
                          </a:solidFill>
                          <a:effectLst/>
                        </a:rPr>
                        <a:t>m</a:t>
                      </a:r>
                      <a:r>
                        <a:rPr lang="en-US" sz="1000" b="0" spc="-10" dirty="0" err="1">
                          <a:solidFill>
                            <a:schemeClr val="tx1"/>
                          </a:solidFill>
                          <a:effectLst/>
                        </a:rPr>
                        <a:t>a</a:t>
                      </a:r>
                      <a:r>
                        <a:rPr lang="en-US" sz="1000" b="0" spc="5" dirty="0" err="1">
                          <a:solidFill>
                            <a:schemeClr val="tx1"/>
                          </a:solidFill>
                          <a:effectLst/>
                        </a:rPr>
                        <a:t>t</a:t>
                      </a:r>
                      <a:r>
                        <a:rPr lang="en-US" sz="1000" b="0" spc="-25" dirty="0" err="1">
                          <a:solidFill>
                            <a:schemeClr val="tx1"/>
                          </a:solidFill>
                          <a:effectLst/>
                        </a:rPr>
                        <a:t>o</a:t>
                      </a:r>
                      <a:r>
                        <a:rPr lang="en-US" sz="1000" b="0" dirty="0" err="1">
                          <a:solidFill>
                            <a:schemeClr val="tx1"/>
                          </a:solidFill>
                          <a:effectLst/>
                        </a:rPr>
                        <a:t>s</a:t>
                      </a:r>
                      <a:r>
                        <a:rPr lang="en-US" sz="1000" b="0" spc="25" dirty="0">
                          <a:solidFill>
                            <a:schemeClr val="tx1"/>
                          </a:solidFill>
                          <a:effectLst/>
                        </a:rPr>
                        <a:t> </a:t>
                      </a:r>
                      <a:r>
                        <a:rPr lang="en-US" sz="1000" b="0" dirty="0" err="1">
                          <a:solidFill>
                            <a:schemeClr val="tx1"/>
                          </a:solidFill>
                          <a:effectLst/>
                        </a:rPr>
                        <a:t>k</a:t>
                      </a:r>
                      <a:r>
                        <a:rPr lang="en-US" sz="1000" b="0" spc="-10" dirty="0" err="1">
                          <a:solidFill>
                            <a:schemeClr val="tx1"/>
                          </a:solidFill>
                          <a:effectLst/>
                        </a:rPr>
                        <a:t>é</a:t>
                      </a:r>
                      <a:r>
                        <a:rPr lang="en-US" sz="1000" b="0" dirty="0" err="1">
                          <a:solidFill>
                            <a:schemeClr val="tx1"/>
                          </a:solidFill>
                          <a:effectLst/>
                        </a:rPr>
                        <a:t>p</a:t>
                      </a:r>
                      <a:r>
                        <a:rPr lang="en-US" sz="1000" b="0" spc="-10" dirty="0" err="1">
                          <a:solidFill>
                            <a:schemeClr val="tx1"/>
                          </a:solidFill>
                          <a:effectLst/>
                        </a:rPr>
                        <a:t>zé</a:t>
                      </a:r>
                      <a:r>
                        <a:rPr lang="en-US" sz="1000" b="0" dirty="0" err="1">
                          <a:solidFill>
                            <a:schemeClr val="tx1"/>
                          </a:solidFill>
                          <a:effectLst/>
                        </a:rPr>
                        <a:t>s</a:t>
                      </a:r>
                      <a:r>
                        <a:rPr lang="en-US" sz="1000" b="0" spc="-10" dirty="0" err="1">
                          <a:solidFill>
                            <a:schemeClr val="tx1"/>
                          </a:solidFill>
                          <a:effectLst/>
                        </a:rPr>
                        <a:t>ére</a:t>
                      </a:r>
                      <a:r>
                        <a:rPr lang="en-US" sz="1000" b="0"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dirty="0" err="1">
                          <a:solidFill>
                            <a:schemeClr val="tx1"/>
                          </a:solidFill>
                          <a:effectLst/>
                        </a:rPr>
                        <a:t>b</a:t>
                      </a:r>
                      <a:r>
                        <a:rPr lang="en-US" sz="1000" b="0" spc="-10" dirty="0" err="1">
                          <a:solidFill>
                            <a:schemeClr val="tx1"/>
                          </a:solidFill>
                          <a:effectLst/>
                        </a:rPr>
                        <a:t>e</a:t>
                      </a:r>
                      <a:r>
                        <a:rPr lang="en-US" sz="1000" b="0" dirty="0" err="1">
                          <a:solidFill>
                            <a:schemeClr val="tx1"/>
                          </a:solidFill>
                          <a:effectLst/>
                        </a:rPr>
                        <a:t>von</a:t>
                      </a:r>
                      <a:r>
                        <a:rPr lang="en-US" sz="1000" b="0" spc="5" dirty="0" err="1">
                          <a:solidFill>
                            <a:schemeClr val="tx1"/>
                          </a:solidFill>
                          <a:effectLst/>
                        </a:rPr>
                        <a:t>j</a:t>
                      </a:r>
                      <a:r>
                        <a:rPr lang="en-US" sz="1000" b="0" dirty="0" err="1">
                          <a:solidFill>
                            <a:schemeClr val="tx1"/>
                          </a:solidFill>
                          <a:effectLst/>
                        </a:rPr>
                        <a:t>a</a:t>
                      </a:r>
                      <a:r>
                        <a:rPr lang="en-US" sz="1000" b="0" dirty="0">
                          <a:solidFill>
                            <a:schemeClr val="tx1"/>
                          </a:solidFill>
                          <a:effectLst/>
                        </a:rPr>
                        <a:t> </a:t>
                      </a:r>
                      <a:r>
                        <a:rPr lang="en-US" sz="1000" b="0" dirty="0" err="1">
                          <a:solidFill>
                            <a:schemeClr val="tx1"/>
                          </a:solidFill>
                          <a:effectLst/>
                        </a:rPr>
                        <a:t>ők</a:t>
                      </a:r>
                      <a:r>
                        <a:rPr lang="en-US" sz="1000" b="0" spc="-10" dirty="0" err="1">
                          <a:solidFill>
                            <a:schemeClr val="tx1"/>
                          </a:solidFill>
                          <a:effectLst/>
                        </a:rPr>
                        <a:t>e</a:t>
                      </a:r>
                      <a:r>
                        <a:rPr lang="en-US" sz="1000" b="0" dirty="0" err="1">
                          <a:solidFill>
                            <a:schemeClr val="tx1"/>
                          </a:solidFill>
                          <a:effectLst/>
                        </a:rPr>
                        <a:t>t</a:t>
                      </a:r>
                      <a:r>
                        <a:rPr lang="en-US" sz="1000" b="0" spc="15" dirty="0">
                          <a:solidFill>
                            <a:schemeClr val="tx1"/>
                          </a:solidFill>
                          <a:effectLst/>
                        </a:rPr>
                        <a:t> </a:t>
                      </a:r>
                      <a:r>
                        <a:rPr lang="en-US" sz="1000" b="0" dirty="0">
                          <a:solidFill>
                            <a:schemeClr val="tx1"/>
                          </a:solidFill>
                          <a:effectLst/>
                        </a:rPr>
                        <a:t>a</a:t>
                      </a:r>
                      <a:r>
                        <a:rPr lang="en-US" sz="1000" b="0" spc="-20" dirty="0">
                          <a:solidFill>
                            <a:schemeClr val="tx1"/>
                          </a:solidFill>
                          <a:effectLst/>
                        </a:rPr>
                        <a:t> </a:t>
                      </a:r>
                      <a:r>
                        <a:rPr lang="en-US" sz="1000" b="0" dirty="0" err="1">
                          <a:solidFill>
                            <a:schemeClr val="tx1"/>
                          </a:solidFill>
                          <a:effectLst/>
                        </a:rPr>
                        <a:t>kö</a:t>
                      </a:r>
                      <a:r>
                        <a:rPr lang="en-US" sz="1000" b="0" spc="-10" dirty="0" err="1">
                          <a:solidFill>
                            <a:schemeClr val="tx1"/>
                          </a:solidFill>
                          <a:effectLst/>
                        </a:rPr>
                        <a:t>r</a:t>
                      </a:r>
                      <a:r>
                        <a:rPr lang="en-US" sz="1000" b="0" dirty="0" err="1">
                          <a:solidFill>
                            <a:schemeClr val="tx1"/>
                          </a:solidFill>
                          <a:effectLst/>
                        </a:rPr>
                        <a:t>ny</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v</a:t>
                      </a:r>
                      <a:r>
                        <a:rPr lang="en-US" sz="1000" b="0" spc="-10" dirty="0" err="1">
                          <a:solidFill>
                            <a:schemeClr val="tx1"/>
                          </a:solidFill>
                          <a:effectLst/>
                        </a:rPr>
                        <a:t>é</a:t>
                      </a:r>
                      <a:r>
                        <a:rPr lang="en-US" sz="1000" b="0" dirty="0" err="1">
                          <a:solidFill>
                            <a:schemeClr val="tx1"/>
                          </a:solidFill>
                          <a:effectLst/>
                        </a:rPr>
                        <a:t>d</a:t>
                      </a:r>
                      <a:r>
                        <a:rPr lang="en-US" sz="1000" b="0" spc="-10" dirty="0" err="1">
                          <a:solidFill>
                            <a:schemeClr val="tx1"/>
                          </a:solidFill>
                          <a:effectLst/>
                        </a:rPr>
                        <a:t>e</a:t>
                      </a:r>
                      <a:r>
                        <a:rPr lang="en-US" sz="1000" b="0" spc="5" dirty="0" err="1">
                          <a:solidFill>
                            <a:schemeClr val="tx1"/>
                          </a:solidFill>
                          <a:effectLst/>
                        </a:rPr>
                        <a:t>lm</a:t>
                      </a:r>
                      <a:r>
                        <a:rPr lang="en-US" sz="1000" b="0" dirty="0" err="1">
                          <a:solidFill>
                            <a:schemeClr val="tx1"/>
                          </a:solidFill>
                          <a:effectLst/>
                        </a:rPr>
                        <a:t>i</a:t>
                      </a:r>
                      <a:r>
                        <a:rPr lang="en-US" sz="1000" b="0" dirty="0">
                          <a:solidFill>
                            <a:schemeClr val="tx1"/>
                          </a:solidFill>
                          <a:effectLst/>
                        </a:rPr>
                        <a:t> </a:t>
                      </a:r>
                      <a:r>
                        <a:rPr lang="en-US" sz="1000" b="0" spc="-10" dirty="0" err="1">
                          <a:solidFill>
                            <a:schemeClr val="tx1"/>
                          </a:solidFill>
                          <a:effectLst/>
                        </a:rPr>
                        <a:t>fe</a:t>
                      </a:r>
                      <a:r>
                        <a:rPr lang="en-US" sz="1000" b="0" spc="5" dirty="0" err="1">
                          <a:solidFill>
                            <a:schemeClr val="tx1"/>
                          </a:solidFill>
                          <a:effectLst/>
                        </a:rPr>
                        <a:t>l</a:t>
                      </a:r>
                      <a:r>
                        <a:rPr lang="en-US" sz="1000" b="0" spc="-10" dirty="0" err="1">
                          <a:solidFill>
                            <a:schemeClr val="tx1"/>
                          </a:solidFill>
                          <a:effectLst/>
                        </a:rPr>
                        <a:t>a</a:t>
                      </a:r>
                      <a:r>
                        <a:rPr lang="en-US" sz="1000" b="0" dirty="0" err="1">
                          <a:solidFill>
                            <a:schemeClr val="tx1"/>
                          </a:solidFill>
                          <a:effectLst/>
                        </a:rPr>
                        <a:t>d</a:t>
                      </a:r>
                      <a:r>
                        <a:rPr lang="en-US" sz="1000" b="0" spc="-10"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ok</a:t>
                      </a:r>
                      <a:r>
                        <a:rPr lang="en-US" sz="1000" b="0" spc="10" dirty="0">
                          <a:solidFill>
                            <a:schemeClr val="tx1"/>
                          </a:solidFill>
                          <a:effectLst/>
                        </a:rPr>
                        <a:t> </a:t>
                      </a:r>
                      <a:r>
                        <a:rPr lang="en-US" sz="1000" b="0" spc="5" dirty="0" err="1">
                          <a:solidFill>
                            <a:schemeClr val="tx1"/>
                          </a:solidFill>
                          <a:effectLst/>
                        </a:rPr>
                        <a:t>m</a:t>
                      </a:r>
                      <a:r>
                        <a:rPr lang="en-US" sz="1000" b="0" spc="-10" dirty="0" err="1">
                          <a:solidFill>
                            <a:schemeClr val="tx1"/>
                          </a:solidFill>
                          <a:effectLst/>
                        </a:rPr>
                        <a:t>e</a:t>
                      </a:r>
                      <a:r>
                        <a:rPr lang="en-US" sz="1000" b="0" dirty="0" err="1">
                          <a:solidFill>
                            <a:schemeClr val="tx1"/>
                          </a:solidFill>
                          <a:effectLst/>
                        </a:rPr>
                        <a:t>gv</a:t>
                      </a:r>
                      <a:r>
                        <a:rPr lang="en-US" sz="1000" b="0" spc="-1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ós</a:t>
                      </a:r>
                      <a:r>
                        <a:rPr lang="en-US" sz="1000" b="0" spc="5" dirty="0" err="1">
                          <a:solidFill>
                            <a:schemeClr val="tx1"/>
                          </a:solidFill>
                          <a:effectLst/>
                        </a:rPr>
                        <a:t>ít</a:t>
                      </a:r>
                      <a:r>
                        <a:rPr lang="en-US" sz="1000" b="0" spc="-10" dirty="0" err="1">
                          <a:solidFill>
                            <a:schemeClr val="tx1"/>
                          </a:solidFill>
                          <a:effectLst/>
                        </a:rPr>
                        <a:t>á</a:t>
                      </a:r>
                      <a:r>
                        <a:rPr lang="en-US" sz="1000" b="0" dirty="0" err="1">
                          <a:solidFill>
                            <a:schemeClr val="tx1"/>
                          </a:solidFill>
                          <a:effectLst/>
                        </a:rPr>
                        <a:t>s</a:t>
                      </a:r>
                      <a:r>
                        <a:rPr lang="en-US" sz="1000" b="0" spc="-10" dirty="0" err="1">
                          <a:solidFill>
                            <a:schemeClr val="tx1"/>
                          </a:solidFill>
                          <a:effectLst/>
                        </a:rPr>
                        <a:t>á</a:t>
                      </a:r>
                      <a:r>
                        <a:rPr lang="en-US" sz="1000" b="0" dirty="0" err="1">
                          <a:solidFill>
                            <a:schemeClr val="tx1"/>
                          </a:solidFill>
                          <a:effectLst/>
                        </a:rPr>
                        <a:t>b</a:t>
                      </a:r>
                      <a:r>
                        <a:rPr lang="en-US" sz="1000" b="0" spc="-10" dirty="0" err="1">
                          <a:solidFill>
                            <a:schemeClr val="tx1"/>
                          </a:solidFill>
                          <a:effectLst/>
                        </a:rPr>
                        <a:t>a</a:t>
                      </a:r>
                      <a:r>
                        <a:rPr lang="en-US" sz="1000" b="0" dirty="0">
                          <a:solidFill>
                            <a:schemeClr val="tx1"/>
                          </a:solidFill>
                          <a:effectLst/>
                        </a:rPr>
                        <a:t>.</a:t>
                      </a:r>
                      <a:endParaRPr lang="hu-HU" sz="900" b="0" dirty="0">
                        <a:solidFill>
                          <a:schemeClr val="tx1"/>
                        </a:solidFill>
                        <a:effectLst/>
                      </a:endParaRPr>
                    </a:p>
                    <a:p>
                      <a:pPr marL="180340" indent="-88265" algn="just">
                        <a:spcBef>
                          <a:spcPts val="10"/>
                        </a:spcBef>
                        <a:spcAft>
                          <a:spcPts val="0"/>
                        </a:spcAft>
                      </a:pPr>
                      <a:r>
                        <a:rPr lang="en-US" sz="1000" b="0" dirty="0">
                          <a:solidFill>
                            <a:schemeClr val="tx1"/>
                          </a:solidFill>
                          <a:effectLst/>
                        </a:rPr>
                        <a:t>-</a:t>
                      </a:r>
                      <a:r>
                        <a:rPr lang="en-US" sz="1000" b="0" spc="5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l</a:t>
                      </a:r>
                      <a:r>
                        <a:rPr lang="en-US" sz="1000" b="0" spc="-10" dirty="0" err="1">
                          <a:solidFill>
                            <a:schemeClr val="tx1"/>
                          </a:solidFill>
                          <a:effectLst/>
                        </a:rPr>
                        <a:t>e</a:t>
                      </a:r>
                      <a:r>
                        <a:rPr lang="en-US" sz="1000" b="0" dirty="0" err="1">
                          <a:solidFill>
                            <a:schemeClr val="tx1"/>
                          </a:solidFill>
                          <a:effectLst/>
                        </a:rPr>
                        <a:t>p</a:t>
                      </a:r>
                      <a:r>
                        <a:rPr lang="en-US" sz="1000" b="0" spc="-10" dirty="0" err="1">
                          <a:solidFill>
                            <a:schemeClr val="tx1"/>
                          </a:solidFill>
                          <a:effectLst/>
                        </a:rPr>
                        <a:t>e</a:t>
                      </a:r>
                      <a:r>
                        <a:rPr lang="en-US" sz="1000" b="0" dirty="0" err="1">
                          <a:solidFill>
                            <a:schemeClr val="tx1"/>
                          </a:solidFill>
                          <a:effectLst/>
                        </a:rPr>
                        <a:t>n</a:t>
                      </a:r>
                      <a:r>
                        <a:rPr lang="en-US" sz="1000" b="0" spc="10" dirty="0">
                          <a:solidFill>
                            <a:schemeClr val="tx1"/>
                          </a:solidFill>
                          <a:effectLst/>
                        </a:rPr>
                        <a:t> </a:t>
                      </a:r>
                      <a:r>
                        <a:rPr lang="en-US" sz="1000" b="0" spc="-10" dirty="0" err="1">
                          <a:solidFill>
                            <a:schemeClr val="tx1"/>
                          </a:solidFill>
                          <a:effectLst/>
                        </a:rPr>
                        <a:t>za</a:t>
                      </a:r>
                      <a:r>
                        <a:rPr lang="en-US" sz="1000" b="0" spc="5" dirty="0" err="1">
                          <a:solidFill>
                            <a:schemeClr val="tx1"/>
                          </a:solidFill>
                          <a:effectLst/>
                        </a:rPr>
                        <a:t>jl</a:t>
                      </a:r>
                      <a:r>
                        <a:rPr lang="en-US" sz="1000" b="0" dirty="0" err="1">
                          <a:solidFill>
                            <a:schemeClr val="tx1"/>
                          </a:solidFill>
                          <a:effectLst/>
                        </a:rPr>
                        <a:t>ó</a:t>
                      </a:r>
                      <a:r>
                        <a:rPr lang="en-US" sz="1000" b="0" spc="10" dirty="0">
                          <a:solidFill>
                            <a:schemeClr val="tx1"/>
                          </a:solidFill>
                          <a:effectLst/>
                        </a:rPr>
                        <a:t> </a:t>
                      </a:r>
                      <a:r>
                        <a:rPr lang="en-US" sz="1000" b="0" spc="-10" dirty="0" err="1">
                          <a:solidFill>
                            <a:schemeClr val="tx1"/>
                          </a:solidFill>
                          <a:effectLst/>
                        </a:rPr>
                        <a:t>f</a:t>
                      </a:r>
                      <a:r>
                        <a:rPr lang="en-US" sz="1000" b="0" dirty="0" err="1">
                          <a:solidFill>
                            <a:schemeClr val="tx1"/>
                          </a:solidFill>
                          <a:effectLst/>
                        </a:rPr>
                        <a:t>o</a:t>
                      </a:r>
                      <a:r>
                        <a:rPr lang="en-US" sz="1000" b="0" spc="5" dirty="0" err="1">
                          <a:solidFill>
                            <a:schemeClr val="tx1"/>
                          </a:solidFill>
                          <a:effectLst/>
                        </a:rPr>
                        <a:t>l</a:t>
                      </a:r>
                      <a:r>
                        <a:rPr lang="en-US" sz="1000" b="0" dirty="0" err="1">
                          <a:solidFill>
                            <a:schemeClr val="tx1"/>
                          </a:solidFill>
                          <a:effectLst/>
                        </a:rPr>
                        <a:t>y</a:t>
                      </a:r>
                      <a:r>
                        <a:rPr lang="en-US" sz="1000" b="0" spc="-10" dirty="0" err="1">
                          <a:solidFill>
                            <a:schemeClr val="tx1"/>
                          </a:solidFill>
                          <a:effectLst/>
                        </a:rPr>
                        <a:t>a</a:t>
                      </a:r>
                      <a:r>
                        <a:rPr lang="en-US" sz="1000" b="0" spc="5" dirty="0" err="1">
                          <a:solidFill>
                            <a:schemeClr val="tx1"/>
                          </a:solidFill>
                          <a:effectLst/>
                        </a:rPr>
                        <a:t>m</a:t>
                      </a:r>
                      <a:r>
                        <a:rPr lang="en-US" sz="1000" b="0" spc="-10"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ok</a:t>
                      </a:r>
                      <a:r>
                        <a:rPr lang="en-US" sz="1000" b="0" spc="-10" dirty="0" err="1">
                          <a:solidFill>
                            <a:schemeClr val="tx1"/>
                          </a:solidFill>
                          <a:effectLst/>
                        </a:rPr>
                        <a:t>a</a:t>
                      </a:r>
                      <a:r>
                        <a:rPr lang="en-US" sz="1000" b="0" dirty="0" err="1">
                          <a:solidFill>
                            <a:schemeClr val="tx1"/>
                          </a:solidFill>
                          <a:effectLst/>
                        </a:rPr>
                        <a:t>t</a:t>
                      </a:r>
                      <a:r>
                        <a:rPr lang="en-US" sz="1000" b="0" spc="-5" dirty="0">
                          <a:solidFill>
                            <a:schemeClr val="tx1"/>
                          </a:solidFill>
                          <a:effectLst/>
                        </a:rPr>
                        <a:t> </a:t>
                      </a:r>
                      <a:r>
                        <a:rPr lang="en-US" sz="1000" b="0" dirty="0" err="1">
                          <a:solidFill>
                            <a:schemeClr val="tx1"/>
                          </a:solidFill>
                          <a:effectLst/>
                        </a:rPr>
                        <a:t>dok</a:t>
                      </a:r>
                      <a:r>
                        <a:rPr lang="en-US" sz="1000" b="0" spc="-25" dirty="0" err="1">
                          <a:solidFill>
                            <a:schemeClr val="tx1"/>
                          </a:solidFill>
                          <a:effectLst/>
                        </a:rPr>
                        <a:t>u</a:t>
                      </a:r>
                      <a:r>
                        <a:rPr lang="en-US" sz="1000" b="0" spc="5" dirty="0" err="1">
                          <a:solidFill>
                            <a:schemeClr val="tx1"/>
                          </a:solidFill>
                          <a:effectLst/>
                        </a:rPr>
                        <a:t>m</a:t>
                      </a:r>
                      <a:r>
                        <a:rPr lang="en-US" sz="1000" b="0" spc="-10" dirty="0" err="1">
                          <a:solidFill>
                            <a:schemeClr val="tx1"/>
                          </a:solidFill>
                          <a:effectLst/>
                        </a:rPr>
                        <a:t>e</a:t>
                      </a:r>
                      <a:r>
                        <a:rPr lang="en-US" sz="1000" b="0" spc="15" dirty="0" err="1">
                          <a:solidFill>
                            <a:schemeClr val="tx1"/>
                          </a:solidFill>
                          <a:effectLst/>
                        </a:rPr>
                        <a:t>n</a:t>
                      </a:r>
                      <a:r>
                        <a:rPr lang="en-US" sz="1000" b="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á</a:t>
                      </a:r>
                      <a:r>
                        <a:rPr lang="en-US" sz="1000" b="0" spc="5" dirty="0" err="1">
                          <a:solidFill>
                            <a:schemeClr val="tx1"/>
                          </a:solidFill>
                          <a:effectLst/>
                        </a:rPr>
                        <a:t>lj</a:t>
                      </a:r>
                      <a:r>
                        <a:rPr lang="en-US" sz="1000" b="0" spc="-10" dirty="0" err="1">
                          <a:solidFill>
                            <a:schemeClr val="tx1"/>
                          </a:solidFill>
                          <a:effectLst/>
                        </a:rPr>
                        <a:t>á</a:t>
                      </a:r>
                      <a:r>
                        <a:rPr lang="en-US" sz="1000" b="0" dirty="0" err="1">
                          <a:solidFill>
                            <a:schemeClr val="tx1"/>
                          </a:solidFill>
                          <a:effectLst/>
                        </a:rPr>
                        <a:t>k</a:t>
                      </a:r>
                      <a:r>
                        <a:rPr lang="en-US" sz="1000" b="0" dirty="0">
                          <a:solidFill>
                            <a:schemeClr val="tx1"/>
                          </a:solidFill>
                          <a:effectLst/>
                        </a:rPr>
                        <a:t>,</a:t>
                      </a:r>
                      <a:r>
                        <a:rPr lang="en-US" sz="1000" b="0" spc="25" dirty="0">
                          <a:solidFill>
                            <a:schemeClr val="tx1"/>
                          </a:solidFill>
                          <a:effectLst/>
                        </a:rPr>
                        <a:t> </a:t>
                      </a:r>
                      <a:r>
                        <a:rPr lang="en-US" sz="1000" b="0" spc="-10" dirty="0" err="1">
                          <a:solidFill>
                            <a:schemeClr val="tx1"/>
                          </a:solidFill>
                          <a:effectLst/>
                        </a:rPr>
                        <a:t>az</a:t>
                      </a:r>
                      <a:r>
                        <a:rPr lang="en-US" sz="1000" b="0" dirty="0" err="1">
                          <a:solidFill>
                            <a:schemeClr val="tx1"/>
                          </a:solidFill>
                          <a:effectLst/>
                        </a:rPr>
                        <a:t>ok</a:t>
                      </a:r>
                      <a:r>
                        <a:rPr lang="en-US" sz="1000" b="0" spc="-10" dirty="0" err="1">
                          <a:solidFill>
                            <a:schemeClr val="tx1"/>
                          </a:solidFill>
                          <a:effectLst/>
                        </a:rPr>
                        <a:t>r</a:t>
                      </a:r>
                      <a:r>
                        <a:rPr lang="en-US" sz="1000" b="0" dirty="0" err="1">
                          <a:solidFill>
                            <a:schemeClr val="tx1"/>
                          </a:solidFill>
                          <a:effectLst/>
                        </a:rPr>
                        <a:t>ól</a:t>
                      </a:r>
                      <a:r>
                        <a:rPr lang="en-US" sz="1000" b="0" spc="-5" dirty="0">
                          <a:solidFill>
                            <a:schemeClr val="tx1"/>
                          </a:solidFill>
                          <a:effectLst/>
                        </a:rPr>
                        <a:t> </a:t>
                      </a:r>
                      <a:r>
                        <a:rPr lang="en-US" sz="1000" b="0" dirty="0" err="1">
                          <a:solidFill>
                            <a:schemeClr val="tx1"/>
                          </a:solidFill>
                          <a:effectLst/>
                        </a:rPr>
                        <a:t>ny</a:t>
                      </a:r>
                      <a:r>
                        <a:rPr lang="en-US" sz="1000" b="0" spc="5" dirty="0" err="1">
                          <a:solidFill>
                            <a:schemeClr val="tx1"/>
                          </a:solidFill>
                          <a:effectLst/>
                        </a:rPr>
                        <a:t>il</a:t>
                      </a:r>
                      <a:r>
                        <a:rPr lang="en-US" sz="1000" b="0" dirty="0" err="1">
                          <a:solidFill>
                            <a:schemeClr val="tx1"/>
                          </a:solidFill>
                          <a:effectLst/>
                        </a:rPr>
                        <a:t>v</a:t>
                      </a:r>
                      <a:r>
                        <a:rPr lang="en-US" sz="1000" b="0" spc="-10" dirty="0" err="1">
                          <a:solidFill>
                            <a:schemeClr val="tx1"/>
                          </a:solidFill>
                          <a:effectLst/>
                        </a:rPr>
                        <a:t>á</a:t>
                      </a:r>
                      <a:r>
                        <a:rPr lang="en-US" sz="1000" b="0"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ar</a:t>
                      </a:r>
                      <a:r>
                        <a:rPr lang="en-US" sz="1000" b="0" spc="5" dirty="0" err="1">
                          <a:solidFill>
                            <a:schemeClr val="tx1"/>
                          </a:solidFill>
                          <a:effectLst/>
                        </a:rPr>
                        <a:t>t</a:t>
                      </a:r>
                      <a:r>
                        <a:rPr lang="en-US" sz="1000" b="0" dirty="0" err="1">
                          <a:solidFill>
                            <a:schemeClr val="tx1"/>
                          </a:solidFill>
                          <a:effectLst/>
                        </a:rPr>
                        <a:t>ások</a:t>
                      </a:r>
                      <a:r>
                        <a:rPr lang="en-US" sz="1000" b="0" spc="-10" dirty="0" err="1">
                          <a:solidFill>
                            <a:schemeClr val="tx1"/>
                          </a:solidFill>
                          <a:effectLst/>
                        </a:rPr>
                        <a:t>a</a:t>
                      </a:r>
                      <a:r>
                        <a:rPr lang="en-US" sz="1000" b="0" dirty="0" err="1">
                          <a:solidFill>
                            <a:schemeClr val="tx1"/>
                          </a:solidFill>
                          <a:effectLst/>
                        </a:rPr>
                        <a:t>t</a:t>
                      </a:r>
                      <a:r>
                        <a:rPr lang="en-US" sz="1000" b="0" dirty="0">
                          <a:solidFill>
                            <a:schemeClr val="tx1"/>
                          </a:solidFill>
                          <a:effectLst/>
                        </a:rPr>
                        <a:t> </a:t>
                      </a:r>
                      <a:r>
                        <a:rPr lang="en-US" sz="1000" b="0" dirty="0" err="1">
                          <a:solidFill>
                            <a:schemeClr val="tx1"/>
                          </a:solidFill>
                          <a:effectLst/>
                        </a:rPr>
                        <a:t>v</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n</a:t>
                      </a:r>
                      <a:r>
                        <a:rPr lang="en-US" sz="1000" b="0" spc="-10" dirty="0" err="1">
                          <a:solidFill>
                            <a:schemeClr val="tx1"/>
                          </a:solidFill>
                          <a:effectLst/>
                        </a:rPr>
                        <a:t>e</a:t>
                      </a:r>
                      <a:r>
                        <a:rPr lang="en-US" sz="1000" b="0" dirty="0" err="1">
                          <a:solidFill>
                            <a:schemeClr val="tx1"/>
                          </a:solidFill>
                          <a:effectLst/>
                        </a:rPr>
                        <a:t>k</a:t>
                      </a:r>
                      <a:r>
                        <a:rPr lang="en-US" sz="1000" b="0" dirty="0">
                          <a:solidFill>
                            <a:schemeClr val="tx1"/>
                          </a:solidFill>
                          <a:effectLst/>
                        </a:rPr>
                        <a:t>.</a:t>
                      </a:r>
                      <a:endParaRPr lang="hu-HU" sz="900" b="0" dirty="0">
                        <a:solidFill>
                          <a:schemeClr val="tx1"/>
                        </a:solidFill>
                        <a:effectLst/>
                      </a:endParaRPr>
                    </a:p>
                    <a:p>
                      <a:pPr marL="180340" marR="307340" indent="-88265" algn="just">
                        <a:spcBef>
                          <a:spcPts val="10"/>
                        </a:spcBef>
                        <a:spcAft>
                          <a:spcPts val="0"/>
                        </a:spcAft>
                      </a:pPr>
                      <a:r>
                        <a:rPr lang="en-US" sz="1000" b="0" dirty="0">
                          <a:solidFill>
                            <a:schemeClr val="tx1"/>
                          </a:solidFill>
                          <a:effectLst/>
                        </a:rPr>
                        <a:t>-</a:t>
                      </a:r>
                      <a:r>
                        <a:rPr lang="en-US" sz="1000" b="0" spc="5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l</a:t>
                      </a:r>
                      <a:r>
                        <a:rPr lang="en-US" sz="1000" b="0" spc="-10" dirty="0" err="1">
                          <a:solidFill>
                            <a:schemeClr val="tx1"/>
                          </a:solidFill>
                          <a:effectLst/>
                        </a:rPr>
                        <a:t>e</a:t>
                      </a:r>
                      <a:r>
                        <a:rPr lang="en-US" sz="1000" b="0" dirty="0" err="1">
                          <a:solidFill>
                            <a:schemeClr val="tx1"/>
                          </a:solidFill>
                          <a:effectLst/>
                        </a:rPr>
                        <a:t>p</a:t>
                      </a:r>
                      <a:r>
                        <a:rPr lang="en-US" sz="1000" b="0" spc="-10" dirty="0" err="1">
                          <a:solidFill>
                            <a:schemeClr val="tx1"/>
                          </a:solidFill>
                          <a:effectLst/>
                        </a:rPr>
                        <a:t>r</a:t>
                      </a:r>
                      <a:r>
                        <a:rPr lang="en-US" sz="1000" b="0" dirty="0" err="1">
                          <a:solidFill>
                            <a:schemeClr val="tx1"/>
                          </a:solidFill>
                          <a:effectLst/>
                        </a:rPr>
                        <a:t>e</a:t>
                      </a:r>
                      <a:r>
                        <a:rPr lang="en-US" sz="1000" b="0" dirty="0">
                          <a:solidFill>
                            <a:schemeClr val="tx1"/>
                          </a:solidFill>
                          <a:effectLst/>
                        </a:rPr>
                        <a:t> </a:t>
                      </a:r>
                      <a:r>
                        <a:rPr lang="en-US" sz="1000" b="0" dirty="0" err="1">
                          <a:solidFill>
                            <a:schemeClr val="tx1"/>
                          </a:solidFill>
                          <a:effectLst/>
                        </a:rPr>
                        <a:t>von</a:t>
                      </a:r>
                      <a:r>
                        <a:rPr lang="en-US" sz="1000" b="0" spc="-10"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ko</a:t>
                      </a:r>
                      <a:r>
                        <a:rPr lang="en-US" sz="1000" b="0" spc="-10" dirty="0" err="1">
                          <a:solidFill>
                            <a:schemeClr val="tx1"/>
                          </a:solidFill>
                          <a:effectLst/>
                        </a:rPr>
                        <a:t>z</a:t>
                      </a:r>
                      <a:r>
                        <a:rPr lang="en-US" sz="1000" b="0" dirty="0" err="1">
                          <a:solidFill>
                            <a:schemeClr val="tx1"/>
                          </a:solidFill>
                          <a:effectLst/>
                        </a:rPr>
                        <a:t>ó</a:t>
                      </a:r>
                      <a:r>
                        <a:rPr lang="en-US" sz="1000" b="0" spc="10" dirty="0">
                          <a:solidFill>
                            <a:schemeClr val="tx1"/>
                          </a:solidFill>
                          <a:effectLst/>
                        </a:rPr>
                        <a:t> </a:t>
                      </a:r>
                      <a:r>
                        <a:rPr lang="en-US" sz="1000" b="0" dirty="0" err="1">
                          <a:solidFill>
                            <a:schemeClr val="tx1"/>
                          </a:solidFill>
                          <a:effectLst/>
                        </a:rPr>
                        <a:t>k</a:t>
                      </a:r>
                      <a:r>
                        <a:rPr lang="en-US" sz="1000" b="0" spc="-10" dirty="0" err="1">
                          <a:solidFill>
                            <a:schemeClr val="tx1"/>
                          </a:solidFill>
                          <a:effectLst/>
                        </a:rPr>
                        <a:t>ar</a:t>
                      </a:r>
                      <a:r>
                        <a:rPr lang="en-US" sz="1000" b="0" dirty="0" err="1">
                          <a:solidFill>
                            <a:schemeClr val="tx1"/>
                          </a:solidFill>
                          <a:effectLst/>
                        </a:rPr>
                        <a:t>b</a:t>
                      </a:r>
                      <a:r>
                        <a:rPr lang="en-US" sz="1000" b="0" spc="-10" dirty="0" err="1">
                          <a:solidFill>
                            <a:schemeClr val="tx1"/>
                          </a:solidFill>
                          <a:effectLst/>
                        </a:rPr>
                        <a:t>a</a:t>
                      </a:r>
                      <a:r>
                        <a:rPr lang="en-US" sz="1000" b="0"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ar</a:t>
                      </a:r>
                      <a:r>
                        <a:rPr lang="en-US" sz="1000" b="0" spc="5" dirty="0" err="1">
                          <a:solidFill>
                            <a:schemeClr val="tx1"/>
                          </a:solidFill>
                          <a:effectLst/>
                        </a:rPr>
                        <a:t>t</a:t>
                      </a:r>
                      <a:r>
                        <a:rPr lang="en-US" sz="1000" b="0" spc="-10" dirty="0" err="1">
                          <a:solidFill>
                            <a:schemeClr val="tx1"/>
                          </a:solidFill>
                          <a:effectLst/>
                        </a:rPr>
                        <a:t>á</a:t>
                      </a:r>
                      <a:r>
                        <a:rPr lang="en-US" sz="1000" b="0" dirty="0" err="1">
                          <a:solidFill>
                            <a:schemeClr val="tx1"/>
                          </a:solidFill>
                          <a:effectLst/>
                        </a:rPr>
                        <a:t>si</a:t>
                      </a:r>
                      <a:r>
                        <a:rPr lang="en-US" sz="1000" b="0" dirty="0">
                          <a:solidFill>
                            <a:schemeClr val="tx1"/>
                          </a:solidFill>
                          <a:effectLst/>
                        </a:rPr>
                        <a:t> p</a:t>
                      </a:r>
                      <a:r>
                        <a:rPr lang="en-US" sz="1000" b="0" spc="-10" dirty="0">
                          <a:solidFill>
                            <a:schemeClr val="tx1"/>
                          </a:solidFill>
                          <a:effectLst/>
                        </a:rPr>
                        <a:t>r</a:t>
                      </a:r>
                      <a:r>
                        <a:rPr lang="en-US" sz="1000" b="0" dirty="0">
                          <a:solidFill>
                            <a:schemeClr val="tx1"/>
                          </a:solidFill>
                          <a:effectLst/>
                        </a:rPr>
                        <a:t>og</a:t>
                      </a:r>
                      <a:r>
                        <a:rPr lang="en-US" sz="1000" b="0" spc="-10" dirty="0">
                          <a:solidFill>
                            <a:schemeClr val="tx1"/>
                          </a:solidFill>
                          <a:effectLst/>
                        </a:rPr>
                        <a:t>ra</a:t>
                      </a:r>
                      <a:r>
                        <a:rPr lang="en-US" sz="1000" b="0" dirty="0">
                          <a:solidFill>
                            <a:schemeClr val="tx1"/>
                          </a:solidFill>
                          <a:effectLst/>
                        </a:rPr>
                        <a:t>m</a:t>
                      </a:r>
                      <a:r>
                        <a:rPr lang="en-US" sz="1000" b="0" spc="15" dirty="0">
                          <a:solidFill>
                            <a:schemeClr val="tx1"/>
                          </a:solidFill>
                          <a:effectLst/>
                        </a:rPr>
                        <a:t> </a:t>
                      </a:r>
                      <a:r>
                        <a:rPr lang="en-US" sz="1000" b="0" dirty="0" err="1">
                          <a:solidFill>
                            <a:schemeClr val="tx1"/>
                          </a:solidFill>
                          <a:effectLst/>
                        </a:rPr>
                        <a:t>k</a:t>
                      </a:r>
                      <a:r>
                        <a:rPr lang="en-US" sz="1000" b="0" spc="-10" dirty="0" err="1">
                          <a:solidFill>
                            <a:schemeClr val="tx1"/>
                          </a:solidFill>
                          <a:effectLst/>
                        </a:rPr>
                        <a:t>er</a:t>
                      </a:r>
                      <a:r>
                        <a:rPr lang="en-US" sz="1000" b="0" dirty="0" err="1">
                          <a:solidFill>
                            <a:schemeClr val="tx1"/>
                          </a:solidFill>
                          <a:effectLst/>
                        </a:rPr>
                        <a:t>ü</a:t>
                      </a:r>
                      <a:r>
                        <a:rPr lang="en-US" sz="1000" b="0" spc="5" dirty="0" err="1">
                          <a:solidFill>
                            <a:schemeClr val="tx1"/>
                          </a:solidFill>
                          <a:effectLst/>
                        </a:rPr>
                        <a:t>l</a:t>
                      </a:r>
                      <a:r>
                        <a:rPr lang="en-US" sz="1000" b="0" dirty="0" err="1">
                          <a:solidFill>
                            <a:schemeClr val="tx1"/>
                          </a:solidFill>
                          <a:effectLst/>
                        </a:rPr>
                        <a:t>t</a:t>
                      </a:r>
                      <a:r>
                        <a:rPr lang="en-US" sz="1000" b="0" spc="15" dirty="0">
                          <a:solidFill>
                            <a:schemeClr val="tx1"/>
                          </a:solidFill>
                          <a:effectLst/>
                        </a:rPr>
                        <a:t> </a:t>
                      </a:r>
                      <a:r>
                        <a:rPr lang="en-US" sz="1000" b="0"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d</a:t>
                      </a:r>
                      <a:r>
                        <a:rPr lang="en-US" sz="1000" b="0" spc="-25" dirty="0" err="1">
                          <a:solidFill>
                            <a:schemeClr val="tx1"/>
                          </a:solidFill>
                          <a:effectLst/>
                        </a:rPr>
                        <a:t>o</a:t>
                      </a:r>
                      <a:r>
                        <a:rPr lang="en-US" sz="1000" b="0" spc="5" dirty="0" err="1">
                          <a:solidFill>
                            <a:schemeClr val="tx1"/>
                          </a:solidFill>
                          <a:effectLst/>
                        </a:rPr>
                        <a:t>l</a:t>
                      </a:r>
                      <a:r>
                        <a:rPr lang="en-US" sz="1000" b="0" dirty="0" err="1">
                          <a:solidFill>
                            <a:schemeClr val="tx1"/>
                          </a:solidFill>
                          <a:effectLst/>
                        </a:rPr>
                        <a:t>go</a:t>
                      </a:r>
                      <a:r>
                        <a:rPr lang="en-US" sz="1000" b="0" spc="-10" dirty="0" err="1">
                          <a:solidFill>
                            <a:schemeClr val="tx1"/>
                          </a:solidFill>
                          <a:effectLst/>
                        </a:rPr>
                        <a:t>zá</a:t>
                      </a:r>
                      <a:r>
                        <a:rPr lang="en-US" sz="1000" b="0" dirty="0" err="1">
                          <a:solidFill>
                            <a:schemeClr val="tx1"/>
                          </a:solidFill>
                          <a:effectLst/>
                        </a:rPr>
                        <a:t>s</a:t>
                      </a:r>
                      <a:r>
                        <a:rPr lang="en-US" sz="1000" b="0" spc="-5" dirty="0" err="1">
                          <a:solidFill>
                            <a:schemeClr val="tx1"/>
                          </a:solidFill>
                          <a:effectLst/>
                        </a:rPr>
                        <a:t>r</a:t>
                      </a:r>
                      <a:r>
                        <a:rPr lang="en-US" sz="1000" b="0" spc="-10" dirty="0" err="1">
                          <a:solidFill>
                            <a:schemeClr val="tx1"/>
                          </a:solidFill>
                          <a:effectLst/>
                        </a:rPr>
                        <a:t>a</a:t>
                      </a:r>
                      <a:r>
                        <a:rPr lang="en-US" sz="1000" b="0" dirty="0">
                          <a:solidFill>
                            <a:schemeClr val="tx1"/>
                          </a:solidFill>
                          <a:effectLst/>
                        </a:rPr>
                        <a:t>.</a:t>
                      </a:r>
                      <a:endParaRPr lang="hu-HU" sz="900" b="0" dirty="0">
                        <a:solidFill>
                          <a:schemeClr val="tx1"/>
                        </a:solidFill>
                        <a:effectLst/>
                      </a:endParaRPr>
                    </a:p>
                    <a:p>
                      <a:pPr marL="91440" algn="just">
                        <a:lnSpc>
                          <a:spcPts val="1200"/>
                        </a:lnSpc>
                        <a:spcAft>
                          <a:spcPts val="0"/>
                        </a:spcAft>
                      </a:pPr>
                      <a:r>
                        <a:rPr lang="en-US" sz="1000" b="0" dirty="0">
                          <a:solidFill>
                            <a:schemeClr val="tx1"/>
                          </a:solidFill>
                          <a:effectLst/>
                        </a:rPr>
                        <a:t>-</a:t>
                      </a:r>
                      <a:r>
                        <a:rPr lang="en-US" sz="1000" b="0" spc="5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a:t>
                      </a:r>
                      <a:r>
                        <a:rPr lang="en-US" sz="1000" b="0" spc="5" dirty="0" err="1">
                          <a:solidFill>
                            <a:schemeClr val="tx1"/>
                          </a:solidFill>
                          <a:effectLst/>
                        </a:rPr>
                        <a:t>l</a:t>
                      </a:r>
                      <a:r>
                        <a:rPr lang="en-US" sz="1000" b="0" spc="-10" dirty="0" err="1">
                          <a:solidFill>
                            <a:schemeClr val="tx1"/>
                          </a:solidFill>
                          <a:effectLst/>
                        </a:rPr>
                        <a:t>e</a:t>
                      </a:r>
                      <a:r>
                        <a:rPr lang="en-US" sz="1000" b="0" dirty="0" err="1">
                          <a:solidFill>
                            <a:schemeClr val="tx1"/>
                          </a:solidFill>
                          <a:effectLst/>
                        </a:rPr>
                        <a:t>ph</a:t>
                      </a:r>
                      <a:r>
                        <a:rPr lang="en-US" sz="1000" b="0" spc="-10"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y</a:t>
                      </a:r>
                      <a:r>
                        <a:rPr lang="en-US" sz="1000" b="0" spc="-10" dirty="0" err="1">
                          <a:solidFill>
                            <a:schemeClr val="tx1"/>
                          </a:solidFill>
                          <a:effectLst/>
                        </a:rPr>
                        <a:t>r</a:t>
                      </a:r>
                      <a:r>
                        <a:rPr lang="en-US" sz="1000" b="0" dirty="0" err="1">
                          <a:solidFill>
                            <a:schemeClr val="tx1"/>
                          </a:solidFill>
                          <a:effectLst/>
                        </a:rPr>
                        <a:t>e</a:t>
                      </a:r>
                      <a:r>
                        <a:rPr lang="en-US" sz="1000" b="0" dirty="0">
                          <a:solidFill>
                            <a:schemeClr val="tx1"/>
                          </a:solidFill>
                          <a:effectLst/>
                        </a:rPr>
                        <a:t> </a:t>
                      </a:r>
                      <a:r>
                        <a:rPr lang="en-US" sz="1000" b="0" dirty="0" err="1">
                          <a:solidFill>
                            <a:schemeClr val="tx1"/>
                          </a:solidFill>
                          <a:effectLst/>
                        </a:rPr>
                        <a:t>ü</a:t>
                      </a:r>
                      <a:r>
                        <a:rPr lang="en-US" sz="1000" b="0" spc="-10" dirty="0" err="1">
                          <a:solidFill>
                            <a:schemeClr val="tx1"/>
                          </a:solidFill>
                          <a:effectLst/>
                        </a:rPr>
                        <a:t>ze</a:t>
                      </a:r>
                      <a:r>
                        <a:rPr lang="en-US" sz="1000" b="0" spc="5" dirty="0" err="1">
                          <a:solidFill>
                            <a:schemeClr val="tx1"/>
                          </a:solidFill>
                          <a:effectLst/>
                        </a:rPr>
                        <a:t>m</a:t>
                      </a:r>
                      <a:r>
                        <a:rPr lang="en-US" sz="1000" b="0" dirty="0" err="1">
                          <a:solidFill>
                            <a:schemeClr val="tx1"/>
                          </a:solidFill>
                          <a:effectLst/>
                        </a:rPr>
                        <a:t>i</a:t>
                      </a:r>
                      <a:r>
                        <a:rPr lang="en-US" sz="1000" b="0" spc="15" dirty="0">
                          <a:solidFill>
                            <a:schemeClr val="tx1"/>
                          </a:solidFill>
                          <a:effectLst/>
                        </a:rPr>
                        <a:t> </a:t>
                      </a:r>
                      <a:r>
                        <a:rPr lang="en-US" sz="1000" b="0" dirty="0" err="1">
                          <a:solidFill>
                            <a:schemeClr val="tx1"/>
                          </a:solidFill>
                          <a:effectLst/>
                        </a:rPr>
                        <a:t>k</a:t>
                      </a:r>
                      <a:r>
                        <a:rPr lang="en-US" sz="1000" b="0" spc="-10" dirty="0" err="1">
                          <a:solidFill>
                            <a:schemeClr val="tx1"/>
                          </a:solidFill>
                          <a:effectLst/>
                        </a:rPr>
                        <a:t>áre</a:t>
                      </a:r>
                      <a:r>
                        <a:rPr lang="en-US" sz="1000" b="0" spc="5" dirty="0" err="1">
                          <a:solidFill>
                            <a:schemeClr val="tx1"/>
                          </a:solidFill>
                          <a:effectLst/>
                        </a:rPr>
                        <a:t>l</a:t>
                      </a:r>
                      <a:r>
                        <a:rPr lang="en-US" sz="1000" b="0" dirty="0" err="1">
                          <a:solidFill>
                            <a:schemeClr val="tx1"/>
                          </a:solidFill>
                          <a:effectLst/>
                        </a:rPr>
                        <a:t>h</a:t>
                      </a:r>
                      <a:r>
                        <a:rPr lang="en-US" sz="1000" b="0" spc="-10" dirty="0" err="1">
                          <a:solidFill>
                            <a:schemeClr val="tx1"/>
                          </a:solidFill>
                          <a:effectLst/>
                        </a:rPr>
                        <a:t>ár</a:t>
                      </a:r>
                      <a:r>
                        <a:rPr lang="en-US" sz="1000" b="0" spc="5" dirty="0" err="1">
                          <a:solidFill>
                            <a:schemeClr val="tx1"/>
                          </a:solidFill>
                          <a:effectLst/>
                        </a:rPr>
                        <a:t>ít</a:t>
                      </a:r>
                      <a:r>
                        <a:rPr lang="en-US" sz="1000" b="0" spc="-10" dirty="0" err="1">
                          <a:solidFill>
                            <a:schemeClr val="tx1"/>
                          </a:solidFill>
                          <a:effectLst/>
                        </a:rPr>
                        <a:t>á</a:t>
                      </a:r>
                      <a:r>
                        <a:rPr lang="en-US" sz="1000" b="0" dirty="0" err="1">
                          <a:solidFill>
                            <a:schemeClr val="tx1"/>
                          </a:solidFill>
                          <a:effectLst/>
                        </a:rPr>
                        <a:t>si</a:t>
                      </a:r>
                      <a:r>
                        <a:rPr lang="en-US" sz="1000" b="0" spc="2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er</a:t>
                      </a:r>
                      <a:r>
                        <a:rPr lang="en-US" sz="1000" b="0" dirty="0" err="1">
                          <a:solidFill>
                            <a:schemeClr val="tx1"/>
                          </a:solidFill>
                          <a:effectLst/>
                        </a:rPr>
                        <a:t>v</a:t>
                      </a:r>
                      <a:endParaRPr lang="hu-HU" sz="900" b="0" dirty="0">
                        <a:solidFill>
                          <a:schemeClr val="tx1"/>
                        </a:solidFill>
                        <a:effectLst/>
                      </a:endParaRPr>
                    </a:p>
                    <a:p>
                      <a:pPr marL="180340" algn="just">
                        <a:spcBef>
                          <a:spcPts val="5"/>
                        </a:spcBef>
                        <a:spcAft>
                          <a:spcPts val="0"/>
                        </a:spcAft>
                      </a:pPr>
                      <a:r>
                        <a:rPr lang="en-US" sz="1000" b="0" spc="-10" dirty="0">
                          <a:solidFill>
                            <a:schemeClr val="tx1"/>
                          </a:solidFill>
                          <a:effectLst/>
                        </a:rPr>
                        <a:t>f</a:t>
                      </a:r>
                      <a:r>
                        <a:rPr lang="en-US" sz="1000" b="0" dirty="0">
                          <a:solidFill>
                            <a:schemeClr val="tx1"/>
                          </a:solidFill>
                          <a:effectLst/>
                        </a:rPr>
                        <a:t>og</a:t>
                      </a:r>
                      <a:r>
                        <a:rPr lang="en-US" sz="1000" b="0" spc="10" dirty="0">
                          <a:solidFill>
                            <a:schemeClr val="tx1"/>
                          </a:solidFill>
                          <a:effectLst/>
                        </a:rPr>
                        <a:t> </a:t>
                      </a:r>
                      <a:r>
                        <a:rPr lang="en-US" sz="1000" b="0" dirty="0" err="1">
                          <a:solidFill>
                            <a:schemeClr val="tx1"/>
                          </a:solidFill>
                          <a:effectLst/>
                        </a:rPr>
                        <a:t>k</a:t>
                      </a:r>
                      <a:r>
                        <a:rPr lang="en-US" sz="1000" b="0" spc="-10" dirty="0" err="1">
                          <a:solidFill>
                            <a:schemeClr val="tx1"/>
                          </a:solidFill>
                          <a:effectLst/>
                        </a:rPr>
                        <a:t>é</a:t>
                      </a:r>
                      <a:r>
                        <a:rPr lang="en-US" sz="1000" b="0" dirty="0" err="1">
                          <a:solidFill>
                            <a:schemeClr val="tx1"/>
                          </a:solidFill>
                          <a:effectLst/>
                        </a:rPr>
                        <a:t>s</a:t>
                      </a:r>
                      <a:r>
                        <a:rPr lang="en-US" sz="1000" b="0" spc="-10" dirty="0" err="1">
                          <a:solidFill>
                            <a:schemeClr val="tx1"/>
                          </a:solidFill>
                          <a:effectLst/>
                        </a:rPr>
                        <a:t>z</a:t>
                      </a:r>
                      <a:r>
                        <a:rPr lang="en-US" sz="1000" b="0" dirty="0" err="1">
                          <a:solidFill>
                            <a:schemeClr val="tx1"/>
                          </a:solidFill>
                          <a:effectLst/>
                        </a:rPr>
                        <a:t>ü</a:t>
                      </a:r>
                      <a:r>
                        <a:rPr lang="en-US" sz="1000" b="0" spc="5" dirty="0" err="1">
                          <a:solidFill>
                            <a:schemeClr val="tx1"/>
                          </a:solidFill>
                          <a:effectLst/>
                        </a:rPr>
                        <a:t>l</a:t>
                      </a:r>
                      <a:r>
                        <a:rPr lang="en-US" sz="1000" b="0" dirty="0" err="1">
                          <a:solidFill>
                            <a:schemeClr val="tx1"/>
                          </a:solidFill>
                          <a:effectLst/>
                        </a:rPr>
                        <a:t>ni</a:t>
                      </a:r>
                      <a:r>
                        <a:rPr lang="en-US" sz="1000" b="0" spc="15" dirty="0">
                          <a:solidFill>
                            <a:schemeClr val="tx1"/>
                          </a:solidFill>
                          <a:effectLst/>
                        </a:rPr>
                        <a:t> </a:t>
                      </a:r>
                      <a:r>
                        <a:rPr lang="en-US" sz="1000" b="0" dirty="0">
                          <a:solidFill>
                            <a:schemeClr val="tx1"/>
                          </a:solidFill>
                          <a:effectLst/>
                        </a:rPr>
                        <a:t>a</a:t>
                      </a:r>
                      <a:r>
                        <a:rPr lang="en-US" sz="1000" b="0" spc="-2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a:t>
                      </a:r>
                      <a:r>
                        <a:rPr lang="en-US" sz="1000" b="0" dirty="0" err="1">
                          <a:solidFill>
                            <a:schemeClr val="tx1"/>
                          </a:solidFill>
                          <a:effectLst/>
                        </a:rPr>
                        <a:t>v</a:t>
                      </a:r>
                      <a:r>
                        <a:rPr lang="en-US" sz="1000" b="0" spc="-10" dirty="0" err="1">
                          <a:solidFill>
                            <a:schemeClr val="tx1"/>
                          </a:solidFill>
                          <a:effectLst/>
                        </a:rPr>
                        <a:t>é</a:t>
                      </a:r>
                      <a:r>
                        <a:rPr lang="en-US" sz="1000" b="0" dirty="0" err="1">
                          <a:solidFill>
                            <a:schemeClr val="tx1"/>
                          </a:solidFill>
                          <a:effectLst/>
                        </a:rPr>
                        <a:t>k</a:t>
                      </a:r>
                      <a:r>
                        <a:rPr lang="en-US" sz="1000" b="0" spc="-10" dirty="0" err="1">
                          <a:solidFill>
                            <a:schemeClr val="tx1"/>
                          </a:solidFill>
                          <a:effectLst/>
                        </a:rPr>
                        <a:t>e</a:t>
                      </a:r>
                      <a:r>
                        <a:rPr lang="en-US" sz="1000" b="0" dirty="0" err="1">
                          <a:solidFill>
                            <a:schemeClr val="tx1"/>
                          </a:solidFill>
                          <a:effectLst/>
                        </a:rPr>
                        <a:t>nys</a:t>
                      </a:r>
                      <a:r>
                        <a:rPr lang="en-US" sz="1000" b="0" spc="-10" dirty="0" err="1">
                          <a:solidFill>
                            <a:schemeClr val="tx1"/>
                          </a:solidFill>
                          <a:effectLst/>
                        </a:rPr>
                        <a:t>é</a:t>
                      </a:r>
                      <a:r>
                        <a:rPr lang="en-US" sz="1000" b="0" dirty="0" err="1">
                          <a:solidFill>
                            <a:schemeClr val="tx1"/>
                          </a:solidFill>
                          <a:effectLst/>
                        </a:rPr>
                        <a:t>g</a:t>
                      </a:r>
                      <a:r>
                        <a:rPr lang="en-US" sz="1000" b="0" spc="10" dirty="0">
                          <a:solidFill>
                            <a:schemeClr val="tx1"/>
                          </a:solidFill>
                          <a:effectLst/>
                        </a:rPr>
                        <a:t> </a:t>
                      </a:r>
                      <a:r>
                        <a:rPr lang="en-US" sz="1000" b="0" spc="5" dirty="0" err="1">
                          <a:solidFill>
                            <a:schemeClr val="tx1"/>
                          </a:solidFill>
                          <a:effectLst/>
                        </a:rPr>
                        <a:t>m</a:t>
                      </a:r>
                      <a:r>
                        <a:rPr lang="en-US" sz="1000" b="0" spc="-10" dirty="0" err="1">
                          <a:solidFill>
                            <a:schemeClr val="tx1"/>
                          </a:solidFill>
                          <a:effectLst/>
                        </a:rPr>
                        <a:t>e</a:t>
                      </a:r>
                      <a:r>
                        <a:rPr lang="en-US" sz="1000" b="0" dirty="0" err="1">
                          <a:solidFill>
                            <a:schemeClr val="tx1"/>
                          </a:solidFill>
                          <a:effectLst/>
                        </a:rPr>
                        <a:t>gk</a:t>
                      </a:r>
                      <a:r>
                        <a:rPr lang="en-US" sz="1000" b="0" spc="-10" dirty="0" err="1">
                          <a:solidFill>
                            <a:schemeClr val="tx1"/>
                          </a:solidFill>
                          <a:effectLst/>
                        </a:rPr>
                        <a:t>ez</a:t>
                      </a:r>
                      <a:r>
                        <a:rPr lang="en-US" sz="1000" b="0" dirty="0" err="1">
                          <a:solidFill>
                            <a:schemeClr val="tx1"/>
                          </a:solidFill>
                          <a:effectLst/>
                        </a:rPr>
                        <a:t>d</a:t>
                      </a:r>
                      <a:r>
                        <a:rPr lang="en-US" sz="1000" b="0" spc="-10" dirty="0" err="1">
                          <a:solidFill>
                            <a:schemeClr val="tx1"/>
                          </a:solidFill>
                          <a:effectLst/>
                        </a:rPr>
                        <a:t>é</a:t>
                      </a:r>
                      <a:r>
                        <a:rPr lang="en-US" sz="1000" b="0" dirty="0" err="1">
                          <a:solidFill>
                            <a:schemeClr val="tx1"/>
                          </a:solidFill>
                          <a:effectLst/>
                        </a:rPr>
                        <a:t>se</a:t>
                      </a:r>
                      <a:r>
                        <a:rPr lang="en-US" sz="1000" b="0" dirty="0">
                          <a:solidFill>
                            <a:schemeClr val="tx1"/>
                          </a:solidFill>
                          <a:effectLst/>
                        </a:rPr>
                        <a:t> </a:t>
                      </a:r>
                      <a:r>
                        <a:rPr lang="en-US" sz="1000" b="0" spc="-10"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ő</a:t>
                      </a:r>
                      <a:r>
                        <a:rPr lang="en-US" sz="1000" b="0" spc="5" dirty="0" err="1">
                          <a:solidFill>
                            <a:schemeClr val="tx1"/>
                          </a:solidFill>
                          <a:effectLst/>
                        </a:rPr>
                        <a:t>tt</a:t>
                      </a:r>
                      <a:r>
                        <a:rPr lang="en-US" sz="1000" b="0" dirty="0">
                          <a:solidFill>
                            <a:schemeClr val="tx1"/>
                          </a:solidFill>
                          <a:effectLst/>
                        </a:rPr>
                        <a:t>.</a:t>
                      </a:r>
                      <a:endParaRPr lang="hu-HU" sz="900" b="0" dirty="0">
                        <a:solidFill>
                          <a:schemeClr val="tx1"/>
                        </a:solidFill>
                        <a:effectLst/>
                      </a:endParaRPr>
                    </a:p>
                    <a:p>
                      <a:pPr marL="91440" algn="just">
                        <a:lnSpc>
                          <a:spcPts val="1200"/>
                        </a:lnSpc>
                        <a:spcAft>
                          <a:spcPts val="0"/>
                        </a:spcAft>
                      </a:pPr>
                      <a:r>
                        <a:rPr lang="en-US" sz="1000" b="0" dirty="0">
                          <a:solidFill>
                            <a:schemeClr val="tx1"/>
                          </a:solidFill>
                          <a:effectLst/>
                        </a:rPr>
                        <a:t>-</a:t>
                      </a:r>
                      <a:r>
                        <a:rPr lang="en-US" sz="1000" b="0" spc="5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dirty="0" err="1">
                          <a:solidFill>
                            <a:schemeClr val="tx1"/>
                          </a:solidFill>
                          <a:effectLst/>
                        </a:rPr>
                        <a:t>kö</a:t>
                      </a:r>
                      <a:r>
                        <a:rPr lang="en-US" sz="1000" b="0" spc="-10" dirty="0" err="1">
                          <a:solidFill>
                            <a:schemeClr val="tx1"/>
                          </a:solidFill>
                          <a:effectLst/>
                        </a:rPr>
                        <a:t>r</a:t>
                      </a:r>
                      <a:r>
                        <a:rPr lang="en-US" sz="1000" b="0" dirty="0" err="1">
                          <a:solidFill>
                            <a:schemeClr val="tx1"/>
                          </a:solidFill>
                          <a:effectLst/>
                        </a:rPr>
                        <a:t>ny</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v</a:t>
                      </a:r>
                      <a:r>
                        <a:rPr lang="en-US" sz="1000" b="0" spc="-10" dirty="0" err="1">
                          <a:solidFill>
                            <a:schemeClr val="tx1"/>
                          </a:solidFill>
                          <a:effectLst/>
                        </a:rPr>
                        <a:t>é</a:t>
                      </a:r>
                      <a:r>
                        <a:rPr lang="en-US" sz="1000" b="0" dirty="0" err="1">
                          <a:solidFill>
                            <a:schemeClr val="tx1"/>
                          </a:solidFill>
                          <a:effectLst/>
                        </a:rPr>
                        <a:t>d</a:t>
                      </a:r>
                      <a:r>
                        <a:rPr lang="en-US" sz="1000" b="0" spc="-10" dirty="0" err="1">
                          <a:solidFill>
                            <a:schemeClr val="tx1"/>
                          </a:solidFill>
                          <a:effectLst/>
                        </a:rPr>
                        <a:t>e</a:t>
                      </a:r>
                      <a:r>
                        <a:rPr lang="en-US" sz="1000" b="0" spc="5" dirty="0" err="1">
                          <a:solidFill>
                            <a:schemeClr val="tx1"/>
                          </a:solidFill>
                          <a:effectLst/>
                        </a:rPr>
                        <a:t>lm</a:t>
                      </a:r>
                      <a:r>
                        <a:rPr lang="en-US" sz="1000" b="0" dirty="0" err="1">
                          <a:solidFill>
                            <a:schemeClr val="tx1"/>
                          </a:solidFill>
                          <a:effectLst/>
                        </a:rPr>
                        <a:t>i</a:t>
                      </a:r>
                      <a:r>
                        <a:rPr lang="en-US" sz="1000" b="0" spc="15" dirty="0">
                          <a:solidFill>
                            <a:schemeClr val="tx1"/>
                          </a:solidFill>
                          <a:effectLst/>
                        </a:rPr>
                        <a:t> </a:t>
                      </a:r>
                      <a:r>
                        <a:rPr lang="en-US" sz="1000" b="0" spc="5" dirty="0" err="1">
                          <a:solidFill>
                            <a:schemeClr val="tx1"/>
                          </a:solidFill>
                          <a:effectLst/>
                        </a:rPr>
                        <a:t>j</a:t>
                      </a:r>
                      <a:r>
                        <a:rPr lang="en-US" sz="1000" b="0" dirty="0" err="1">
                          <a:solidFill>
                            <a:schemeClr val="tx1"/>
                          </a:solidFill>
                          <a:effectLst/>
                        </a:rPr>
                        <a:t>ogs</a:t>
                      </a:r>
                      <a:r>
                        <a:rPr lang="en-US" sz="1000" b="0" spc="-10" dirty="0" err="1">
                          <a:solidFill>
                            <a:schemeClr val="tx1"/>
                          </a:solidFill>
                          <a:effectLst/>
                        </a:rPr>
                        <a:t>za</a:t>
                      </a:r>
                      <a:r>
                        <a:rPr lang="en-US" sz="1000" b="0" dirty="0" err="1">
                          <a:solidFill>
                            <a:schemeClr val="tx1"/>
                          </a:solidFill>
                          <a:effectLst/>
                        </a:rPr>
                        <a:t>b</a:t>
                      </a:r>
                      <a:r>
                        <a:rPr lang="en-US" sz="1000" b="0" spc="-10" dirty="0" err="1">
                          <a:solidFill>
                            <a:schemeClr val="tx1"/>
                          </a:solidFill>
                          <a:effectLst/>
                        </a:rPr>
                        <a:t>á</a:t>
                      </a:r>
                      <a:r>
                        <a:rPr lang="en-US" sz="1000" b="0" spc="5" dirty="0" err="1">
                          <a:solidFill>
                            <a:schemeClr val="tx1"/>
                          </a:solidFill>
                          <a:effectLst/>
                        </a:rPr>
                        <a:t>l</a:t>
                      </a:r>
                      <a:r>
                        <a:rPr lang="en-US" sz="1000" b="0" dirty="0" err="1">
                          <a:solidFill>
                            <a:schemeClr val="tx1"/>
                          </a:solidFill>
                          <a:effectLst/>
                        </a:rPr>
                        <a:t>yok</a:t>
                      </a:r>
                      <a:endParaRPr lang="hu-HU" sz="900" b="0" dirty="0">
                        <a:solidFill>
                          <a:schemeClr val="tx1"/>
                        </a:solidFill>
                        <a:effectLst/>
                      </a:endParaRPr>
                    </a:p>
                    <a:p>
                      <a:pPr marL="180340" marR="501650" algn="just">
                        <a:spcBef>
                          <a:spcPts val="5"/>
                        </a:spcBef>
                        <a:spcAft>
                          <a:spcPts val="0"/>
                        </a:spcAft>
                      </a:pPr>
                      <a:r>
                        <a:rPr lang="en-US" sz="1000" b="0" dirty="0" err="1">
                          <a:solidFill>
                            <a:schemeClr val="tx1"/>
                          </a:solidFill>
                          <a:effectLst/>
                        </a:rPr>
                        <a:t>b</a:t>
                      </a:r>
                      <a:r>
                        <a:rPr lang="en-US" sz="1000" b="0" spc="-10" dirty="0" err="1">
                          <a:solidFill>
                            <a:schemeClr val="tx1"/>
                          </a:solidFill>
                          <a:effectLst/>
                        </a:rPr>
                        <a:t>e</a:t>
                      </a:r>
                      <a:r>
                        <a:rPr lang="en-US" sz="1000" b="0" spc="5" dirty="0" err="1">
                          <a:solidFill>
                            <a:schemeClr val="tx1"/>
                          </a:solidFill>
                          <a:effectLst/>
                        </a:rPr>
                        <a:t>t</a:t>
                      </a:r>
                      <a:r>
                        <a:rPr lang="en-US" sz="1000" b="0" spc="-10" dirty="0" err="1">
                          <a:solidFill>
                            <a:schemeClr val="tx1"/>
                          </a:solidFill>
                          <a:effectLst/>
                        </a:rPr>
                        <a:t>ar</a:t>
                      </a:r>
                      <a:r>
                        <a:rPr lang="en-US" sz="1000" b="0" spc="5" dirty="0" err="1">
                          <a:solidFill>
                            <a:schemeClr val="tx1"/>
                          </a:solidFill>
                          <a:effectLst/>
                        </a:rPr>
                        <a:t>t</a:t>
                      </a:r>
                      <a:r>
                        <a:rPr lang="en-US" sz="1000" b="0" spc="-10" dirty="0" err="1">
                          <a:solidFill>
                            <a:schemeClr val="tx1"/>
                          </a:solidFill>
                          <a:effectLst/>
                        </a:rPr>
                        <a:t>á</a:t>
                      </a:r>
                      <a:r>
                        <a:rPr lang="en-US" sz="1000" b="0" dirty="0" err="1">
                          <a:solidFill>
                            <a:schemeClr val="tx1"/>
                          </a:solidFill>
                          <a:effectLst/>
                        </a:rPr>
                        <a:t>s</a:t>
                      </a:r>
                      <a:r>
                        <a:rPr lang="en-US" sz="1000" b="0" spc="-10" dirty="0" err="1">
                          <a:solidFill>
                            <a:schemeClr val="tx1"/>
                          </a:solidFill>
                          <a:effectLst/>
                        </a:rPr>
                        <a:t>á</a:t>
                      </a:r>
                      <a:r>
                        <a:rPr lang="en-US" sz="1000" b="0" dirty="0" err="1">
                          <a:solidFill>
                            <a:schemeClr val="tx1"/>
                          </a:solidFill>
                          <a:effectLst/>
                        </a:rPr>
                        <a:t>n</a:t>
                      </a:r>
                      <a:r>
                        <a:rPr lang="en-US" sz="1000" b="0" spc="-10" dirty="0" err="1">
                          <a:solidFill>
                            <a:schemeClr val="tx1"/>
                          </a:solidFill>
                          <a:effectLst/>
                        </a:rPr>
                        <a:t>a</a:t>
                      </a:r>
                      <a:r>
                        <a:rPr lang="en-US" sz="1000" b="0" dirty="0" err="1">
                          <a:solidFill>
                            <a:schemeClr val="tx1"/>
                          </a:solidFill>
                          <a:effectLst/>
                        </a:rPr>
                        <a:t>k</a:t>
                      </a:r>
                      <a:r>
                        <a:rPr lang="en-US" sz="1000" b="0" spc="10" dirty="0">
                          <a:solidFill>
                            <a:schemeClr val="tx1"/>
                          </a:solidFill>
                          <a:effectLst/>
                        </a:rPr>
                        <a:t> </a:t>
                      </a:r>
                      <a:r>
                        <a:rPr lang="en-US" sz="1000" b="0" dirty="0" err="1">
                          <a:solidFill>
                            <a:schemeClr val="tx1"/>
                          </a:solidFill>
                          <a:effectLst/>
                        </a:rPr>
                        <a:t>b</a:t>
                      </a:r>
                      <a:r>
                        <a:rPr lang="en-US" sz="1000" b="0" spc="5" dirty="0" err="1">
                          <a:solidFill>
                            <a:schemeClr val="tx1"/>
                          </a:solidFill>
                          <a:effectLst/>
                        </a:rPr>
                        <a:t>i</a:t>
                      </a:r>
                      <a:r>
                        <a:rPr lang="en-US" sz="1000" b="0" spc="-10" dirty="0" err="1">
                          <a:solidFill>
                            <a:schemeClr val="tx1"/>
                          </a:solidFill>
                          <a:effectLst/>
                        </a:rPr>
                        <a:t>z</a:t>
                      </a:r>
                      <a:r>
                        <a:rPr lang="en-US" sz="1000" b="0" spc="5" dirty="0" err="1">
                          <a:solidFill>
                            <a:schemeClr val="tx1"/>
                          </a:solidFill>
                          <a:effectLst/>
                        </a:rPr>
                        <a:t>t</a:t>
                      </a:r>
                      <a:r>
                        <a:rPr lang="en-US" sz="1000" b="0" dirty="0" err="1">
                          <a:solidFill>
                            <a:schemeClr val="tx1"/>
                          </a:solidFill>
                          <a:effectLst/>
                        </a:rPr>
                        <a:t>os</a:t>
                      </a:r>
                      <a:r>
                        <a:rPr lang="en-US" sz="1000" b="0" spc="5" dirty="0" err="1">
                          <a:solidFill>
                            <a:schemeClr val="tx1"/>
                          </a:solidFill>
                          <a:effectLst/>
                        </a:rPr>
                        <a:t>ít</a:t>
                      </a:r>
                      <a:r>
                        <a:rPr lang="en-US" sz="1000" b="0" spc="-10" dirty="0" err="1">
                          <a:solidFill>
                            <a:schemeClr val="tx1"/>
                          </a:solidFill>
                          <a:effectLst/>
                        </a:rPr>
                        <a:t>á</a:t>
                      </a:r>
                      <a:r>
                        <a:rPr lang="en-US" sz="1000" b="0" dirty="0" err="1">
                          <a:solidFill>
                            <a:schemeClr val="tx1"/>
                          </a:solidFill>
                          <a:effectLst/>
                        </a:rPr>
                        <a:t>s</a:t>
                      </a:r>
                      <a:r>
                        <a:rPr lang="en-US" sz="1000" b="0" spc="-10" dirty="0" err="1">
                          <a:solidFill>
                            <a:schemeClr val="tx1"/>
                          </a:solidFill>
                          <a:effectLst/>
                        </a:rPr>
                        <a:t>á</a:t>
                      </a:r>
                      <a:r>
                        <a:rPr lang="en-US" sz="1000" b="0" dirty="0" err="1">
                          <a:solidFill>
                            <a:schemeClr val="tx1"/>
                          </a:solidFill>
                          <a:effectLst/>
                        </a:rPr>
                        <a:t>t</a:t>
                      </a:r>
                      <a:r>
                        <a:rPr lang="en-US" sz="1000" b="0" spc="15" dirty="0">
                          <a:solidFill>
                            <a:schemeClr val="tx1"/>
                          </a:solidFill>
                          <a:effectLst/>
                        </a:rPr>
                        <a:t> </a:t>
                      </a:r>
                      <a:r>
                        <a:rPr lang="en-US" sz="1000" b="0" dirty="0" err="1">
                          <a:solidFill>
                            <a:schemeClr val="tx1"/>
                          </a:solidFill>
                          <a:effectLst/>
                        </a:rPr>
                        <a:t>b</a:t>
                      </a:r>
                      <a:r>
                        <a:rPr lang="en-US" sz="1000" b="0" spc="-10"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ső</a:t>
                      </a:r>
                      <a:r>
                        <a:rPr lang="en-US" sz="1000" b="0" dirty="0">
                          <a:solidFill>
                            <a:schemeClr val="tx1"/>
                          </a:solidFill>
                          <a:effectLst/>
                        </a:rPr>
                        <a:t> </a:t>
                      </a:r>
                      <a:r>
                        <a:rPr lang="en-US" sz="1000" b="0" dirty="0" err="1">
                          <a:solidFill>
                            <a:schemeClr val="tx1"/>
                          </a:solidFill>
                          <a:effectLst/>
                        </a:rPr>
                        <a:t>u</a:t>
                      </a:r>
                      <a:r>
                        <a:rPr lang="en-US" sz="1000" b="0" spc="5" dirty="0" err="1">
                          <a:solidFill>
                            <a:schemeClr val="tx1"/>
                          </a:solidFill>
                          <a:effectLst/>
                        </a:rPr>
                        <a:t>t</a:t>
                      </a:r>
                      <a:r>
                        <a:rPr lang="en-US" sz="1000" b="0" spc="-10" dirty="0" err="1">
                          <a:solidFill>
                            <a:schemeClr val="tx1"/>
                          </a:solidFill>
                          <a:effectLst/>
                        </a:rPr>
                        <a:t>a</a:t>
                      </a:r>
                      <a:r>
                        <a:rPr lang="en-US" sz="1000" b="0" dirty="0" err="1">
                          <a:solidFill>
                            <a:schemeClr val="tx1"/>
                          </a:solidFill>
                          <a:effectLst/>
                        </a:rPr>
                        <a:t>s</a:t>
                      </a:r>
                      <a:r>
                        <a:rPr lang="en-US" sz="1000" b="0" spc="5" dirty="0" err="1">
                          <a:solidFill>
                            <a:schemeClr val="tx1"/>
                          </a:solidFill>
                          <a:effectLst/>
                        </a:rPr>
                        <a:t>ít</a:t>
                      </a:r>
                      <a:r>
                        <a:rPr lang="en-US" sz="1000" b="0" spc="-10" dirty="0" err="1">
                          <a:solidFill>
                            <a:schemeClr val="tx1"/>
                          </a:solidFill>
                          <a:effectLst/>
                        </a:rPr>
                        <a:t>á</a:t>
                      </a:r>
                      <a:r>
                        <a:rPr lang="en-US" sz="1000" b="0" dirty="0" err="1">
                          <a:solidFill>
                            <a:schemeClr val="tx1"/>
                          </a:solidFill>
                          <a:effectLst/>
                        </a:rPr>
                        <a:t>sokk</a:t>
                      </a:r>
                      <a:r>
                        <a:rPr lang="en-US" sz="1000" b="0" spc="-10" dirty="0" err="1">
                          <a:solidFill>
                            <a:schemeClr val="tx1"/>
                          </a:solidFill>
                          <a:effectLst/>
                        </a:rPr>
                        <a:t>a</a:t>
                      </a:r>
                      <a:r>
                        <a:rPr lang="en-US" sz="1000" b="0" dirty="0" err="1">
                          <a:solidFill>
                            <a:schemeClr val="tx1"/>
                          </a:solidFill>
                          <a:effectLst/>
                        </a:rPr>
                        <a:t>l</a:t>
                      </a:r>
                      <a:r>
                        <a:rPr lang="en-US" sz="1000" b="0" spc="15" dirty="0">
                          <a:solidFill>
                            <a:schemeClr val="tx1"/>
                          </a:solidFill>
                          <a:effectLst/>
                        </a:rPr>
                        <a:t> </a:t>
                      </a:r>
                      <a:r>
                        <a:rPr lang="en-US" sz="1000" b="0" spc="-10" dirty="0" err="1">
                          <a:solidFill>
                            <a:schemeClr val="tx1"/>
                          </a:solidFill>
                          <a:effectLst/>
                        </a:rPr>
                        <a:t>ér</a:t>
                      </a:r>
                      <a:r>
                        <a:rPr lang="en-US" sz="1000" b="0" spc="5" dirty="0" err="1">
                          <a:solidFill>
                            <a:schemeClr val="tx1"/>
                          </a:solidFill>
                          <a:effectLst/>
                        </a:rPr>
                        <a:t>i</a:t>
                      </a:r>
                      <a:r>
                        <a:rPr lang="en-US" sz="1000" b="0" dirty="0" err="1">
                          <a:solidFill>
                            <a:schemeClr val="tx1"/>
                          </a:solidFill>
                          <a:effectLst/>
                        </a:rPr>
                        <a:t>k</a:t>
                      </a:r>
                      <a:r>
                        <a:rPr lang="en-US" sz="1000" b="0" spc="-10" dirty="0">
                          <a:solidFill>
                            <a:schemeClr val="tx1"/>
                          </a:solidFill>
                          <a:effectLst/>
                        </a:rPr>
                        <a:t> e</a:t>
                      </a:r>
                      <a:r>
                        <a:rPr lang="en-US" sz="1000" b="0" spc="5" dirty="0">
                          <a:solidFill>
                            <a:schemeClr val="tx1"/>
                          </a:solidFill>
                          <a:effectLst/>
                        </a:rPr>
                        <a:t>l</a:t>
                      </a:r>
                      <a:r>
                        <a:rPr lang="en-US" sz="1000" b="0" dirty="0">
                          <a:solidFill>
                            <a:schemeClr val="tx1"/>
                          </a:solidFill>
                          <a:effectLst/>
                        </a:rPr>
                        <a:t>.</a:t>
                      </a:r>
                      <a:endParaRPr lang="hu-HU" sz="900" b="0" dirty="0">
                        <a:solidFill>
                          <a:schemeClr val="tx1"/>
                        </a:solidFill>
                        <a:effectLst/>
                      </a:endParaRPr>
                    </a:p>
                    <a:p>
                      <a:pPr marL="91440" algn="just">
                        <a:lnSpc>
                          <a:spcPts val="1200"/>
                        </a:lnSpc>
                        <a:spcAft>
                          <a:spcPts val="0"/>
                        </a:spcAft>
                      </a:pPr>
                      <a:r>
                        <a:rPr lang="en-US" sz="1000" b="0" dirty="0">
                          <a:solidFill>
                            <a:schemeClr val="tx1"/>
                          </a:solidFill>
                          <a:effectLst/>
                        </a:rPr>
                        <a:t>-</a:t>
                      </a:r>
                      <a:r>
                        <a:rPr lang="en-US" sz="1000" b="0" spc="5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5" dirty="0" err="1">
                          <a:solidFill>
                            <a:schemeClr val="tx1"/>
                          </a:solidFill>
                          <a:effectLst/>
                        </a:rPr>
                        <a:t>l</a:t>
                      </a:r>
                      <a:r>
                        <a:rPr lang="en-US" sz="1000" b="0" spc="-10" dirty="0" err="1">
                          <a:solidFill>
                            <a:schemeClr val="tx1"/>
                          </a:solidFill>
                          <a:effectLst/>
                        </a:rPr>
                        <a:t>é</a:t>
                      </a:r>
                      <a:r>
                        <a:rPr lang="en-US" sz="1000" b="0" spc="5" dirty="0" err="1">
                          <a:solidFill>
                            <a:schemeClr val="tx1"/>
                          </a:solidFill>
                          <a:effectLst/>
                        </a:rPr>
                        <a:t>t</a:t>
                      </a:r>
                      <a:r>
                        <a:rPr lang="en-US" sz="1000" b="0" spc="-10" dirty="0" err="1">
                          <a:solidFill>
                            <a:schemeClr val="tx1"/>
                          </a:solidFill>
                          <a:effectLst/>
                        </a:rPr>
                        <a:t>e</a:t>
                      </a:r>
                      <a:r>
                        <a:rPr lang="en-US" sz="1000" b="0" dirty="0" err="1">
                          <a:solidFill>
                            <a:schemeClr val="tx1"/>
                          </a:solidFill>
                          <a:effectLst/>
                        </a:rPr>
                        <a:t>s</a:t>
                      </a:r>
                      <a:r>
                        <a:rPr lang="en-US" sz="1000" b="0" spc="5" dirty="0" err="1">
                          <a:solidFill>
                            <a:schemeClr val="tx1"/>
                          </a:solidFill>
                          <a:effectLst/>
                        </a:rPr>
                        <a:t>ítm</a:t>
                      </a:r>
                      <a:r>
                        <a:rPr lang="en-US" sz="1000" b="0" spc="-10" dirty="0" err="1">
                          <a:solidFill>
                            <a:schemeClr val="tx1"/>
                          </a:solidFill>
                          <a:effectLst/>
                        </a:rPr>
                        <a:t>é</a:t>
                      </a:r>
                      <a:r>
                        <a:rPr lang="en-US" sz="1000" b="0" dirty="0" err="1">
                          <a:solidFill>
                            <a:schemeClr val="tx1"/>
                          </a:solidFill>
                          <a:effectLst/>
                        </a:rPr>
                        <a:t>nyb</a:t>
                      </a:r>
                      <a:r>
                        <a:rPr lang="en-US" sz="1000" b="0" spc="-25" dirty="0" err="1">
                          <a:solidFill>
                            <a:schemeClr val="tx1"/>
                          </a:solidFill>
                          <a:effectLst/>
                        </a:rPr>
                        <a:t>ő</a:t>
                      </a:r>
                      <a:r>
                        <a:rPr lang="en-US" sz="1000" b="0" dirty="0" err="1">
                          <a:solidFill>
                            <a:schemeClr val="tx1"/>
                          </a:solidFill>
                          <a:effectLst/>
                        </a:rPr>
                        <a:t>l</a:t>
                      </a:r>
                      <a:r>
                        <a:rPr lang="en-US" sz="1000" b="0" spc="15" dirty="0">
                          <a:solidFill>
                            <a:schemeClr val="tx1"/>
                          </a:solidFill>
                          <a:effectLst/>
                        </a:rPr>
                        <a:t> </a:t>
                      </a:r>
                      <a:r>
                        <a:rPr lang="en-US" sz="1000" b="0" dirty="0" err="1">
                          <a:solidFill>
                            <a:schemeClr val="tx1"/>
                          </a:solidFill>
                          <a:effectLst/>
                        </a:rPr>
                        <a:t>s</a:t>
                      </a:r>
                      <a:r>
                        <a:rPr lang="en-US" sz="1000" b="0" spc="-10" dirty="0" err="1">
                          <a:solidFill>
                            <a:schemeClr val="tx1"/>
                          </a:solidFill>
                          <a:effectLst/>
                        </a:rPr>
                        <a:t>zár</a:t>
                      </a:r>
                      <a:r>
                        <a:rPr lang="en-US" sz="1000" b="0" spc="5" dirty="0" err="1">
                          <a:solidFill>
                            <a:schemeClr val="tx1"/>
                          </a:solidFill>
                          <a:effectLst/>
                        </a:rPr>
                        <a:t>m</a:t>
                      </a:r>
                      <a:r>
                        <a:rPr lang="en-US" sz="1000" b="0" spc="-10" dirty="0" err="1">
                          <a:solidFill>
                            <a:schemeClr val="tx1"/>
                          </a:solidFill>
                          <a:effectLst/>
                        </a:rPr>
                        <a:t>az</a:t>
                      </a:r>
                      <a:r>
                        <a:rPr lang="en-US" sz="1000" b="0" dirty="0" err="1">
                          <a:solidFill>
                            <a:schemeClr val="tx1"/>
                          </a:solidFill>
                          <a:effectLst/>
                        </a:rPr>
                        <a:t>ó</a:t>
                      </a:r>
                      <a:endParaRPr lang="hu-HU" sz="900" b="0" dirty="0">
                        <a:solidFill>
                          <a:schemeClr val="tx1"/>
                        </a:solidFill>
                        <a:effectLst/>
                      </a:endParaRPr>
                    </a:p>
                    <a:p>
                      <a:pPr marL="180340" algn="just">
                        <a:spcBef>
                          <a:spcPts val="5"/>
                        </a:spcBef>
                        <a:spcAft>
                          <a:spcPts val="0"/>
                        </a:spcAft>
                      </a:pPr>
                      <a:r>
                        <a:rPr lang="en-US" sz="1000" b="0"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bo</a:t>
                      </a:r>
                      <a:r>
                        <a:rPr lang="en-US" sz="1000" b="0" spc="-10" dirty="0" err="1">
                          <a:solidFill>
                            <a:schemeClr val="tx1"/>
                          </a:solidFill>
                          <a:effectLst/>
                        </a:rPr>
                        <a:t>c</a:t>
                      </a:r>
                      <a:r>
                        <a:rPr lang="en-US" sz="1000" b="0" dirty="0" err="1">
                          <a:solidFill>
                            <a:schemeClr val="tx1"/>
                          </a:solidFill>
                          <a:effectLst/>
                        </a:rPr>
                        <a:t>s</a:t>
                      </a:r>
                      <a:r>
                        <a:rPr lang="en-US" sz="1000" b="0" spc="-10" dirty="0" err="1">
                          <a:solidFill>
                            <a:schemeClr val="tx1"/>
                          </a:solidFill>
                          <a:effectLst/>
                        </a:rPr>
                        <a:t>á</a:t>
                      </a:r>
                      <a:r>
                        <a:rPr lang="en-US" sz="1000" b="0" spc="5" dirty="0" err="1">
                          <a:solidFill>
                            <a:schemeClr val="tx1"/>
                          </a:solidFill>
                          <a:effectLst/>
                        </a:rPr>
                        <a:t>t</a:t>
                      </a:r>
                      <a:r>
                        <a:rPr lang="en-US" sz="1000" b="0" spc="-10" dirty="0" err="1">
                          <a:solidFill>
                            <a:schemeClr val="tx1"/>
                          </a:solidFill>
                          <a:effectLst/>
                        </a:rPr>
                        <a:t>á</a:t>
                      </a:r>
                      <a:r>
                        <a:rPr lang="en-US" sz="1000" b="0" dirty="0" err="1">
                          <a:solidFill>
                            <a:schemeClr val="tx1"/>
                          </a:solidFill>
                          <a:effectLst/>
                        </a:rPr>
                        <a:t>sok</a:t>
                      </a:r>
                      <a:r>
                        <a:rPr lang="en-US" sz="1000" b="0" spc="15" dirty="0">
                          <a:solidFill>
                            <a:schemeClr val="tx1"/>
                          </a:solidFill>
                          <a:effectLst/>
                        </a:rPr>
                        <a:t> </a:t>
                      </a:r>
                      <a:r>
                        <a:rPr lang="en-US" sz="1000" b="0" spc="5" dirty="0" err="1">
                          <a:solidFill>
                            <a:schemeClr val="tx1"/>
                          </a:solidFill>
                          <a:effectLst/>
                        </a:rPr>
                        <a:t>m</a:t>
                      </a:r>
                      <a:r>
                        <a:rPr lang="en-US" sz="1000" b="0" spc="-10" dirty="0" err="1">
                          <a:solidFill>
                            <a:schemeClr val="tx1"/>
                          </a:solidFill>
                          <a:effectLst/>
                        </a:rPr>
                        <a:t>éré</a:t>
                      </a:r>
                      <a:r>
                        <a:rPr lang="en-US" sz="1000" b="0" dirty="0" err="1">
                          <a:solidFill>
                            <a:schemeClr val="tx1"/>
                          </a:solidFill>
                          <a:effectLst/>
                        </a:rPr>
                        <a:t>s</a:t>
                      </a:r>
                      <a:r>
                        <a:rPr lang="en-US" sz="1000" b="0" spc="-10" dirty="0" err="1">
                          <a:solidFill>
                            <a:schemeClr val="tx1"/>
                          </a:solidFill>
                          <a:effectLst/>
                        </a:rPr>
                        <a:t>ér</a:t>
                      </a:r>
                      <a:r>
                        <a:rPr lang="en-US" sz="1000" b="0" dirty="0" err="1">
                          <a:solidFill>
                            <a:schemeClr val="tx1"/>
                          </a:solidFill>
                          <a:effectLst/>
                        </a:rPr>
                        <a:t>e</a:t>
                      </a:r>
                      <a:r>
                        <a:rPr lang="en-US" sz="1000" b="0" dirty="0">
                          <a:solidFill>
                            <a:schemeClr val="tx1"/>
                          </a:solidFill>
                          <a:effectLst/>
                        </a:rPr>
                        <a:t> a </a:t>
                      </a:r>
                      <a:r>
                        <a:rPr lang="en-US" sz="1000" b="0" spc="5" dirty="0">
                          <a:solidFill>
                            <a:schemeClr val="tx1"/>
                          </a:solidFill>
                          <a:effectLst/>
                        </a:rPr>
                        <a:t>B</a:t>
                      </a:r>
                      <a:r>
                        <a:rPr lang="en-US" sz="1000" b="0" spc="-5" dirty="0">
                          <a:solidFill>
                            <a:schemeClr val="tx1"/>
                          </a:solidFill>
                          <a:effectLst/>
                        </a:rPr>
                        <a:t>A</a:t>
                      </a:r>
                      <a:r>
                        <a:rPr lang="en-US" sz="1000" b="0" dirty="0">
                          <a:solidFill>
                            <a:schemeClr val="tx1"/>
                          </a:solidFill>
                          <a:effectLst/>
                        </a:rPr>
                        <a:t>T</a:t>
                      </a:r>
                      <a:r>
                        <a:rPr lang="en-US" sz="1000" b="0" spc="10" dirty="0">
                          <a:solidFill>
                            <a:schemeClr val="tx1"/>
                          </a:solidFill>
                          <a:effectLst/>
                        </a:rPr>
                        <a:t> </a:t>
                      </a:r>
                      <a:r>
                        <a:rPr lang="en-US" sz="1000" b="0" dirty="0" err="1">
                          <a:solidFill>
                            <a:schemeClr val="tx1"/>
                          </a:solidFill>
                          <a:effectLst/>
                        </a:rPr>
                        <a:t>s</a:t>
                      </a:r>
                      <a:r>
                        <a:rPr lang="en-US" sz="1000" b="0" spc="-10" dirty="0" err="1">
                          <a:solidFill>
                            <a:schemeClr val="tx1"/>
                          </a:solidFill>
                          <a:effectLst/>
                        </a:rPr>
                        <a:t>zer</a:t>
                      </a:r>
                      <a:r>
                        <a:rPr lang="en-US" sz="1000" b="0" spc="5" dirty="0" err="1">
                          <a:solidFill>
                            <a:schemeClr val="tx1"/>
                          </a:solidFill>
                          <a:effectLst/>
                        </a:rPr>
                        <a:t>i</a:t>
                      </a:r>
                      <a:r>
                        <a:rPr lang="en-US" sz="1000" b="0" dirty="0" err="1">
                          <a:solidFill>
                            <a:schemeClr val="tx1"/>
                          </a:solidFill>
                          <a:effectLst/>
                        </a:rPr>
                        <a:t>n</a:t>
                      </a:r>
                      <a:r>
                        <a:rPr lang="en-US" sz="1000" b="0" spc="5" dirty="0" err="1">
                          <a:solidFill>
                            <a:schemeClr val="tx1"/>
                          </a:solidFill>
                          <a:effectLst/>
                        </a:rPr>
                        <a:t>t</a:t>
                      </a:r>
                      <a:r>
                        <a:rPr lang="en-US" sz="1000" b="0" dirty="0" err="1">
                          <a:solidFill>
                            <a:schemeClr val="tx1"/>
                          </a:solidFill>
                          <a:effectLst/>
                        </a:rPr>
                        <a:t>i</a:t>
                      </a:r>
                      <a:r>
                        <a:rPr lang="en-US" sz="1000" b="0" dirty="0">
                          <a:solidFill>
                            <a:schemeClr val="tx1"/>
                          </a:solidFill>
                          <a:effectLst/>
                        </a:rPr>
                        <a:t> </a:t>
                      </a:r>
                      <a:r>
                        <a:rPr lang="en-US" sz="1000" b="0" spc="5" dirty="0">
                          <a:solidFill>
                            <a:schemeClr val="tx1"/>
                          </a:solidFill>
                          <a:effectLst/>
                        </a:rPr>
                        <a:t>m</a:t>
                      </a:r>
                      <a:r>
                        <a:rPr lang="en-US" sz="1000" b="0" dirty="0">
                          <a:solidFill>
                            <a:schemeClr val="tx1"/>
                          </a:solidFill>
                          <a:effectLst/>
                        </a:rPr>
                        <a:t>on</a:t>
                      </a:r>
                      <a:r>
                        <a:rPr lang="en-US" sz="1000" b="0" spc="5" dirty="0">
                          <a:solidFill>
                            <a:schemeClr val="tx1"/>
                          </a:solidFill>
                          <a:effectLst/>
                        </a:rPr>
                        <a:t>it</a:t>
                      </a:r>
                      <a:r>
                        <a:rPr lang="en-US" sz="1000" b="0" dirty="0">
                          <a:solidFill>
                            <a:schemeClr val="tx1"/>
                          </a:solidFill>
                          <a:effectLst/>
                        </a:rPr>
                        <a:t>o</a:t>
                      </a:r>
                      <a:r>
                        <a:rPr lang="en-US" sz="1000" b="0" spc="-10" dirty="0">
                          <a:solidFill>
                            <a:schemeClr val="tx1"/>
                          </a:solidFill>
                          <a:effectLst/>
                        </a:rPr>
                        <a:t>r</a:t>
                      </a:r>
                      <a:r>
                        <a:rPr lang="en-US" sz="1000" b="0" spc="5" dirty="0">
                          <a:solidFill>
                            <a:schemeClr val="tx1"/>
                          </a:solidFill>
                          <a:effectLst/>
                        </a:rPr>
                        <a:t>i</a:t>
                      </a:r>
                      <a:r>
                        <a:rPr lang="en-US" sz="1000" b="0" dirty="0">
                          <a:solidFill>
                            <a:schemeClr val="tx1"/>
                          </a:solidFill>
                          <a:effectLst/>
                        </a:rPr>
                        <a:t>ng</a:t>
                      </a:r>
                      <a:r>
                        <a:rPr lang="en-US" sz="1000" b="0" spc="-10" dirty="0">
                          <a:solidFill>
                            <a:schemeClr val="tx1"/>
                          </a:solidFill>
                          <a:effectLst/>
                        </a:rPr>
                        <a:t> </a:t>
                      </a:r>
                      <a:r>
                        <a:rPr lang="en-US" sz="1000" b="0" spc="-10" dirty="0" err="1">
                          <a:solidFill>
                            <a:schemeClr val="tx1"/>
                          </a:solidFill>
                          <a:effectLst/>
                        </a:rPr>
                        <a:t>re</a:t>
                      </a:r>
                      <a:r>
                        <a:rPr lang="en-US" sz="1000" b="0" dirty="0" err="1">
                          <a:solidFill>
                            <a:schemeClr val="tx1"/>
                          </a:solidFill>
                          <a:effectLst/>
                        </a:rPr>
                        <a:t>nds</a:t>
                      </a:r>
                      <a:r>
                        <a:rPr lang="en-US" sz="1000" b="0" spc="-10" dirty="0" err="1">
                          <a:solidFill>
                            <a:schemeClr val="tx1"/>
                          </a:solidFill>
                          <a:effectLst/>
                        </a:rPr>
                        <a:t>ze</a:t>
                      </a:r>
                      <a:r>
                        <a:rPr lang="en-US" sz="1000" b="0" dirty="0" err="1">
                          <a:solidFill>
                            <a:schemeClr val="tx1"/>
                          </a:solidFill>
                          <a:effectLst/>
                        </a:rPr>
                        <a:t>r</a:t>
                      </a:r>
                      <a:r>
                        <a:rPr lang="en-US" sz="1000" b="0" spc="5" dirty="0">
                          <a:solidFill>
                            <a:schemeClr val="tx1"/>
                          </a:solidFill>
                          <a:effectLst/>
                        </a:rPr>
                        <a:t> </a:t>
                      </a:r>
                      <a:r>
                        <a:rPr lang="en-US" sz="1000" b="0" dirty="0" err="1">
                          <a:solidFill>
                            <a:schemeClr val="tx1"/>
                          </a:solidFill>
                          <a:effectLst/>
                        </a:rPr>
                        <a:t>k</a:t>
                      </a:r>
                      <a:r>
                        <a:rPr lang="en-US" sz="1000" b="0" spc="5" dirty="0" err="1">
                          <a:solidFill>
                            <a:schemeClr val="tx1"/>
                          </a:solidFill>
                          <a:effectLst/>
                        </a:rPr>
                        <a:t>i</a:t>
                      </a:r>
                      <a:r>
                        <a:rPr lang="en-US" sz="1000" b="0" spc="-10" dirty="0" err="1">
                          <a:solidFill>
                            <a:schemeClr val="tx1"/>
                          </a:solidFill>
                          <a:effectLst/>
                        </a:rPr>
                        <a:t>a</a:t>
                      </a:r>
                      <a:r>
                        <a:rPr lang="en-US" sz="1000" b="0" spc="5" dirty="0" err="1">
                          <a:solidFill>
                            <a:schemeClr val="tx1"/>
                          </a:solidFill>
                          <a:effectLst/>
                        </a:rPr>
                        <a:t>l</a:t>
                      </a:r>
                      <a:r>
                        <a:rPr lang="en-US" sz="1000" b="0" spc="-10" dirty="0" err="1">
                          <a:solidFill>
                            <a:schemeClr val="tx1"/>
                          </a:solidFill>
                          <a:effectLst/>
                        </a:rPr>
                        <a:t>a</a:t>
                      </a:r>
                      <a:r>
                        <a:rPr lang="en-US" sz="1000" b="0" dirty="0" err="1">
                          <a:solidFill>
                            <a:schemeClr val="tx1"/>
                          </a:solidFill>
                          <a:effectLst/>
                        </a:rPr>
                        <a:t>k</a:t>
                      </a:r>
                      <a:r>
                        <a:rPr lang="en-US" sz="1000" b="0" spc="5" dirty="0" err="1">
                          <a:solidFill>
                            <a:schemeClr val="tx1"/>
                          </a:solidFill>
                          <a:effectLst/>
                        </a:rPr>
                        <a:t>ít</a:t>
                      </a:r>
                      <a:r>
                        <a:rPr lang="en-US" sz="1000" b="0" spc="-10" dirty="0" err="1">
                          <a:solidFill>
                            <a:schemeClr val="tx1"/>
                          </a:solidFill>
                          <a:effectLst/>
                        </a:rPr>
                        <a:t>á</a:t>
                      </a:r>
                      <a:r>
                        <a:rPr lang="en-US" sz="1000" b="0" dirty="0" err="1">
                          <a:solidFill>
                            <a:schemeClr val="tx1"/>
                          </a:solidFill>
                          <a:effectLst/>
                        </a:rPr>
                        <a:t>s</a:t>
                      </a:r>
                      <a:r>
                        <a:rPr lang="en-US" sz="1000" b="0" spc="-5" dirty="0" err="1">
                          <a:solidFill>
                            <a:schemeClr val="tx1"/>
                          </a:solidFill>
                          <a:effectLst/>
                        </a:rPr>
                        <a:t>r</a:t>
                      </a:r>
                      <a:r>
                        <a:rPr lang="en-US" sz="1000" b="0" dirty="0" err="1">
                          <a:solidFill>
                            <a:schemeClr val="tx1"/>
                          </a:solidFill>
                          <a:effectLst/>
                        </a:rPr>
                        <a:t>a</a:t>
                      </a:r>
                      <a:r>
                        <a:rPr lang="en-US" sz="1000" b="0" dirty="0">
                          <a:solidFill>
                            <a:schemeClr val="tx1"/>
                          </a:solidFill>
                          <a:effectLst/>
                        </a:rPr>
                        <a:t> </a:t>
                      </a:r>
                      <a:r>
                        <a:rPr lang="en-US" sz="1000" b="0" dirty="0" err="1">
                          <a:solidFill>
                            <a:schemeClr val="tx1"/>
                          </a:solidFill>
                          <a:effectLst/>
                        </a:rPr>
                        <a:t>k</a:t>
                      </a:r>
                      <a:r>
                        <a:rPr lang="en-US" sz="1000" b="0" spc="-10" dirty="0" err="1">
                          <a:solidFill>
                            <a:schemeClr val="tx1"/>
                          </a:solidFill>
                          <a:effectLst/>
                        </a:rPr>
                        <a:t>er</a:t>
                      </a:r>
                      <a:r>
                        <a:rPr lang="en-US" sz="1000" b="0" dirty="0" err="1">
                          <a:solidFill>
                            <a:schemeClr val="tx1"/>
                          </a:solidFill>
                          <a:effectLst/>
                        </a:rPr>
                        <a:t>ü</a:t>
                      </a:r>
                      <a:r>
                        <a:rPr lang="en-US" sz="1000" b="0" spc="5" dirty="0" err="1">
                          <a:solidFill>
                            <a:schemeClr val="tx1"/>
                          </a:solidFill>
                          <a:effectLst/>
                        </a:rPr>
                        <a:t>lt</a:t>
                      </a:r>
                      <a:r>
                        <a:rPr lang="en-US" sz="1000" b="0" dirty="0">
                          <a:solidFill>
                            <a:schemeClr val="tx1"/>
                          </a:solidFill>
                          <a:effectLst/>
                        </a:rPr>
                        <a:t>.</a:t>
                      </a:r>
                      <a:endParaRPr lang="hu-HU" sz="900" b="0" dirty="0">
                        <a:solidFill>
                          <a:schemeClr val="tx1"/>
                        </a:solidFill>
                        <a:effectLst/>
                      </a:endParaRPr>
                    </a:p>
                    <a:p>
                      <a:pPr marL="180340" marR="222885" indent="-88265" algn="just">
                        <a:spcAft>
                          <a:spcPts val="0"/>
                        </a:spcAft>
                      </a:pPr>
                      <a:r>
                        <a:rPr lang="en-US" sz="1000" b="0" dirty="0">
                          <a:solidFill>
                            <a:schemeClr val="tx1"/>
                          </a:solidFill>
                          <a:effectLst/>
                        </a:rPr>
                        <a:t>-</a:t>
                      </a:r>
                      <a:r>
                        <a:rPr lang="en-US" sz="1000" b="0" spc="55" dirty="0">
                          <a:solidFill>
                            <a:schemeClr val="tx1"/>
                          </a:solidFill>
                          <a:effectLst/>
                        </a:rPr>
                        <a:t> </a:t>
                      </a:r>
                      <a:r>
                        <a:rPr lang="en-US" sz="1000" b="0" dirty="0">
                          <a:solidFill>
                            <a:schemeClr val="tx1"/>
                          </a:solidFill>
                          <a:effectLst/>
                        </a:rPr>
                        <a:t>A</a:t>
                      </a:r>
                      <a:r>
                        <a:rPr lang="en-US" sz="1000" b="0" spc="10" dirty="0">
                          <a:solidFill>
                            <a:schemeClr val="tx1"/>
                          </a:solidFill>
                          <a:effectLst/>
                        </a:rPr>
                        <a:t> </a:t>
                      </a:r>
                      <a:r>
                        <a:rPr lang="en-US" sz="1000" b="0" dirty="0" err="1">
                          <a:solidFill>
                            <a:schemeClr val="tx1"/>
                          </a:solidFill>
                          <a:effectLst/>
                        </a:rPr>
                        <a:t>b</a:t>
                      </a:r>
                      <a:r>
                        <a:rPr lang="en-US" sz="1000" b="0" spc="-10" dirty="0" err="1">
                          <a:solidFill>
                            <a:schemeClr val="tx1"/>
                          </a:solidFill>
                          <a:effectLst/>
                        </a:rPr>
                        <a:t>ar</a:t>
                      </a:r>
                      <a:r>
                        <a:rPr lang="en-US" sz="1000" b="0" dirty="0" err="1">
                          <a:solidFill>
                            <a:schemeClr val="tx1"/>
                          </a:solidFill>
                          <a:effectLst/>
                        </a:rPr>
                        <a:t>o</a:t>
                      </a:r>
                      <a:r>
                        <a:rPr lang="en-US" sz="1000" b="0" spc="5" dirty="0" err="1">
                          <a:solidFill>
                            <a:schemeClr val="tx1"/>
                          </a:solidFill>
                          <a:effectLst/>
                        </a:rPr>
                        <a:t>m</a:t>
                      </a:r>
                      <a:r>
                        <a:rPr lang="en-US" sz="1000" b="0" spc="-10" dirty="0" err="1">
                          <a:solidFill>
                            <a:schemeClr val="tx1"/>
                          </a:solidFill>
                          <a:effectLst/>
                        </a:rPr>
                        <a:t>f</a:t>
                      </a:r>
                      <a:r>
                        <a:rPr lang="en-US" sz="1000" b="0" spc="5" dirty="0" err="1">
                          <a:solidFill>
                            <a:schemeClr val="tx1"/>
                          </a:solidFill>
                          <a:effectLst/>
                        </a:rPr>
                        <a:t>it</a:t>
                      </a:r>
                      <a:r>
                        <a:rPr lang="en-US" sz="1000" b="0" spc="-10" dirty="0" err="1">
                          <a:solidFill>
                            <a:schemeClr val="tx1"/>
                          </a:solidFill>
                          <a:effectLst/>
                        </a:rPr>
                        <a:t>ar</a:t>
                      </a:r>
                      <a:r>
                        <a:rPr lang="en-US" sz="1000" b="0" spc="5" dirty="0" err="1">
                          <a:solidFill>
                            <a:schemeClr val="tx1"/>
                          </a:solidFill>
                          <a:effectLst/>
                        </a:rPr>
                        <a:t>t</a:t>
                      </a:r>
                      <a:r>
                        <a:rPr lang="en-US" sz="1000" b="0" spc="-10" dirty="0" err="1">
                          <a:solidFill>
                            <a:schemeClr val="tx1"/>
                          </a:solidFill>
                          <a:effectLst/>
                        </a:rPr>
                        <a:t>á</a:t>
                      </a:r>
                      <a:r>
                        <a:rPr lang="en-US" sz="1000" b="0" dirty="0" err="1">
                          <a:solidFill>
                            <a:schemeClr val="tx1"/>
                          </a:solidFill>
                          <a:effectLst/>
                        </a:rPr>
                        <a:t>s</a:t>
                      </a:r>
                      <a:r>
                        <a:rPr lang="en-US" sz="1000" b="0" spc="-5" dirty="0" err="1">
                          <a:solidFill>
                            <a:schemeClr val="tx1"/>
                          </a:solidFill>
                          <a:effectLst/>
                        </a:rPr>
                        <a:t>r</a:t>
                      </a:r>
                      <a:r>
                        <a:rPr lang="en-US" sz="1000" b="0" dirty="0" err="1">
                          <a:solidFill>
                            <a:schemeClr val="tx1"/>
                          </a:solidFill>
                          <a:effectLst/>
                        </a:rPr>
                        <a:t>a</a:t>
                      </a:r>
                      <a:r>
                        <a:rPr lang="en-US" sz="1000" b="0" dirty="0">
                          <a:solidFill>
                            <a:schemeClr val="tx1"/>
                          </a:solidFill>
                          <a:effectLst/>
                        </a:rPr>
                        <a:t> </a:t>
                      </a:r>
                      <a:r>
                        <a:rPr lang="en-US" sz="1000" b="0" dirty="0" err="1">
                          <a:solidFill>
                            <a:schemeClr val="tx1"/>
                          </a:solidFill>
                          <a:effectLst/>
                        </a:rPr>
                        <a:t>von</a:t>
                      </a:r>
                      <a:r>
                        <a:rPr lang="en-US" sz="1000" b="0" spc="-10"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ko</a:t>
                      </a:r>
                      <a:r>
                        <a:rPr lang="en-US" sz="1000" b="0" spc="-10" dirty="0" err="1">
                          <a:solidFill>
                            <a:schemeClr val="tx1"/>
                          </a:solidFill>
                          <a:effectLst/>
                        </a:rPr>
                        <a:t>z</a:t>
                      </a:r>
                      <a:r>
                        <a:rPr lang="en-US" sz="1000" b="0" dirty="0" err="1">
                          <a:solidFill>
                            <a:schemeClr val="tx1"/>
                          </a:solidFill>
                          <a:effectLst/>
                        </a:rPr>
                        <a:t>ó</a:t>
                      </a:r>
                      <a:r>
                        <a:rPr lang="en-US" sz="1000" b="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ec</a:t>
                      </a:r>
                      <a:r>
                        <a:rPr lang="en-US" sz="1000" b="0" dirty="0" err="1">
                          <a:solidFill>
                            <a:schemeClr val="tx1"/>
                          </a:solidFill>
                          <a:effectLst/>
                        </a:rPr>
                        <a:t>hno</a:t>
                      </a:r>
                      <a:r>
                        <a:rPr lang="en-US" sz="1000" b="0" spc="5" dirty="0" err="1">
                          <a:solidFill>
                            <a:schemeClr val="tx1"/>
                          </a:solidFill>
                          <a:effectLst/>
                        </a:rPr>
                        <a:t>l</a:t>
                      </a:r>
                      <a:r>
                        <a:rPr lang="en-US" sz="1000" b="0" dirty="0" err="1">
                          <a:solidFill>
                            <a:schemeClr val="tx1"/>
                          </a:solidFill>
                          <a:effectLst/>
                        </a:rPr>
                        <a:t>óg</a:t>
                      </a:r>
                      <a:r>
                        <a:rPr lang="en-US" sz="1000" b="0" spc="5" dirty="0" err="1">
                          <a:solidFill>
                            <a:schemeClr val="tx1"/>
                          </a:solidFill>
                          <a:effectLst/>
                        </a:rPr>
                        <a:t>i</a:t>
                      </a:r>
                      <a:r>
                        <a:rPr lang="en-US" sz="1000" b="0" spc="-10" dirty="0" err="1">
                          <a:solidFill>
                            <a:schemeClr val="tx1"/>
                          </a:solidFill>
                          <a:effectLst/>
                        </a:rPr>
                        <a:t>á</a:t>
                      </a:r>
                      <a:r>
                        <a:rPr lang="en-US" sz="1000" b="0" dirty="0" err="1">
                          <a:solidFill>
                            <a:schemeClr val="tx1"/>
                          </a:solidFill>
                          <a:effectLst/>
                        </a:rPr>
                        <a:t>k</a:t>
                      </a:r>
                      <a:r>
                        <a:rPr lang="en-US" sz="1000" b="0" spc="10" dirty="0">
                          <a:solidFill>
                            <a:schemeClr val="tx1"/>
                          </a:solidFill>
                          <a:effectLst/>
                        </a:rPr>
                        <a:t> </a:t>
                      </a:r>
                      <a:r>
                        <a:rPr lang="en-US" sz="1000" b="0" spc="-10" dirty="0" err="1">
                          <a:solidFill>
                            <a:schemeClr val="tx1"/>
                          </a:solidFill>
                          <a:effectLst/>
                        </a:rPr>
                        <a:t>fe</a:t>
                      </a:r>
                      <a:r>
                        <a:rPr lang="en-US" sz="1000" b="0" spc="5" dirty="0" err="1">
                          <a:solidFill>
                            <a:schemeClr val="tx1"/>
                          </a:solidFill>
                          <a:effectLst/>
                        </a:rPr>
                        <a:t>jl</a:t>
                      </a:r>
                      <a:r>
                        <a:rPr lang="en-US" sz="1000" b="0" dirty="0" err="1">
                          <a:solidFill>
                            <a:schemeClr val="tx1"/>
                          </a:solidFill>
                          <a:effectLst/>
                        </a:rPr>
                        <a:t>őd</a:t>
                      </a:r>
                      <a:r>
                        <a:rPr lang="en-US" sz="1000" b="0" spc="-10" dirty="0" err="1">
                          <a:solidFill>
                            <a:schemeClr val="tx1"/>
                          </a:solidFill>
                          <a:effectLst/>
                        </a:rPr>
                        <a:t>é</a:t>
                      </a:r>
                      <a:r>
                        <a:rPr lang="en-US" sz="1000" b="0" dirty="0" err="1">
                          <a:solidFill>
                            <a:schemeClr val="tx1"/>
                          </a:solidFill>
                          <a:effectLst/>
                        </a:rPr>
                        <a:t>s</a:t>
                      </a:r>
                      <a:r>
                        <a:rPr lang="en-US" sz="1000" b="0" spc="-10" dirty="0" err="1">
                          <a:solidFill>
                            <a:schemeClr val="tx1"/>
                          </a:solidFill>
                          <a:effectLst/>
                        </a:rPr>
                        <a:t>é</a:t>
                      </a:r>
                      <a:r>
                        <a:rPr lang="en-US" sz="1000" b="0" dirty="0" err="1">
                          <a:solidFill>
                            <a:schemeClr val="tx1"/>
                          </a:solidFill>
                          <a:effectLst/>
                        </a:rPr>
                        <a:t>t</a:t>
                      </a:r>
                      <a:r>
                        <a:rPr lang="en-US" sz="1000" b="0" spc="15" dirty="0">
                          <a:solidFill>
                            <a:schemeClr val="tx1"/>
                          </a:solidFill>
                          <a:effectLst/>
                        </a:rPr>
                        <a:t> </a:t>
                      </a:r>
                      <a:r>
                        <a:rPr lang="en-US" sz="1000" b="0" dirty="0" err="1">
                          <a:solidFill>
                            <a:schemeClr val="tx1"/>
                          </a:solidFill>
                          <a:effectLst/>
                        </a:rPr>
                        <a:t>n</a:t>
                      </a:r>
                      <a:r>
                        <a:rPr lang="en-US" sz="1000" b="0" spc="-25" dirty="0" err="1">
                          <a:solidFill>
                            <a:schemeClr val="tx1"/>
                          </a:solidFill>
                          <a:effectLst/>
                        </a:rPr>
                        <a:t>y</a:t>
                      </a:r>
                      <a:r>
                        <a:rPr lang="en-US" sz="1000" b="0" dirty="0" err="1">
                          <a:solidFill>
                            <a:schemeClr val="tx1"/>
                          </a:solidFill>
                          <a:effectLst/>
                        </a:rPr>
                        <a:t>o</a:t>
                      </a:r>
                      <a:r>
                        <a:rPr lang="en-US" sz="1000" b="0" spc="5" dirty="0" err="1">
                          <a:solidFill>
                            <a:schemeClr val="tx1"/>
                          </a:solidFill>
                          <a:effectLst/>
                        </a:rPr>
                        <a:t>m</a:t>
                      </a:r>
                      <a:r>
                        <a:rPr lang="en-US" sz="1000" b="0" dirty="0" err="1">
                          <a:solidFill>
                            <a:schemeClr val="tx1"/>
                          </a:solidFill>
                          <a:effectLst/>
                        </a:rPr>
                        <a:t>on</a:t>
                      </a:r>
                      <a:r>
                        <a:rPr lang="en-US" sz="1000" b="0" dirty="0">
                          <a:solidFill>
                            <a:schemeClr val="tx1"/>
                          </a:solidFill>
                          <a:effectLst/>
                        </a:rPr>
                        <a:t> </a:t>
                      </a:r>
                      <a:r>
                        <a:rPr lang="en-US" sz="1000" b="0" dirty="0" err="1">
                          <a:solidFill>
                            <a:schemeClr val="tx1"/>
                          </a:solidFill>
                          <a:effectLst/>
                        </a:rPr>
                        <a:t>köv</a:t>
                      </a:r>
                      <a:r>
                        <a:rPr lang="en-US" sz="1000" b="0" spc="-10" dirty="0" err="1">
                          <a:solidFill>
                            <a:schemeClr val="tx1"/>
                          </a:solidFill>
                          <a:effectLst/>
                        </a:rPr>
                        <a:t>e</a:t>
                      </a:r>
                      <a:r>
                        <a:rPr lang="en-US" sz="1000" b="0" spc="5" dirty="0" err="1">
                          <a:solidFill>
                            <a:schemeClr val="tx1"/>
                          </a:solidFill>
                          <a:effectLst/>
                        </a:rPr>
                        <a:t>ti</a:t>
                      </a:r>
                      <a:r>
                        <a:rPr lang="en-US" sz="1000" b="0" dirty="0" err="1">
                          <a:solidFill>
                            <a:schemeClr val="tx1"/>
                          </a:solidFill>
                          <a:effectLst/>
                        </a:rPr>
                        <a:t>k</a:t>
                      </a:r>
                      <a:r>
                        <a:rPr lang="en-US" sz="1000" b="0"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dirty="0" err="1">
                          <a:solidFill>
                            <a:schemeClr val="tx1"/>
                          </a:solidFill>
                          <a:effectLst/>
                        </a:rPr>
                        <a:t>g</a:t>
                      </a:r>
                      <a:r>
                        <a:rPr lang="en-US" sz="1000" b="0" spc="-10" dirty="0" err="1">
                          <a:solidFill>
                            <a:schemeClr val="tx1"/>
                          </a:solidFill>
                          <a:effectLst/>
                        </a:rPr>
                        <a:t>az</a:t>
                      </a:r>
                      <a:r>
                        <a:rPr lang="en-US" sz="1000" b="0" dirty="0" err="1">
                          <a:solidFill>
                            <a:schemeClr val="tx1"/>
                          </a:solidFill>
                          <a:effectLst/>
                        </a:rPr>
                        <a:t>d</a:t>
                      </a:r>
                      <a:r>
                        <a:rPr lang="en-US" sz="1000" b="0" spc="-10" dirty="0" err="1">
                          <a:solidFill>
                            <a:schemeClr val="tx1"/>
                          </a:solidFill>
                          <a:effectLst/>
                        </a:rPr>
                        <a:t>a</a:t>
                      </a:r>
                      <a:r>
                        <a:rPr lang="en-US" sz="1000" b="0" dirty="0" err="1">
                          <a:solidFill>
                            <a:schemeClr val="tx1"/>
                          </a:solidFill>
                          <a:effectLst/>
                        </a:rPr>
                        <a:t>ságos</a:t>
                      </a:r>
                      <a:r>
                        <a:rPr lang="en-US" sz="1000" b="0" spc="5" dirty="0" err="1">
                          <a:solidFill>
                            <a:schemeClr val="tx1"/>
                          </a:solidFill>
                          <a:effectLst/>
                        </a:rPr>
                        <a:t>s</a:t>
                      </a:r>
                      <a:r>
                        <a:rPr lang="en-US" sz="1000" b="0" spc="-10" dirty="0" err="1">
                          <a:solidFill>
                            <a:schemeClr val="tx1"/>
                          </a:solidFill>
                          <a:effectLst/>
                        </a:rPr>
                        <a:t>á</a:t>
                      </a:r>
                      <a:r>
                        <a:rPr lang="en-US" sz="1000" b="0" dirty="0" err="1">
                          <a:solidFill>
                            <a:schemeClr val="tx1"/>
                          </a:solidFill>
                          <a:effectLst/>
                        </a:rPr>
                        <a:t>gi</a:t>
                      </a:r>
                      <a:r>
                        <a:rPr lang="en-US" sz="1000" b="0" dirty="0">
                          <a:solidFill>
                            <a:schemeClr val="tx1"/>
                          </a:solidFill>
                          <a:effectLst/>
                        </a:rPr>
                        <a:t> </a:t>
                      </a:r>
                      <a:r>
                        <a:rPr lang="en-US" sz="1000" b="0" dirty="0" err="1">
                          <a:solidFill>
                            <a:schemeClr val="tx1"/>
                          </a:solidFill>
                          <a:effectLst/>
                        </a:rPr>
                        <a:t>s</a:t>
                      </a:r>
                      <a:r>
                        <a:rPr lang="en-US" sz="1000" b="0" spc="-10" dirty="0" err="1">
                          <a:solidFill>
                            <a:schemeClr val="tx1"/>
                          </a:solidFill>
                          <a:effectLst/>
                        </a:rPr>
                        <a:t>zá</a:t>
                      </a:r>
                      <a:r>
                        <a:rPr lang="en-US" sz="1000" b="0" spc="5" dirty="0" err="1">
                          <a:solidFill>
                            <a:schemeClr val="tx1"/>
                          </a:solidFill>
                          <a:effectLst/>
                        </a:rPr>
                        <a:t>mít</a:t>
                      </a:r>
                      <a:r>
                        <a:rPr lang="en-US" sz="1000" b="0" spc="-10" dirty="0" err="1">
                          <a:solidFill>
                            <a:schemeClr val="tx1"/>
                          </a:solidFill>
                          <a:effectLst/>
                        </a:rPr>
                        <a:t>á</a:t>
                      </a:r>
                      <a:r>
                        <a:rPr lang="en-US" sz="1000" b="0" dirty="0" err="1">
                          <a:solidFill>
                            <a:schemeClr val="tx1"/>
                          </a:solidFill>
                          <a:effectLst/>
                        </a:rPr>
                        <a:t>sok</a:t>
                      </a:r>
                      <a:r>
                        <a:rPr lang="en-US" sz="1000" b="0" spc="-10" dirty="0" err="1">
                          <a:solidFill>
                            <a:schemeClr val="tx1"/>
                          </a:solidFill>
                          <a:effectLst/>
                        </a:rPr>
                        <a:t>a</a:t>
                      </a:r>
                      <a:r>
                        <a:rPr lang="en-US" sz="1000" b="0" dirty="0" err="1">
                          <a:solidFill>
                            <a:schemeClr val="tx1"/>
                          </a:solidFill>
                          <a:effectLst/>
                        </a:rPr>
                        <a:t>t</a:t>
                      </a:r>
                      <a:r>
                        <a:rPr lang="en-US" sz="1000" b="0" spc="15" dirty="0">
                          <a:solidFill>
                            <a:schemeClr val="tx1"/>
                          </a:solidFill>
                          <a:effectLst/>
                        </a:rPr>
                        <a:t> </a:t>
                      </a:r>
                      <a:r>
                        <a:rPr lang="en-US" sz="1000" b="0" dirty="0" err="1">
                          <a:solidFill>
                            <a:schemeClr val="tx1"/>
                          </a:solidFill>
                          <a:effectLst/>
                        </a:rPr>
                        <a:t>v</a:t>
                      </a:r>
                      <a:r>
                        <a:rPr lang="en-US" sz="1000" b="0" spc="-10" dirty="0" err="1">
                          <a:solidFill>
                            <a:schemeClr val="tx1"/>
                          </a:solidFill>
                          <a:effectLst/>
                        </a:rPr>
                        <a:t>é</a:t>
                      </a:r>
                      <a:r>
                        <a:rPr lang="en-US" sz="1000" b="0" dirty="0" err="1">
                          <a:solidFill>
                            <a:schemeClr val="tx1"/>
                          </a:solidFill>
                          <a:effectLst/>
                        </a:rPr>
                        <a:t>g</a:t>
                      </a:r>
                      <a:r>
                        <a:rPr lang="en-US" sz="1000" b="0" spc="-10" dirty="0" err="1">
                          <a:solidFill>
                            <a:schemeClr val="tx1"/>
                          </a:solidFill>
                          <a:effectLst/>
                        </a:rPr>
                        <a:t>ez</a:t>
                      </a:r>
                      <a:r>
                        <a:rPr lang="en-US" sz="1000" b="0" dirty="0" err="1">
                          <a:solidFill>
                            <a:schemeClr val="tx1"/>
                          </a:solidFill>
                          <a:effectLst/>
                        </a:rPr>
                        <a:t>n</a:t>
                      </a:r>
                      <a:r>
                        <a:rPr lang="en-US" sz="1000" b="0" spc="-10" dirty="0" err="1">
                          <a:solidFill>
                            <a:schemeClr val="tx1"/>
                          </a:solidFill>
                          <a:effectLst/>
                        </a:rPr>
                        <a:t>e</a:t>
                      </a:r>
                      <a:r>
                        <a:rPr lang="en-US" sz="1000" b="0" dirty="0" err="1">
                          <a:solidFill>
                            <a:schemeClr val="tx1"/>
                          </a:solidFill>
                          <a:effectLst/>
                        </a:rPr>
                        <a:t>k</a:t>
                      </a:r>
                      <a:r>
                        <a:rPr lang="en-US" sz="1000" b="0" spc="10" dirty="0">
                          <a:solidFill>
                            <a:schemeClr val="tx1"/>
                          </a:solidFill>
                          <a:effectLst/>
                        </a:rPr>
                        <a:t> </a:t>
                      </a:r>
                      <a:r>
                        <a:rPr lang="en-US" sz="1000" b="0" spc="-10" dirty="0" err="1">
                          <a:solidFill>
                            <a:schemeClr val="tx1"/>
                          </a:solidFill>
                          <a:effectLst/>
                        </a:rPr>
                        <a:t>a</a:t>
                      </a:r>
                      <a:r>
                        <a:rPr lang="en-US" sz="1000" b="0" dirty="0" err="1">
                          <a:solidFill>
                            <a:schemeClr val="tx1"/>
                          </a:solidFill>
                          <a:effectLst/>
                        </a:rPr>
                        <a:t>z</a:t>
                      </a:r>
                      <a:r>
                        <a:rPr lang="en-US" sz="1000" b="0" dirty="0">
                          <a:solidFill>
                            <a:schemeClr val="tx1"/>
                          </a:solidFill>
                          <a:effectLst/>
                        </a:rPr>
                        <a:t> </a:t>
                      </a:r>
                      <a:r>
                        <a:rPr lang="en-US" sz="1000" b="0" spc="-10" dirty="0" err="1">
                          <a:solidFill>
                            <a:schemeClr val="tx1"/>
                          </a:solidFill>
                          <a:effectLst/>
                        </a:rPr>
                        <a:t>e</a:t>
                      </a:r>
                      <a:r>
                        <a:rPr lang="en-US" sz="1000" b="0" dirty="0" err="1">
                          <a:solidFill>
                            <a:schemeClr val="tx1"/>
                          </a:solidFill>
                          <a:effectLst/>
                        </a:rPr>
                        <a:t>s</a:t>
                      </a:r>
                      <a:r>
                        <a:rPr lang="en-US" sz="1000" b="0" spc="-10" dirty="0" err="1">
                          <a:solidFill>
                            <a:schemeClr val="tx1"/>
                          </a:solidFill>
                          <a:effectLst/>
                        </a:rPr>
                        <a:t>e</a:t>
                      </a:r>
                      <a:r>
                        <a:rPr lang="en-US" sz="1000" b="0" spc="5" dirty="0" err="1">
                          <a:solidFill>
                            <a:schemeClr val="tx1"/>
                          </a:solidFill>
                          <a:effectLst/>
                        </a:rPr>
                        <a:t>tl</a:t>
                      </a:r>
                      <a:r>
                        <a:rPr lang="en-US" sz="1000" b="0" dirty="0" err="1">
                          <a:solidFill>
                            <a:schemeClr val="tx1"/>
                          </a:solidFill>
                          <a:effectLst/>
                        </a:rPr>
                        <a:t>eg</a:t>
                      </a:r>
                      <a:r>
                        <a:rPr lang="en-US" sz="1000" b="0" spc="-10" dirty="0" err="1">
                          <a:solidFill>
                            <a:schemeClr val="tx1"/>
                          </a:solidFill>
                          <a:effectLst/>
                        </a:rPr>
                        <a:t>e</a:t>
                      </a:r>
                      <a:r>
                        <a:rPr lang="en-US" sz="1000" b="0" dirty="0" err="1">
                          <a:solidFill>
                            <a:schemeClr val="tx1"/>
                          </a:solidFill>
                          <a:effectLst/>
                        </a:rPr>
                        <a:t>s</a:t>
                      </a:r>
                      <a:r>
                        <a:rPr lang="en-US" sz="1000" b="0" dirty="0">
                          <a:solidFill>
                            <a:schemeClr val="tx1"/>
                          </a:solidFill>
                          <a:effectLst/>
                        </a:rPr>
                        <a:t> </a:t>
                      </a:r>
                      <a:r>
                        <a:rPr lang="en-US" sz="1000" b="0" dirty="0" err="1">
                          <a:solidFill>
                            <a:schemeClr val="tx1"/>
                          </a:solidFill>
                          <a:effectLst/>
                        </a:rPr>
                        <a:t>b</a:t>
                      </a:r>
                      <a:r>
                        <a:rPr lang="en-US" sz="1000" b="0" spc="-10" dirty="0" err="1">
                          <a:solidFill>
                            <a:schemeClr val="tx1"/>
                          </a:solidFill>
                          <a:effectLst/>
                        </a:rPr>
                        <a:t>e</a:t>
                      </a:r>
                      <a:r>
                        <a:rPr lang="en-US" sz="1000" b="0" dirty="0" err="1">
                          <a:solidFill>
                            <a:schemeClr val="tx1"/>
                          </a:solidFill>
                          <a:effectLst/>
                        </a:rPr>
                        <a:t>v</a:t>
                      </a:r>
                      <a:r>
                        <a:rPr lang="en-US" sz="1000" b="0" spc="-10" dirty="0" err="1">
                          <a:solidFill>
                            <a:schemeClr val="tx1"/>
                          </a:solidFill>
                          <a:effectLst/>
                        </a:rPr>
                        <a:t>eze</a:t>
                      </a:r>
                      <a:r>
                        <a:rPr lang="en-US" sz="1000" b="0" spc="5" dirty="0" err="1">
                          <a:solidFill>
                            <a:schemeClr val="tx1"/>
                          </a:solidFill>
                          <a:effectLst/>
                        </a:rPr>
                        <a:t>t</a:t>
                      </a:r>
                      <a:r>
                        <a:rPr lang="en-US" sz="1000" b="0" dirty="0" err="1">
                          <a:solidFill>
                            <a:schemeClr val="tx1"/>
                          </a:solidFill>
                          <a:effectLst/>
                        </a:rPr>
                        <a:t>h</a:t>
                      </a:r>
                      <a:r>
                        <a:rPr lang="en-US" sz="1000" b="0" spc="-10" dirty="0" err="1">
                          <a:solidFill>
                            <a:schemeClr val="tx1"/>
                          </a:solidFill>
                          <a:effectLst/>
                        </a:rPr>
                        <a:t>e</a:t>
                      </a:r>
                      <a:r>
                        <a:rPr lang="en-US" sz="1000" b="0" spc="5" dirty="0" err="1">
                          <a:solidFill>
                            <a:schemeClr val="tx1"/>
                          </a:solidFill>
                          <a:effectLst/>
                        </a:rPr>
                        <a:t>t</a:t>
                      </a:r>
                      <a:r>
                        <a:rPr lang="en-US" sz="1000" b="0" dirty="0" err="1">
                          <a:solidFill>
                            <a:schemeClr val="tx1"/>
                          </a:solidFill>
                          <a:effectLst/>
                        </a:rPr>
                        <a:t>ős</a:t>
                      </a:r>
                      <a:r>
                        <a:rPr lang="en-US" sz="1000" b="0" spc="-10" dirty="0" err="1">
                          <a:solidFill>
                            <a:schemeClr val="tx1"/>
                          </a:solidFill>
                          <a:effectLst/>
                        </a:rPr>
                        <a:t>é</a:t>
                      </a:r>
                      <a:r>
                        <a:rPr lang="en-US" sz="1000" b="0" dirty="0" err="1">
                          <a:solidFill>
                            <a:schemeClr val="tx1"/>
                          </a:solidFill>
                          <a:effectLst/>
                        </a:rPr>
                        <a:t>gükk</a:t>
                      </a:r>
                      <a:r>
                        <a:rPr lang="en-US" sz="1000" b="0" spc="-10" dirty="0" err="1">
                          <a:solidFill>
                            <a:schemeClr val="tx1"/>
                          </a:solidFill>
                          <a:effectLst/>
                        </a:rPr>
                        <a:t>e</a:t>
                      </a:r>
                      <a:r>
                        <a:rPr lang="en-US" sz="1000" b="0" dirty="0" err="1">
                          <a:solidFill>
                            <a:schemeClr val="tx1"/>
                          </a:solidFill>
                          <a:effectLst/>
                        </a:rPr>
                        <a:t>l</a:t>
                      </a:r>
                      <a:r>
                        <a:rPr lang="en-US" sz="1000" b="0" spc="15" dirty="0">
                          <a:solidFill>
                            <a:schemeClr val="tx1"/>
                          </a:solidFill>
                          <a:effectLst/>
                        </a:rPr>
                        <a:t> </a:t>
                      </a:r>
                      <a:r>
                        <a:rPr lang="en-US" sz="1000" b="0" dirty="0" err="1">
                          <a:solidFill>
                            <a:schemeClr val="tx1"/>
                          </a:solidFill>
                          <a:effectLst/>
                        </a:rPr>
                        <a:t>k</a:t>
                      </a:r>
                      <a:r>
                        <a:rPr lang="en-US" sz="1000" b="0" spc="-10" dirty="0" err="1">
                          <a:solidFill>
                            <a:schemeClr val="tx1"/>
                          </a:solidFill>
                          <a:effectLst/>
                        </a:rPr>
                        <a:t>a</a:t>
                      </a:r>
                      <a:r>
                        <a:rPr lang="en-US" sz="1000" b="0" dirty="0" err="1">
                          <a:solidFill>
                            <a:schemeClr val="tx1"/>
                          </a:solidFill>
                          <a:effectLst/>
                        </a:rPr>
                        <a:t>p</a:t>
                      </a:r>
                      <a:r>
                        <a:rPr lang="en-US" sz="1000" b="0" spc="-10" dirty="0" err="1">
                          <a:solidFill>
                            <a:schemeClr val="tx1"/>
                          </a:solidFill>
                          <a:effectLst/>
                        </a:rPr>
                        <a:t>c</a:t>
                      </a:r>
                      <a:r>
                        <a:rPr lang="en-US" sz="1000" b="0" dirty="0" err="1">
                          <a:solidFill>
                            <a:schemeClr val="tx1"/>
                          </a:solidFill>
                          <a:effectLst/>
                        </a:rPr>
                        <a:t>so</a:t>
                      </a:r>
                      <a:r>
                        <a:rPr lang="en-US" sz="1000" b="0" spc="5" dirty="0" err="1">
                          <a:solidFill>
                            <a:schemeClr val="tx1"/>
                          </a:solidFill>
                          <a:effectLst/>
                        </a:rPr>
                        <a:t>l</a:t>
                      </a:r>
                      <a:r>
                        <a:rPr lang="en-US" sz="1000" b="0" spc="-10"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b</a:t>
                      </a:r>
                      <a:r>
                        <a:rPr lang="en-US" sz="1000" b="0" spc="-10" dirty="0" err="1">
                          <a:solidFill>
                            <a:schemeClr val="tx1"/>
                          </a:solidFill>
                          <a:effectLst/>
                        </a:rPr>
                        <a:t>a</a:t>
                      </a:r>
                      <a:r>
                        <a:rPr lang="en-US" sz="1000" b="0" dirty="0" err="1">
                          <a:solidFill>
                            <a:schemeClr val="tx1"/>
                          </a:solidFill>
                          <a:effectLst/>
                        </a:rPr>
                        <a:t>n</a:t>
                      </a:r>
                      <a:r>
                        <a:rPr lang="en-US" sz="1000" b="0" dirty="0">
                          <a:solidFill>
                            <a:schemeClr val="tx1"/>
                          </a:solidFill>
                          <a:effectLst/>
                        </a:rPr>
                        <a:t>.</a:t>
                      </a:r>
                      <a:endParaRPr lang="hu-HU" sz="900" b="0" dirty="0">
                        <a:solidFill>
                          <a:schemeClr val="tx1"/>
                        </a:solidFill>
                        <a:effectLst/>
                      </a:endParaRPr>
                    </a:p>
                    <a:p>
                      <a:pPr marL="180340" indent="-88265" algn="just">
                        <a:spcBef>
                          <a:spcPts val="5"/>
                        </a:spcBef>
                        <a:spcAft>
                          <a:spcPts val="0"/>
                        </a:spcAft>
                      </a:pPr>
                      <a:r>
                        <a:rPr lang="en-US" sz="1000" b="0" dirty="0">
                          <a:solidFill>
                            <a:schemeClr val="tx1"/>
                          </a:solidFill>
                          <a:effectLst/>
                        </a:rPr>
                        <a:t>-</a:t>
                      </a:r>
                      <a:r>
                        <a:rPr lang="en-US" sz="1000" b="0" spc="55" dirty="0">
                          <a:solidFill>
                            <a:schemeClr val="tx1"/>
                          </a:solidFill>
                          <a:effectLst/>
                        </a:rPr>
                        <a:t> </a:t>
                      </a:r>
                      <a:r>
                        <a:rPr lang="en-US" sz="1000" b="0" spc="-10" dirty="0" err="1">
                          <a:solidFill>
                            <a:schemeClr val="tx1"/>
                          </a:solidFill>
                          <a:effectLst/>
                        </a:rPr>
                        <a:t>za</a:t>
                      </a:r>
                      <a:r>
                        <a:rPr lang="en-US" sz="1000" b="0" spc="5" dirty="0" err="1">
                          <a:solidFill>
                            <a:schemeClr val="tx1"/>
                          </a:solidFill>
                          <a:effectLst/>
                        </a:rPr>
                        <a:t>j</a:t>
                      </a:r>
                      <a:r>
                        <a:rPr lang="en-US" sz="1000" b="0" dirty="0" err="1">
                          <a:solidFill>
                            <a:schemeClr val="tx1"/>
                          </a:solidFill>
                          <a:effectLst/>
                        </a:rPr>
                        <a:t>v</a:t>
                      </a:r>
                      <a:r>
                        <a:rPr lang="en-US" sz="1000" b="0" spc="-10" dirty="0" err="1">
                          <a:solidFill>
                            <a:schemeClr val="tx1"/>
                          </a:solidFill>
                          <a:effectLst/>
                        </a:rPr>
                        <a:t>é</a:t>
                      </a:r>
                      <a:r>
                        <a:rPr lang="en-US" sz="1000" b="0" dirty="0" err="1">
                          <a:solidFill>
                            <a:schemeClr val="tx1"/>
                          </a:solidFill>
                          <a:effectLst/>
                        </a:rPr>
                        <a:t>d</a:t>
                      </a:r>
                      <a:r>
                        <a:rPr lang="en-US" sz="1000" b="0" spc="-10" dirty="0" err="1">
                          <a:solidFill>
                            <a:schemeClr val="tx1"/>
                          </a:solidFill>
                          <a:effectLst/>
                        </a:rPr>
                        <a:t>e</a:t>
                      </a:r>
                      <a:r>
                        <a:rPr lang="en-US" sz="1000" b="0" spc="5" dirty="0" err="1">
                          <a:solidFill>
                            <a:schemeClr val="tx1"/>
                          </a:solidFill>
                          <a:effectLst/>
                        </a:rPr>
                        <a:t>lm</a:t>
                      </a:r>
                      <a:r>
                        <a:rPr lang="en-US" sz="1000" b="0" dirty="0" err="1">
                          <a:solidFill>
                            <a:schemeClr val="tx1"/>
                          </a:solidFill>
                          <a:effectLst/>
                        </a:rPr>
                        <a:t>i</a:t>
                      </a:r>
                      <a:r>
                        <a:rPr lang="en-US" sz="1000" b="0" spc="15" dirty="0">
                          <a:solidFill>
                            <a:schemeClr val="tx1"/>
                          </a:solidFill>
                          <a:effectLst/>
                        </a:rPr>
                        <a:t> </a:t>
                      </a:r>
                      <a:r>
                        <a:rPr lang="en-US" sz="1000" b="0" spc="-10"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dirty="0" err="1">
                          <a:solidFill>
                            <a:schemeClr val="tx1"/>
                          </a:solidFill>
                          <a:effectLst/>
                        </a:rPr>
                        <a:t>bű</a:t>
                      </a:r>
                      <a:r>
                        <a:rPr lang="en-US" sz="1000" b="0" spc="-10" dirty="0" err="1">
                          <a:solidFill>
                            <a:schemeClr val="tx1"/>
                          </a:solidFill>
                          <a:effectLst/>
                        </a:rPr>
                        <a:t>z</a:t>
                      </a:r>
                      <a:r>
                        <a:rPr lang="en-US" sz="1000" b="0" dirty="0" err="1">
                          <a:solidFill>
                            <a:schemeClr val="tx1"/>
                          </a:solidFill>
                          <a:effectLst/>
                        </a:rPr>
                        <a:t>s</a:t>
                      </a:r>
                      <a:r>
                        <a:rPr lang="en-US" sz="1000" b="0" spc="-10" dirty="0" err="1">
                          <a:solidFill>
                            <a:schemeClr val="tx1"/>
                          </a:solidFill>
                          <a:effectLst/>
                        </a:rPr>
                        <a:t>ze</a:t>
                      </a:r>
                      <a:r>
                        <a:rPr lang="en-US" sz="1000" b="0" dirty="0" err="1">
                          <a:solidFill>
                            <a:schemeClr val="tx1"/>
                          </a:solidFill>
                          <a:effectLst/>
                        </a:rPr>
                        <a:t>nny</a:t>
                      </a:r>
                      <a:r>
                        <a:rPr lang="en-US" sz="1000" b="0" spc="-10" dirty="0" err="1">
                          <a:solidFill>
                            <a:schemeClr val="tx1"/>
                          </a:solidFill>
                          <a:effectLst/>
                        </a:rPr>
                        <a:t>ezé</a:t>
                      </a:r>
                      <a:r>
                        <a:rPr lang="en-US" sz="1000" b="0" dirty="0" err="1">
                          <a:solidFill>
                            <a:schemeClr val="tx1"/>
                          </a:solidFill>
                          <a:effectLst/>
                        </a:rPr>
                        <a:t>s</a:t>
                      </a:r>
                      <a:r>
                        <a:rPr lang="en-US" sz="1000" b="0" spc="15" dirty="0">
                          <a:solidFill>
                            <a:schemeClr val="tx1"/>
                          </a:solidFill>
                          <a:effectLst/>
                        </a:rPr>
                        <a:t> </a:t>
                      </a:r>
                      <a:r>
                        <a:rPr lang="en-US" sz="1000" b="0" spc="-10" dirty="0" err="1">
                          <a:solidFill>
                            <a:schemeClr val="tx1"/>
                          </a:solidFill>
                          <a:effectLst/>
                        </a:rPr>
                        <a:t>e</a:t>
                      </a:r>
                      <a:r>
                        <a:rPr lang="en-US" sz="1000" b="0" spc="5" dirty="0" err="1">
                          <a:solidFill>
                            <a:schemeClr val="tx1"/>
                          </a:solidFill>
                          <a:effectLst/>
                        </a:rPr>
                        <a:t>ll</a:t>
                      </a:r>
                      <a:r>
                        <a:rPr lang="en-US" sz="1000" b="0" spc="-10" dirty="0" err="1">
                          <a:solidFill>
                            <a:schemeClr val="tx1"/>
                          </a:solidFill>
                          <a:effectLst/>
                        </a:rPr>
                        <a:t>e</a:t>
                      </a:r>
                      <a:r>
                        <a:rPr lang="en-US" sz="1000" b="0" dirty="0" err="1">
                          <a:solidFill>
                            <a:schemeClr val="tx1"/>
                          </a:solidFill>
                          <a:effectLst/>
                        </a:rPr>
                        <a:t>ni</a:t>
                      </a:r>
                      <a:r>
                        <a:rPr lang="en-US" sz="1000" b="0" dirty="0">
                          <a:solidFill>
                            <a:schemeClr val="tx1"/>
                          </a:solidFill>
                          <a:effectLst/>
                        </a:rPr>
                        <a:t> </a:t>
                      </a:r>
                      <a:r>
                        <a:rPr lang="en-US" sz="1000" b="0" spc="5" dirty="0" err="1">
                          <a:solidFill>
                            <a:schemeClr val="tx1"/>
                          </a:solidFill>
                          <a:effectLst/>
                        </a:rPr>
                        <a:t>i</a:t>
                      </a:r>
                      <a:r>
                        <a:rPr lang="en-US" sz="1000" b="0" dirty="0" err="1">
                          <a:solidFill>
                            <a:schemeClr val="tx1"/>
                          </a:solidFill>
                          <a:effectLst/>
                        </a:rPr>
                        <a:t>n</a:t>
                      </a:r>
                      <a:r>
                        <a:rPr lang="en-US" sz="1000" b="0" spc="5" dirty="0" err="1">
                          <a:solidFill>
                            <a:schemeClr val="tx1"/>
                          </a:solidFill>
                          <a:effectLst/>
                        </a:rPr>
                        <a:t>t</a:t>
                      </a:r>
                      <a:r>
                        <a:rPr lang="en-US" sz="1000" b="0" spc="-10" dirty="0" err="1">
                          <a:solidFill>
                            <a:schemeClr val="tx1"/>
                          </a:solidFill>
                          <a:effectLst/>
                        </a:rPr>
                        <a:t>éz</a:t>
                      </a:r>
                      <a:r>
                        <a:rPr lang="en-US" sz="1000" b="0" dirty="0" err="1">
                          <a:solidFill>
                            <a:schemeClr val="tx1"/>
                          </a:solidFill>
                          <a:effectLst/>
                        </a:rPr>
                        <a:t>k</a:t>
                      </a:r>
                      <a:r>
                        <a:rPr lang="en-US" sz="1000" b="0" spc="-10" dirty="0" err="1">
                          <a:solidFill>
                            <a:schemeClr val="tx1"/>
                          </a:solidFill>
                          <a:effectLst/>
                        </a:rPr>
                        <a:t>e</a:t>
                      </a:r>
                      <a:r>
                        <a:rPr lang="en-US" sz="1000" b="0" dirty="0" err="1">
                          <a:solidFill>
                            <a:schemeClr val="tx1"/>
                          </a:solidFill>
                          <a:effectLst/>
                        </a:rPr>
                        <a:t>d</a:t>
                      </a:r>
                      <a:r>
                        <a:rPr lang="en-US" sz="1000" b="0" spc="-10" dirty="0" err="1">
                          <a:solidFill>
                            <a:schemeClr val="tx1"/>
                          </a:solidFill>
                          <a:effectLst/>
                        </a:rPr>
                        <a:t>é</a:t>
                      </a:r>
                      <a:r>
                        <a:rPr lang="en-US" sz="1000" b="0" dirty="0" err="1">
                          <a:solidFill>
                            <a:schemeClr val="tx1"/>
                          </a:solidFill>
                          <a:effectLst/>
                        </a:rPr>
                        <a:t>si</a:t>
                      </a:r>
                      <a:r>
                        <a:rPr lang="en-US" sz="1000" b="0" spc="2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er</a:t>
                      </a:r>
                      <a:r>
                        <a:rPr lang="en-US" sz="1000" b="0" dirty="0" err="1">
                          <a:solidFill>
                            <a:schemeClr val="tx1"/>
                          </a:solidFill>
                          <a:effectLst/>
                        </a:rPr>
                        <a:t>v</a:t>
                      </a:r>
                      <a:r>
                        <a:rPr lang="en-US" sz="1000" b="0" spc="10" dirty="0">
                          <a:solidFill>
                            <a:schemeClr val="tx1"/>
                          </a:solidFill>
                          <a:effectLst/>
                        </a:rPr>
                        <a:t> </a:t>
                      </a:r>
                      <a:r>
                        <a:rPr lang="en-US" sz="1000" b="0" spc="-1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k</a:t>
                      </a:r>
                      <a:r>
                        <a:rPr lang="en-US" sz="1000" b="0" spc="-10" dirty="0" err="1">
                          <a:solidFill>
                            <a:schemeClr val="tx1"/>
                          </a:solidFill>
                          <a:effectLst/>
                        </a:rPr>
                        <a:t>a</a:t>
                      </a:r>
                      <a:r>
                        <a:rPr lang="en-US" sz="1000" b="0" spc="5" dirty="0" err="1">
                          <a:solidFill>
                            <a:schemeClr val="tx1"/>
                          </a:solidFill>
                          <a:effectLst/>
                        </a:rPr>
                        <a:t>lm</a:t>
                      </a:r>
                      <a:r>
                        <a:rPr lang="en-US" sz="1000" b="0" spc="-10" dirty="0" err="1">
                          <a:solidFill>
                            <a:schemeClr val="tx1"/>
                          </a:solidFill>
                          <a:effectLst/>
                        </a:rPr>
                        <a:t>azá</a:t>
                      </a:r>
                      <a:r>
                        <a:rPr lang="en-US" sz="1000" b="0" dirty="0" err="1">
                          <a:solidFill>
                            <a:schemeClr val="tx1"/>
                          </a:solidFill>
                          <a:effectLst/>
                        </a:rPr>
                        <a:t>sa</a:t>
                      </a:r>
                      <a:r>
                        <a:rPr lang="en-US" sz="1000" b="0" spc="5" dirty="0">
                          <a:solidFill>
                            <a:schemeClr val="tx1"/>
                          </a:solidFill>
                          <a:effectLst/>
                        </a:rPr>
                        <a:t> </a:t>
                      </a:r>
                      <a:r>
                        <a:rPr lang="en-US" sz="1000" b="0" dirty="0" err="1">
                          <a:solidFill>
                            <a:schemeClr val="tx1"/>
                          </a:solidFill>
                          <a:effectLst/>
                        </a:rPr>
                        <a:t>n</a:t>
                      </a:r>
                      <a:r>
                        <a:rPr lang="en-US" sz="1000" b="0" spc="-10" dirty="0" err="1">
                          <a:solidFill>
                            <a:schemeClr val="tx1"/>
                          </a:solidFill>
                          <a:effectLst/>
                        </a:rPr>
                        <a:t>e</a:t>
                      </a:r>
                      <a:r>
                        <a:rPr lang="en-US" sz="1000" b="0" dirty="0" err="1">
                          <a:solidFill>
                            <a:schemeClr val="tx1"/>
                          </a:solidFill>
                          <a:effectLst/>
                        </a:rPr>
                        <a:t>m</a:t>
                      </a:r>
                      <a:r>
                        <a:rPr lang="en-US" sz="1000" b="0" dirty="0">
                          <a:solidFill>
                            <a:schemeClr val="tx1"/>
                          </a:solidFill>
                          <a:effectLst/>
                        </a:rPr>
                        <a:t> </a:t>
                      </a:r>
                      <a:r>
                        <a:rPr lang="en-US" sz="1000" b="0" dirty="0" err="1">
                          <a:solidFill>
                            <a:schemeClr val="tx1"/>
                          </a:solidFill>
                          <a:effectLst/>
                        </a:rPr>
                        <a:t>s</a:t>
                      </a:r>
                      <a:r>
                        <a:rPr lang="en-US" sz="1000" b="0" spc="-10" dirty="0" err="1">
                          <a:solidFill>
                            <a:schemeClr val="tx1"/>
                          </a:solidFill>
                          <a:effectLst/>
                        </a:rPr>
                        <a:t>z</a:t>
                      </a:r>
                      <a:r>
                        <a:rPr lang="en-US" sz="1000" b="0" dirty="0" err="1">
                          <a:solidFill>
                            <a:schemeClr val="tx1"/>
                          </a:solidFill>
                          <a:effectLst/>
                        </a:rPr>
                        <a:t>üks</a:t>
                      </a:r>
                      <a:r>
                        <a:rPr lang="en-US" sz="1000" b="0" spc="-10" dirty="0" err="1">
                          <a:solidFill>
                            <a:schemeClr val="tx1"/>
                          </a:solidFill>
                          <a:effectLst/>
                        </a:rPr>
                        <a:t>é</a:t>
                      </a:r>
                      <a:r>
                        <a:rPr lang="en-US" sz="1000" b="0" dirty="0" err="1">
                          <a:solidFill>
                            <a:schemeClr val="tx1"/>
                          </a:solidFill>
                          <a:effectLst/>
                        </a:rPr>
                        <a:t>g</a:t>
                      </a:r>
                      <a:r>
                        <a:rPr lang="en-US" sz="1000" b="0" spc="-10" dirty="0" err="1">
                          <a:solidFill>
                            <a:schemeClr val="tx1"/>
                          </a:solidFill>
                          <a:effectLst/>
                        </a:rPr>
                        <a:t>e</a:t>
                      </a:r>
                      <a:r>
                        <a:rPr lang="en-US" sz="1000" b="0" dirty="0" err="1">
                          <a:solidFill>
                            <a:schemeClr val="tx1"/>
                          </a:solidFill>
                          <a:effectLst/>
                        </a:rPr>
                        <a:t>s</a:t>
                      </a:r>
                      <a:r>
                        <a:rPr lang="en-US" sz="1000" b="0" dirty="0">
                          <a:solidFill>
                            <a:schemeClr val="tx1"/>
                          </a:solidFill>
                          <a:effectLst/>
                        </a:rPr>
                        <a:t>,</a:t>
                      </a:r>
                      <a:r>
                        <a:rPr lang="en-US" sz="1000" b="0" spc="25" dirty="0">
                          <a:solidFill>
                            <a:schemeClr val="tx1"/>
                          </a:solidFill>
                          <a:effectLst/>
                        </a:rPr>
                        <a:t> </a:t>
                      </a:r>
                      <a:r>
                        <a:rPr lang="en-US" sz="1000" b="0" spc="5" dirty="0" err="1">
                          <a:solidFill>
                            <a:schemeClr val="tx1"/>
                          </a:solidFill>
                          <a:effectLst/>
                        </a:rPr>
                        <a:t>m</a:t>
                      </a:r>
                      <a:r>
                        <a:rPr lang="en-US" sz="1000" b="0" spc="-20" dirty="0" err="1">
                          <a:solidFill>
                            <a:schemeClr val="tx1"/>
                          </a:solidFill>
                          <a:effectLst/>
                        </a:rPr>
                        <a:t>i</a:t>
                      </a:r>
                      <a:r>
                        <a:rPr lang="en-US" sz="1000" b="0" dirty="0" err="1">
                          <a:solidFill>
                            <a:schemeClr val="tx1"/>
                          </a:solidFill>
                          <a:effectLst/>
                        </a:rPr>
                        <a:t>v</a:t>
                      </a:r>
                      <a:r>
                        <a:rPr lang="en-US" sz="1000" b="0" spc="-10" dirty="0" err="1">
                          <a:solidFill>
                            <a:schemeClr val="tx1"/>
                          </a:solidFill>
                          <a:effectLst/>
                        </a:rPr>
                        <a:t>e</a:t>
                      </a:r>
                      <a:r>
                        <a:rPr lang="en-US" sz="1000" b="0" dirty="0" err="1">
                          <a:solidFill>
                            <a:schemeClr val="tx1"/>
                          </a:solidFill>
                          <a:effectLst/>
                        </a:rPr>
                        <a:t>l</a:t>
                      </a:r>
                      <a:r>
                        <a:rPr lang="en-US" sz="1000" b="0" spc="15" dirty="0">
                          <a:solidFill>
                            <a:schemeClr val="tx1"/>
                          </a:solidFill>
                          <a:effectLst/>
                        </a:rPr>
                        <a:t> </a:t>
                      </a:r>
                      <a:r>
                        <a:rPr lang="en-US" sz="1000" b="0" spc="-10" dirty="0" err="1">
                          <a:solidFill>
                            <a:schemeClr val="tx1"/>
                          </a:solidFill>
                          <a:effectLst/>
                        </a:rPr>
                        <a:t>a</a:t>
                      </a:r>
                      <a:r>
                        <a:rPr lang="en-US" sz="1000" b="0" dirty="0" err="1">
                          <a:solidFill>
                            <a:schemeClr val="tx1"/>
                          </a:solidFill>
                          <a:effectLst/>
                        </a:rPr>
                        <a:t>z</a:t>
                      </a:r>
                      <a:r>
                        <a:rPr lang="en-US" sz="1000" b="0" spc="10" dirty="0">
                          <a:solidFill>
                            <a:schemeClr val="tx1"/>
                          </a:solidFill>
                          <a:effectLst/>
                        </a:rPr>
                        <a:t> </a:t>
                      </a:r>
                      <a:r>
                        <a:rPr lang="en-US" sz="1000" b="0" spc="-10" dirty="0" err="1">
                          <a:solidFill>
                            <a:schemeClr val="tx1"/>
                          </a:solidFill>
                          <a:effectLst/>
                        </a:rPr>
                        <a:t>érzé</a:t>
                      </a:r>
                      <a:r>
                        <a:rPr lang="en-US" sz="1000" b="0" dirty="0" err="1">
                          <a:solidFill>
                            <a:schemeClr val="tx1"/>
                          </a:solidFill>
                          <a:effectLst/>
                        </a:rPr>
                        <a:t>k</a:t>
                      </a:r>
                      <a:r>
                        <a:rPr lang="en-US" sz="1000" b="0" spc="-10" dirty="0" err="1">
                          <a:solidFill>
                            <a:schemeClr val="tx1"/>
                          </a:solidFill>
                          <a:effectLst/>
                        </a:rPr>
                        <a:t>e</a:t>
                      </a:r>
                      <a:r>
                        <a:rPr lang="en-US" sz="1000" b="0" dirty="0" err="1">
                          <a:solidFill>
                            <a:schemeClr val="tx1"/>
                          </a:solidFill>
                          <a:effectLst/>
                        </a:rPr>
                        <a:t>ny</a:t>
                      </a:r>
                      <a:r>
                        <a:rPr lang="en-US" sz="1000" b="0"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er</a:t>
                      </a:r>
                      <a:r>
                        <a:rPr lang="en-US" sz="1000" b="0" dirty="0" err="1">
                          <a:solidFill>
                            <a:schemeClr val="tx1"/>
                          </a:solidFill>
                          <a:effectLst/>
                        </a:rPr>
                        <a:t>ü</a:t>
                      </a:r>
                      <a:r>
                        <a:rPr lang="en-US" sz="1000" b="0" spc="5" dirty="0" err="1">
                          <a:solidFill>
                            <a:schemeClr val="tx1"/>
                          </a:solidFill>
                          <a:effectLst/>
                        </a:rPr>
                        <a:t>l</a:t>
                      </a:r>
                      <a:r>
                        <a:rPr lang="en-US" sz="1000" b="0" spc="-10" dirty="0" err="1">
                          <a:solidFill>
                            <a:schemeClr val="tx1"/>
                          </a:solidFill>
                          <a:effectLst/>
                        </a:rPr>
                        <a:t>e</a:t>
                      </a:r>
                      <a:r>
                        <a:rPr lang="en-US" sz="1000" b="0" spc="5" dirty="0" err="1">
                          <a:solidFill>
                            <a:schemeClr val="tx1"/>
                          </a:solidFill>
                          <a:effectLst/>
                        </a:rPr>
                        <a:t>t</a:t>
                      </a:r>
                      <a:r>
                        <a:rPr lang="en-US" sz="1000" b="0" spc="-10" dirty="0" err="1">
                          <a:solidFill>
                            <a:schemeClr val="tx1"/>
                          </a:solidFill>
                          <a:effectLst/>
                        </a:rPr>
                        <a:t>e</a:t>
                      </a:r>
                      <a:r>
                        <a:rPr lang="en-US" sz="1000" b="0" dirty="0" err="1">
                          <a:solidFill>
                            <a:schemeClr val="tx1"/>
                          </a:solidFill>
                          <a:effectLst/>
                        </a:rPr>
                        <a:t>k</a:t>
                      </a:r>
                      <a:r>
                        <a:rPr lang="en-US" sz="1000" b="0" spc="-10" dirty="0" err="1">
                          <a:solidFill>
                            <a:schemeClr val="tx1"/>
                          </a:solidFill>
                          <a:effectLst/>
                        </a:rPr>
                        <a:t>e</a:t>
                      </a:r>
                      <a:r>
                        <a:rPr lang="en-US" sz="1000" b="0" dirty="0" err="1">
                          <a:solidFill>
                            <a:schemeClr val="tx1"/>
                          </a:solidFill>
                          <a:effectLst/>
                        </a:rPr>
                        <a:t>n</a:t>
                      </a:r>
                      <a:r>
                        <a:rPr lang="en-US" sz="1000" b="0" spc="10" dirty="0">
                          <a:solidFill>
                            <a:schemeClr val="tx1"/>
                          </a:solidFill>
                          <a:effectLst/>
                        </a:rPr>
                        <a:t> </a:t>
                      </a:r>
                      <a:r>
                        <a:rPr lang="en-US" sz="1000" b="0" spc="-10" dirty="0" err="1">
                          <a:solidFill>
                            <a:schemeClr val="tx1"/>
                          </a:solidFill>
                          <a:effectLst/>
                        </a:rPr>
                        <a:t>za</a:t>
                      </a:r>
                      <a:r>
                        <a:rPr lang="en-US" sz="1000" b="0" spc="5" dirty="0" err="1">
                          <a:solidFill>
                            <a:schemeClr val="tx1"/>
                          </a:solidFill>
                          <a:effectLst/>
                        </a:rPr>
                        <a:t>j</a:t>
                      </a:r>
                      <a:r>
                        <a:rPr lang="en-US" sz="1000" b="0" spc="-10" dirty="0" err="1">
                          <a:solidFill>
                            <a:schemeClr val="tx1"/>
                          </a:solidFill>
                          <a:effectLst/>
                        </a:rPr>
                        <a:t>ár</a:t>
                      </a:r>
                      <a:r>
                        <a:rPr lang="en-US" sz="1000" b="0" spc="5" dirty="0" err="1">
                          <a:solidFill>
                            <a:schemeClr val="tx1"/>
                          </a:solidFill>
                          <a:effectLst/>
                        </a:rPr>
                        <a:t>t</a:t>
                      </a:r>
                      <a:r>
                        <a:rPr lang="en-US" sz="1000" b="0" spc="-1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o</a:t>
                      </a:r>
                      <a:r>
                        <a:rPr lang="en-US" sz="1000" b="0" spc="5" dirty="0" err="1">
                          <a:solidFill>
                            <a:schemeClr val="tx1"/>
                          </a:solidFill>
                          <a:effectLst/>
                        </a:rPr>
                        <a:t>m</a:t>
                      </a:r>
                      <a:r>
                        <a:rPr lang="en-US" sz="1000" b="0" spc="-10" dirty="0" err="1">
                          <a:solidFill>
                            <a:schemeClr val="tx1"/>
                          </a:solidFill>
                          <a:effectLst/>
                        </a:rPr>
                        <a:t>ra</a:t>
                      </a:r>
                      <a:r>
                        <a:rPr lang="en-US" sz="1000" b="0" dirty="0">
                          <a:solidFill>
                            <a:schemeClr val="tx1"/>
                          </a:solidFill>
                          <a:effectLst/>
                        </a:rPr>
                        <a:t>,</a:t>
                      </a:r>
                      <a:r>
                        <a:rPr lang="en-US" sz="1000" b="0" spc="25" dirty="0">
                          <a:solidFill>
                            <a:schemeClr val="tx1"/>
                          </a:solidFill>
                          <a:effectLst/>
                        </a:rPr>
                        <a:t> </a:t>
                      </a:r>
                      <a:r>
                        <a:rPr lang="en-US" sz="1000" b="0" dirty="0" err="1">
                          <a:solidFill>
                            <a:schemeClr val="tx1"/>
                          </a:solidFill>
                          <a:effectLst/>
                        </a:rPr>
                        <a:t>bű</a:t>
                      </a:r>
                      <a:r>
                        <a:rPr lang="en-US" sz="1000" b="0" spc="-10" dirty="0" err="1">
                          <a:solidFill>
                            <a:schemeClr val="tx1"/>
                          </a:solidFill>
                          <a:effectLst/>
                        </a:rPr>
                        <a:t>zár</a:t>
                      </a:r>
                      <a:r>
                        <a:rPr lang="en-US" sz="1000" b="0" spc="5" dirty="0" err="1">
                          <a:solidFill>
                            <a:schemeClr val="tx1"/>
                          </a:solidFill>
                          <a:effectLst/>
                        </a:rPr>
                        <a:t>t</a:t>
                      </a:r>
                      <a:r>
                        <a:rPr lang="en-US" sz="1000" b="0" spc="-1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o</a:t>
                      </a:r>
                      <a:r>
                        <a:rPr lang="en-US" sz="1000" b="0" spc="5" dirty="0" err="1">
                          <a:solidFill>
                            <a:schemeClr val="tx1"/>
                          </a:solidFill>
                          <a:effectLst/>
                        </a:rPr>
                        <a:t>m</a:t>
                      </a:r>
                      <a:r>
                        <a:rPr lang="en-US" sz="1000" b="0" spc="-10" dirty="0" err="1">
                          <a:solidFill>
                            <a:schemeClr val="tx1"/>
                          </a:solidFill>
                          <a:effectLst/>
                        </a:rPr>
                        <a:t>r</a:t>
                      </a:r>
                      <a:r>
                        <a:rPr lang="en-US" sz="1000" b="0" dirty="0" err="1">
                          <a:solidFill>
                            <a:schemeClr val="tx1"/>
                          </a:solidFill>
                          <a:effectLst/>
                        </a:rPr>
                        <a:t>a</a:t>
                      </a:r>
                      <a:r>
                        <a:rPr lang="en-US" sz="1000" b="0" dirty="0">
                          <a:solidFill>
                            <a:schemeClr val="tx1"/>
                          </a:solidFill>
                          <a:effectLst/>
                        </a:rPr>
                        <a:t> </a:t>
                      </a:r>
                      <a:r>
                        <a:rPr lang="en-US" sz="1000" b="0" spc="-10" dirty="0" err="1">
                          <a:solidFill>
                            <a:schemeClr val="tx1"/>
                          </a:solidFill>
                          <a:effectLst/>
                        </a:rPr>
                        <a:t>a</a:t>
                      </a:r>
                      <a:r>
                        <a:rPr lang="en-US" sz="1000" b="0" dirty="0" err="1">
                          <a:solidFill>
                            <a:schemeClr val="tx1"/>
                          </a:solidFill>
                          <a:effectLst/>
                        </a:rPr>
                        <a:t>z</a:t>
                      </a:r>
                      <a:r>
                        <a:rPr lang="en-US" sz="1000" b="0" dirty="0">
                          <a:solidFill>
                            <a:schemeClr val="tx1"/>
                          </a:solidFill>
                          <a:effectLst/>
                        </a:rPr>
                        <a:t> </a:t>
                      </a:r>
                      <a:r>
                        <a:rPr lang="en-US" sz="1000" b="0" spc="-1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k</a:t>
                      </a:r>
                      <a:r>
                        <a:rPr lang="en-US" sz="1000" b="0" spc="-10" dirty="0" err="1">
                          <a:solidFill>
                            <a:schemeClr val="tx1"/>
                          </a:solidFill>
                          <a:effectLst/>
                        </a:rPr>
                        <a:t>a</a:t>
                      </a:r>
                      <a:r>
                        <a:rPr lang="en-US" sz="1000" b="0" spc="5" dirty="0" err="1">
                          <a:solidFill>
                            <a:schemeClr val="tx1"/>
                          </a:solidFill>
                          <a:effectLst/>
                        </a:rPr>
                        <a:t>lm</a:t>
                      </a:r>
                      <a:r>
                        <a:rPr lang="en-US" sz="1000" b="0" spc="-10" dirty="0" err="1">
                          <a:solidFill>
                            <a:schemeClr val="tx1"/>
                          </a:solidFill>
                          <a:effectLst/>
                        </a:rPr>
                        <a:t>az</a:t>
                      </a:r>
                      <a:r>
                        <a:rPr lang="en-US" sz="1000" b="0" dirty="0" err="1">
                          <a:solidFill>
                            <a:schemeClr val="tx1"/>
                          </a:solidFill>
                          <a:effectLst/>
                        </a:rPr>
                        <a:t>o</a:t>
                      </a:r>
                      <a:r>
                        <a:rPr lang="en-US" sz="1000" b="0" spc="5" dirty="0" err="1">
                          <a:solidFill>
                            <a:schemeClr val="tx1"/>
                          </a:solidFill>
                          <a:effectLst/>
                        </a:rPr>
                        <a:t>t</a:t>
                      </a:r>
                      <a:r>
                        <a:rPr lang="en-US" sz="1000" b="0" dirty="0" err="1">
                          <a:solidFill>
                            <a:schemeClr val="tx1"/>
                          </a:solidFill>
                          <a:effectLst/>
                        </a:rPr>
                        <a:t>t</a:t>
                      </a:r>
                      <a:r>
                        <a:rPr lang="en-US" sz="1000" b="0" spc="15" dirty="0">
                          <a:solidFill>
                            <a:schemeClr val="tx1"/>
                          </a:solidFill>
                          <a:effectLst/>
                        </a:rPr>
                        <a:t> </a:t>
                      </a:r>
                      <a:r>
                        <a:rPr lang="en-US" sz="1000" b="0" spc="5" dirty="0" err="1">
                          <a:solidFill>
                            <a:schemeClr val="tx1"/>
                          </a:solidFill>
                          <a:effectLst/>
                        </a:rPr>
                        <a:t>t</a:t>
                      </a:r>
                      <a:r>
                        <a:rPr lang="en-US" sz="1000" b="0" spc="-10" dirty="0" err="1">
                          <a:solidFill>
                            <a:schemeClr val="tx1"/>
                          </a:solidFill>
                          <a:effectLst/>
                        </a:rPr>
                        <a:t>ec</a:t>
                      </a:r>
                      <a:r>
                        <a:rPr lang="en-US" sz="1000" b="0" dirty="0" err="1">
                          <a:solidFill>
                            <a:schemeClr val="tx1"/>
                          </a:solidFill>
                          <a:effectLst/>
                        </a:rPr>
                        <a:t>hno</a:t>
                      </a:r>
                      <a:r>
                        <a:rPr lang="en-US" sz="1000" b="0" spc="5" dirty="0" err="1">
                          <a:solidFill>
                            <a:schemeClr val="tx1"/>
                          </a:solidFill>
                          <a:effectLst/>
                        </a:rPr>
                        <a:t>l</a:t>
                      </a:r>
                      <a:r>
                        <a:rPr lang="en-US" sz="1000" b="0" dirty="0" err="1">
                          <a:solidFill>
                            <a:schemeClr val="tx1"/>
                          </a:solidFill>
                          <a:effectLst/>
                        </a:rPr>
                        <a:t>óg</a:t>
                      </a:r>
                      <a:r>
                        <a:rPr lang="en-US" sz="1000" b="0" spc="5" dirty="0" err="1">
                          <a:solidFill>
                            <a:schemeClr val="tx1"/>
                          </a:solidFill>
                          <a:effectLst/>
                        </a:rPr>
                        <a:t>i</a:t>
                      </a:r>
                      <a:r>
                        <a:rPr lang="en-US" sz="1000" b="0" dirty="0" err="1">
                          <a:solidFill>
                            <a:schemeClr val="tx1"/>
                          </a:solidFill>
                          <a:effectLst/>
                        </a:rPr>
                        <a:t>a</a:t>
                      </a:r>
                      <a:r>
                        <a:rPr lang="en-US" sz="1000" b="0" spc="-20" dirty="0">
                          <a:solidFill>
                            <a:schemeClr val="tx1"/>
                          </a:solidFill>
                          <a:effectLst/>
                        </a:rPr>
                        <a:t> </a:t>
                      </a:r>
                      <a:r>
                        <a:rPr lang="en-US" sz="1000" b="0" spc="5" dirty="0" err="1">
                          <a:solidFill>
                            <a:schemeClr val="tx1"/>
                          </a:solidFill>
                          <a:effectLst/>
                        </a:rPr>
                        <a:t>m</a:t>
                      </a:r>
                      <a:r>
                        <a:rPr lang="en-US" sz="1000" b="0" spc="-10" dirty="0" err="1">
                          <a:solidFill>
                            <a:schemeClr val="tx1"/>
                          </a:solidFill>
                          <a:effectLst/>
                        </a:rPr>
                        <a:t>e</a:t>
                      </a:r>
                      <a:r>
                        <a:rPr lang="en-US" sz="1000" b="0" spc="5" dirty="0" err="1">
                          <a:solidFill>
                            <a:schemeClr val="tx1"/>
                          </a:solidFill>
                          <a:effectLst/>
                        </a:rPr>
                        <a:t>ll</a:t>
                      </a:r>
                      <a:r>
                        <a:rPr lang="en-US" sz="1000" b="0" spc="-10" dirty="0" err="1">
                          <a:solidFill>
                            <a:schemeClr val="tx1"/>
                          </a:solidFill>
                          <a:effectLst/>
                        </a:rPr>
                        <a:t>e</a:t>
                      </a:r>
                      <a:r>
                        <a:rPr lang="en-US" sz="1000" b="0" spc="5" dirty="0" err="1">
                          <a:solidFill>
                            <a:schemeClr val="tx1"/>
                          </a:solidFill>
                          <a:effectLst/>
                        </a:rPr>
                        <a:t>t</a:t>
                      </a:r>
                      <a:r>
                        <a:rPr lang="en-US" sz="1000" b="0" dirty="0" err="1">
                          <a:solidFill>
                            <a:schemeClr val="tx1"/>
                          </a:solidFill>
                          <a:effectLst/>
                        </a:rPr>
                        <a:t>t</a:t>
                      </a:r>
                      <a:r>
                        <a:rPr lang="en-US" sz="1000" b="0" spc="-5" dirty="0">
                          <a:solidFill>
                            <a:schemeClr val="tx1"/>
                          </a:solidFill>
                          <a:effectLst/>
                        </a:rPr>
                        <a:t> </a:t>
                      </a:r>
                      <a:r>
                        <a:rPr lang="en-US" sz="1000" b="0" dirty="0" err="1">
                          <a:solidFill>
                            <a:schemeClr val="tx1"/>
                          </a:solidFill>
                          <a:effectLst/>
                        </a:rPr>
                        <a:t>n</a:t>
                      </a:r>
                      <a:r>
                        <a:rPr lang="en-US" sz="1000" b="0" spc="-10" dirty="0" err="1">
                          <a:solidFill>
                            <a:schemeClr val="tx1"/>
                          </a:solidFill>
                          <a:effectLst/>
                        </a:rPr>
                        <a:t>e</a:t>
                      </a:r>
                      <a:r>
                        <a:rPr lang="en-US" sz="1000" b="0" dirty="0" err="1">
                          <a:solidFill>
                            <a:schemeClr val="tx1"/>
                          </a:solidFill>
                          <a:effectLst/>
                        </a:rPr>
                        <a:t>m</a:t>
                      </a:r>
                      <a:r>
                        <a:rPr lang="en-US" sz="1000" b="0" dirty="0">
                          <a:solidFill>
                            <a:schemeClr val="tx1"/>
                          </a:solidFill>
                          <a:effectLst/>
                        </a:rPr>
                        <a:t> </a:t>
                      </a:r>
                      <a:r>
                        <a:rPr lang="en-US" sz="1000" b="0" spc="5" dirty="0" err="1">
                          <a:solidFill>
                            <a:schemeClr val="tx1"/>
                          </a:solidFill>
                          <a:effectLst/>
                        </a:rPr>
                        <a:t>l</a:t>
                      </a:r>
                      <a:r>
                        <a:rPr lang="en-US" sz="1000" b="0" spc="-10" dirty="0" err="1">
                          <a:solidFill>
                            <a:schemeClr val="tx1"/>
                          </a:solidFill>
                          <a:effectLst/>
                        </a:rPr>
                        <a:t>e</a:t>
                      </a:r>
                      <a:r>
                        <a:rPr lang="en-US" sz="1000" b="0" dirty="0" err="1">
                          <a:solidFill>
                            <a:schemeClr val="tx1"/>
                          </a:solidFill>
                          <a:effectLst/>
                        </a:rPr>
                        <a:t>h</a:t>
                      </a:r>
                      <a:r>
                        <a:rPr lang="en-US" sz="1000" b="0" spc="-10" dirty="0" err="1">
                          <a:solidFill>
                            <a:schemeClr val="tx1"/>
                          </a:solidFill>
                          <a:effectLst/>
                        </a:rPr>
                        <a:t>e</a:t>
                      </a:r>
                      <a:r>
                        <a:rPr lang="en-US" sz="1000" b="0" dirty="0" err="1">
                          <a:solidFill>
                            <a:schemeClr val="tx1"/>
                          </a:solidFill>
                          <a:effectLst/>
                        </a:rPr>
                        <a:t>t</a:t>
                      </a:r>
                      <a:r>
                        <a:rPr lang="en-US" sz="1000" b="0" spc="15" dirty="0">
                          <a:solidFill>
                            <a:schemeClr val="tx1"/>
                          </a:solidFill>
                          <a:effectLst/>
                        </a:rPr>
                        <a:t> </a:t>
                      </a:r>
                      <a:r>
                        <a:rPr lang="en-US" sz="1000" b="0" dirty="0" err="1">
                          <a:solidFill>
                            <a:schemeClr val="tx1"/>
                          </a:solidFill>
                          <a:effectLst/>
                        </a:rPr>
                        <a:t>s</a:t>
                      </a:r>
                      <a:r>
                        <a:rPr lang="en-US" sz="1000" b="0" spc="-10" dirty="0" err="1">
                          <a:solidFill>
                            <a:schemeClr val="tx1"/>
                          </a:solidFill>
                          <a:effectLst/>
                        </a:rPr>
                        <a:t>zá</a:t>
                      </a:r>
                      <a:r>
                        <a:rPr lang="en-US" sz="1000" b="0" spc="5" dirty="0" err="1">
                          <a:solidFill>
                            <a:schemeClr val="tx1"/>
                          </a:solidFill>
                          <a:effectLst/>
                        </a:rPr>
                        <a:t>mít</a:t>
                      </a:r>
                      <a:r>
                        <a:rPr lang="en-US" sz="1000" b="0" spc="-10" dirty="0" err="1">
                          <a:solidFill>
                            <a:schemeClr val="tx1"/>
                          </a:solidFill>
                          <a:effectLst/>
                        </a:rPr>
                        <a:t>a</a:t>
                      </a:r>
                      <a:r>
                        <a:rPr lang="en-US" sz="1000" b="0" dirty="0" err="1">
                          <a:solidFill>
                            <a:schemeClr val="tx1"/>
                          </a:solidFill>
                          <a:effectLst/>
                        </a:rPr>
                        <a:t>n</a:t>
                      </a:r>
                      <a:r>
                        <a:rPr lang="en-US" sz="1000" b="0" spc="5" dirty="0" err="1">
                          <a:solidFill>
                            <a:schemeClr val="tx1"/>
                          </a:solidFill>
                          <a:effectLst/>
                        </a:rPr>
                        <a:t>i</a:t>
                      </a:r>
                      <a:r>
                        <a:rPr lang="en-US" sz="1000" b="0" dirty="0">
                          <a:solidFill>
                            <a:schemeClr val="tx1"/>
                          </a:solidFill>
                          <a:effectLst/>
                        </a:rPr>
                        <a:t>, </a:t>
                      </a:r>
                      <a:r>
                        <a:rPr lang="en-US" sz="1000" b="0" spc="-20" dirty="0" err="1">
                          <a:solidFill>
                            <a:schemeClr val="tx1"/>
                          </a:solidFill>
                          <a:effectLst/>
                        </a:rPr>
                        <a:t>i</a:t>
                      </a:r>
                      <a:r>
                        <a:rPr lang="en-US" sz="1000" b="0" spc="5" dirty="0" err="1">
                          <a:solidFill>
                            <a:schemeClr val="tx1"/>
                          </a:solidFill>
                          <a:effectLst/>
                        </a:rPr>
                        <a:t>ll</a:t>
                      </a:r>
                      <a:r>
                        <a:rPr lang="en-US" sz="1000" b="0" spc="-10" dirty="0" err="1">
                          <a:solidFill>
                            <a:schemeClr val="tx1"/>
                          </a:solidFill>
                          <a:effectLst/>
                        </a:rPr>
                        <a:t>e</a:t>
                      </a:r>
                      <a:r>
                        <a:rPr lang="en-US" sz="1000" b="0" spc="5" dirty="0" err="1">
                          <a:solidFill>
                            <a:schemeClr val="tx1"/>
                          </a:solidFill>
                          <a:effectLst/>
                        </a:rPr>
                        <a:t>t</a:t>
                      </a:r>
                      <a:r>
                        <a:rPr lang="en-US" sz="1000" b="0" dirty="0" err="1">
                          <a:solidFill>
                            <a:schemeClr val="tx1"/>
                          </a:solidFill>
                          <a:effectLst/>
                        </a:rPr>
                        <a:t>ve</a:t>
                      </a:r>
                      <a:r>
                        <a:rPr lang="en-US" sz="1000" b="0" dirty="0">
                          <a:solidFill>
                            <a:schemeClr val="tx1"/>
                          </a:solidFill>
                          <a:effectLst/>
                        </a:rPr>
                        <a:t> </a:t>
                      </a:r>
                      <a:r>
                        <a:rPr lang="en-US" sz="1000" b="0" spc="-20" dirty="0" err="1">
                          <a:solidFill>
                            <a:schemeClr val="tx1"/>
                          </a:solidFill>
                          <a:effectLst/>
                        </a:rPr>
                        <a:t>i</a:t>
                      </a:r>
                      <a:r>
                        <a:rPr lang="en-US" sz="1000" b="0" spc="5" dirty="0" err="1">
                          <a:solidFill>
                            <a:schemeClr val="tx1"/>
                          </a:solidFill>
                          <a:effectLst/>
                        </a:rPr>
                        <a:t>l</a:t>
                      </a:r>
                      <a:r>
                        <a:rPr lang="en-US" sz="1000" b="0" dirty="0" err="1">
                          <a:solidFill>
                            <a:schemeClr val="tx1"/>
                          </a:solidFill>
                          <a:effectLst/>
                        </a:rPr>
                        <a:t>y</a:t>
                      </a:r>
                      <a:r>
                        <a:rPr lang="en-US" sz="1000" b="0" spc="-10" dirty="0" err="1">
                          <a:solidFill>
                            <a:schemeClr val="tx1"/>
                          </a:solidFill>
                          <a:effectLst/>
                        </a:rPr>
                        <a:t>e</a:t>
                      </a:r>
                      <a:r>
                        <a:rPr lang="en-US" sz="1000" b="0" dirty="0" err="1">
                          <a:solidFill>
                            <a:schemeClr val="tx1"/>
                          </a:solidFill>
                          <a:effectLst/>
                        </a:rPr>
                        <a:t>n</a:t>
                      </a:r>
                      <a:r>
                        <a:rPr lang="en-US" sz="1000" b="0" spc="10" dirty="0">
                          <a:solidFill>
                            <a:schemeClr val="tx1"/>
                          </a:solidFill>
                          <a:effectLst/>
                        </a:rPr>
                        <a:t> </a:t>
                      </a:r>
                      <a:r>
                        <a:rPr lang="en-US" sz="1000" b="0" spc="-10" dirty="0" err="1">
                          <a:solidFill>
                            <a:schemeClr val="tx1"/>
                          </a:solidFill>
                          <a:effectLst/>
                        </a:rPr>
                        <a:t>ár</a:t>
                      </a:r>
                      <a:r>
                        <a:rPr lang="en-US" sz="1000" b="0" spc="5" dirty="0" err="1">
                          <a:solidFill>
                            <a:schemeClr val="tx1"/>
                          </a:solidFill>
                          <a:effectLst/>
                        </a:rPr>
                        <a:t>t</a:t>
                      </a:r>
                      <a:r>
                        <a:rPr lang="en-US" sz="1000" b="0" spc="-10"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om</a:t>
                      </a:r>
                      <a:r>
                        <a:rPr lang="en-US" sz="1000" b="0" dirty="0">
                          <a:solidFill>
                            <a:schemeClr val="tx1"/>
                          </a:solidFill>
                          <a:effectLst/>
                        </a:rPr>
                        <a:t> </a:t>
                      </a:r>
                      <a:r>
                        <a:rPr lang="en-US" sz="1000" b="0" dirty="0" err="1">
                          <a:solidFill>
                            <a:schemeClr val="tx1"/>
                          </a:solidFill>
                          <a:effectLst/>
                        </a:rPr>
                        <a:t>n</a:t>
                      </a:r>
                      <a:r>
                        <a:rPr lang="en-US" sz="1000" b="0" spc="-10" dirty="0" err="1">
                          <a:solidFill>
                            <a:schemeClr val="tx1"/>
                          </a:solidFill>
                          <a:effectLst/>
                        </a:rPr>
                        <a:t>e</a:t>
                      </a:r>
                      <a:r>
                        <a:rPr lang="en-US" sz="1000" b="0" dirty="0" err="1">
                          <a:solidFill>
                            <a:schemeClr val="tx1"/>
                          </a:solidFill>
                          <a:effectLst/>
                        </a:rPr>
                        <a:t>m</a:t>
                      </a:r>
                      <a:r>
                        <a:rPr lang="en-US" sz="1000" b="0" spc="15" dirty="0">
                          <a:solidFill>
                            <a:schemeClr val="tx1"/>
                          </a:solidFill>
                          <a:effectLst/>
                        </a:rPr>
                        <a:t> </a:t>
                      </a:r>
                      <a:r>
                        <a:rPr lang="en-US" sz="1000" b="0" spc="5" dirty="0" err="1">
                          <a:solidFill>
                            <a:schemeClr val="tx1"/>
                          </a:solidFill>
                          <a:effectLst/>
                        </a:rPr>
                        <a:t>i</a:t>
                      </a:r>
                      <a:r>
                        <a:rPr lang="en-US" sz="1000" b="0" dirty="0" err="1">
                          <a:solidFill>
                            <a:schemeClr val="tx1"/>
                          </a:solidFill>
                          <a:effectLst/>
                        </a:rPr>
                        <a:t>g</a:t>
                      </a:r>
                      <a:r>
                        <a:rPr lang="en-US" sz="1000" b="0" spc="-10" dirty="0" err="1">
                          <a:solidFill>
                            <a:schemeClr val="tx1"/>
                          </a:solidFill>
                          <a:effectLst/>
                        </a:rPr>
                        <a:t>az</a:t>
                      </a:r>
                      <a:r>
                        <a:rPr lang="en-US" sz="1000" b="0" dirty="0" err="1">
                          <a:solidFill>
                            <a:schemeClr val="tx1"/>
                          </a:solidFill>
                          <a:effectLst/>
                        </a:rPr>
                        <a:t>o</a:t>
                      </a:r>
                      <a:r>
                        <a:rPr lang="en-US" sz="1000" b="0" spc="5" dirty="0" err="1">
                          <a:solidFill>
                            <a:schemeClr val="tx1"/>
                          </a:solidFill>
                          <a:effectLst/>
                        </a:rPr>
                        <a:t>lt</a:t>
                      </a:r>
                      <a:r>
                        <a:rPr lang="en-US" sz="1000" b="0" dirty="0">
                          <a:solidFill>
                            <a:schemeClr val="tx1"/>
                          </a:solidFill>
                          <a:effectLst/>
                        </a:rPr>
                        <a:t>.</a:t>
                      </a:r>
                      <a:endParaRPr lang="hu-HU" sz="2400" b="0" dirty="0">
                        <a:solidFill>
                          <a:schemeClr val="tx1"/>
                        </a:solidFill>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64260110"/>
                  </a:ext>
                </a:extLst>
              </a:tr>
            </a:tbl>
          </a:graphicData>
        </a:graphic>
      </p:graphicFrame>
    </p:spTree>
    <p:extLst>
      <p:ext uri="{BB962C8B-B14F-4D97-AF65-F5344CB8AC3E}">
        <p14:creationId xmlns:p14="http://schemas.microsoft.com/office/powerpoint/2010/main" val="2491207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B30712B-46A3-48F5-A8CE-0A32E44BDA72}"/>
              </a:ext>
            </a:extLst>
          </p:cNvPr>
          <p:cNvSpPr>
            <a:spLocks noGrp="1"/>
          </p:cNvSpPr>
          <p:nvPr>
            <p:ph type="title"/>
          </p:nvPr>
        </p:nvSpPr>
        <p:spPr>
          <a:xfrm>
            <a:off x="646111" y="114051"/>
            <a:ext cx="9404723" cy="710038"/>
          </a:xfrm>
        </p:spPr>
        <p:txBody>
          <a:bodyPr/>
          <a:lstStyle/>
          <a:p>
            <a:r>
              <a:rPr lang="en-US" dirty="0" err="1">
                <a:effectLst>
                  <a:outerShdw blurRad="38100" dist="38100" dir="2700000" algn="tl">
                    <a:srgbClr val="000000">
                      <a:alpha val="43137"/>
                    </a:srgbClr>
                  </a:outerShdw>
                </a:effectLst>
              </a:rPr>
              <a:t>Jó</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gazdálkodás</a:t>
            </a:r>
            <a:r>
              <a:rPr lang="hu-HU" dirty="0">
                <a:effectLst>
                  <a:outerShdw blurRad="38100" dist="38100" dir="2700000" algn="tl">
                    <a:srgbClr val="000000">
                      <a:alpha val="43137"/>
                    </a:srgbClr>
                  </a:outerShdw>
                </a:effectLst>
              </a:rPr>
              <a:t>:</a:t>
            </a:r>
          </a:p>
        </p:txBody>
      </p:sp>
      <p:graphicFrame>
        <p:nvGraphicFramePr>
          <p:cNvPr id="4" name="Tartalom helye 3">
            <a:extLst>
              <a:ext uri="{FF2B5EF4-FFF2-40B4-BE49-F238E27FC236}">
                <a16:creationId xmlns:a16="http://schemas.microsoft.com/office/drawing/2014/main" id="{821950B3-D450-47D8-A0F9-39639EF7DFE0}"/>
              </a:ext>
            </a:extLst>
          </p:cNvPr>
          <p:cNvGraphicFramePr>
            <a:graphicFrameLocks noGrp="1"/>
          </p:cNvGraphicFramePr>
          <p:nvPr>
            <p:ph idx="1"/>
            <p:extLst>
              <p:ext uri="{D42A27DB-BD31-4B8C-83A1-F6EECF244321}">
                <p14:modId xmlns:p14="http://schemas.microsoft.com/office/powerpoint/2010/main" val="4068320679"/>
              </p:ext>
            </p:extLst>
          </p:nvPr>
        </p:nvGraphicFramePr>
        <p:xfrm>
          <a:off x="646111" y="1264356"/>
          <a:ext cx="9404723" cy="5396087"/>
        </p:xfrm>
        <a:graphic>
          <a:graphicData uri="http://schemas.openxmlformats.org/drawingml/2006/table">
            <a:tbl>
              <a:tblPr firstRow="1" firstCol="1" lastRow="1" lastCol="1" bandRow="1" bandCol="1">
                <a:tableStyleId>{5C22544A-7EE6-4342-B048-85BDC9FD1C3A}</a:tableStyleId>
              </a:tblPr>
              <a:tblGrid>
                <a:gridCol w="5019346">
                  <a:extLst>
                    <a:ext uri="{9D8B030D-6E8A-4147-A177-3AD203B41FA5}">
                      <a16:colId xmlns:a16="http://schemas.microsoft.com/office/drawing/2014/main" val="4124312138"/>
                    </a:ext>
                  </a:extLst>
                </a:gridCol>
                <a:gridCol w="4385377">
                  <a:extLst>
                    <a:ext uri="{9D8B030D-6E8A-4147-A177-3AD203B41FA5}">
                      <a16:colId xmlns:a16="http://schemas.microsoft.com/office/drawing/2014/main" val="3419014078"/>
                    </a:ext>
                  </a:extLst>
                </a:gridCol>
              </a:tblGrid>
              <a:tr h="349119">
                <a:tc>
                  <a:txBody>
                    <a:bodyPr/>
                    <a:lstStyle/>
                    <a:p>
                      <a:pPr marL="29845" algn="just">
                        <a:spcBef>
                          <a:spcPts val="210"/>
                        </a:spcBef>
                        <a:spcAft>
                          <a:spcPts val="0"/>
                        </a:spcAft>
                      </a:pPr>
                      <a:r>
                        <a:rPr lang="en-US" sz="1400" spc="-10" dirty="0" err="1">
                          <a:solidFill>
                            <a:schemeClr val="tx1"/>
                          </a:solidFill>
                          <a:effectLst/>
                        </a:rPr>
                        <a:t>A</a:t>
                      </a:r>
                      <a:r>
                        <a:rPr lang="en-US" sz="1400" dirty="0" err="1">
                          <a:solidFill>
                            <a:schemeClr val="tx1"/>
                          </a:solidFill>
                          <a:effectLst/>
                        </a:rPr>
                        <a:t>z</a:t>
                      </a:r>
                      <a:r>
                        <a:rPr lang="en-US" sz="1400" spc="5" dirty="0">
                          <a:solidFill>
                            <a:schemeClr val="tx1"/>
                          </a:solidFill>
                          <a:effectLst/>
                        </a:rPr>
                        <a:t> </a:t>
                      </a:r>
                      <a:r>
                        <a:rPr lang="en-US" sz="1400" spc="5" dirty="0" err="1">
                          <a:solidFill>
                            <a:schemeClr val="tx1"/>
                          </a:solidFill>
                          <a:effectLst/>
                        </a:rPr>
                        <a:t>el</a:t>
                      </a:r>
                      <a:r>
                        <a:rPr lang="en-US" sz="1400" spc="-15" dirty="0" err="1">
                          <a:solidFill>
                            <a:schemeClr val="tx1"/>
                          </a:solidFill>
                          <a:effectLst/>
                        </a:rPr>
                        <a:t>é</a:t>
                      </a:r>
                      <a:r>
                        <a:rPr lang="en-US" sz="1400" spc="5" dirty="0" err="1">
                          <a:solidFill>
                            <a:schemeClr val="tx1"/>
                          </a:solidFill>
                          <a:effectLst/>
                        </a:rPr>
                        <a:t>r</a:t>
                      </a:r>
                      <a:r>
                        <a:rPr lang="en-US" sz="1400" spc="-10" dirty="0" err="1">
                          <a:solidFill>
                            <a:schemeClr val="tx1"/>
                          </a:solidFill>
                          <a:effectLst/>
                        </a:rPr>
                        <a:t>h</a:t>
                      </a:r>
                      <a:r>
                        <a:rPr lang="en-US" sz="1400" spc="5" dirty="0" err="1">
                          <a:solidFill>
                            <a:schemeClr val="tx1"/>
                          </a:solidFill>
                          <a:effectLst/>
                        </a:rPr>
                        <a:t>e</a:t>
                      </a:r>
                      <a:r>
                        <a:rPr lang="en-US" sz="1400" spc="-25" dirty="0" err="1">
                          <a:solidFill>
                            <a:schemeClr val="tx1"/>
                          </a:solidFill>
                          <a:effectLst/>
                        </a:rPr>
                        <a:t>t</a:t>
                      </a:r>
                      <a:r>
                        <a:rPr lang="en-US" sz="1400" dirty="0" err="1">
                          <a:solidFill>
                            <a:schemeClr val="tx1"/>
                          </a:solidFill>
                          <a:effectLst/>
                        </a:rPr>
                        <a:t>ő</a:t>
                      </a:r>
                      <a:r>
                        <a:rPr lang="en-US" sz="1400" spc="15" dirty="0">
                          <a:solidFill>
                            <a:schemeClr val="tx1"/>
                          </a:solidFill>
                          <a:effectLst/>
                        </a:rPr>
                        <a:t> </a:t>
                      </a:r>
                      <a:r>
                        <a:rPr lang="en-US" sz="1400" spc="5" dirty="0" err="1">
                          <a:solidFill>
                            <a:schemeClr val="tx1"/>
                          </a:solidFill>
                          <a:effectLst/>
                        </a:rPr>
                        <a:t>le</a:t>
                      </a:r>
                      <a:r>
                        <a:rPr lang="en-US" sz="1400" dirty="0" err="1">
                          <a:solidFill>
                            <a:schemeClr val="tx1"/>
                          </a:solidFill>
                          <a:effectLst/>
                        </a:rPr>
                        <a:t>g</a:t>
                      </a:r>
                      <a:r>
                        <a:rPr lang="en-US" sz="1400" spc="-25" dirty="0" err="1">
                          <a:solidFill>
                            <a:schemeClr val="tx1"/>
                          </a:solidFill>
                          <a:effectLst/>
                        </a:rPr>
                        <a:t>j</a:t>
                      </a:r>
                      <a:r>
                        <a:rPr lang="en-US" sz="1400" dirty="0" err="1">
                          <a:solidFill>
                            <a:schemeClr val="tx1"/>
                          </a:solidFill>
                          <a:effectLst/>
                        </a:rPr>
                        <a:t>o</a:t>
                      </a:r>
                      <a:r>
                        <a:rPr lang="en-US" sz="1400" spc="-10" dirty="0" err="1">
                          <a:solidFill>
                            <a:schemeClr val="tx1"/>
                          </a:solidFill>
                          <a:effectLst/>
                        </a:rPr>
                        <a:t>b</a:t>
                      </a:r>
                      <a:r>
                        <a:rPr lang="en-US" sz="1400" dirty="0" err="1">
                          <a:solidFill>
                            <a:schemeClr val="tx1"/>
                          </a:solidFill>
                          <a:effectLst/>
                        </a:rPr>
                        <a:t>b</a:t>
                      </a:r>
                      <a:r>
                        <a:rPr lang="en-US" sz="1400" spc="10" dirty="0">
                          <a:solidFill>
                            <a:schemeClr val="tx1"/>
                          </a:solidFill>
                          <a:effectLst/>
                        </a:rPr>
                        <a:t> </a:t>
                      </a:r>
                      <a:r>
                        <a:rPr lang="en-US" sz="1400"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r>
                        <a:rPr lang="en-US" sz="1400" spc="-5" dirty="0">
                          <a:solidFill>
                            <a:schemeClr val="tx1"/>
                          </a:solidFill>
                          <a:effectLst/>
                        </a:rPr>
                        <a:t> </a:t>
                      </a:r>
                      <a:r>
                        <a:rPr lang="en-US" sz="1400" dirty="0">
                          <a:solidFill>
                            <a:schemeClr val="tx1"/>
                          </a:solidFill>
                          <a:effectLst/>
                        </a:rPr>
                        <a:t>a</a:t>
                      </a:r>
                      <a:r>
                        <a:rPr lang="en-US" sz="1400" spc="-10" dirty="0">
                          <a:solidFill>
                            <a:schemeClr val="tx1"/>
                          </a:solidFill>
                          <a:effectLst/>
                        </a:rPr>
                        <a:t> </a:t>
                      </a:r>
                      <a:r>
                        <a:rPr lang="en-US" sz="1400" dirty="0">
                          <a:solidFill>
                            <a:schemeClr val="tx1"/>
                          </a:solidFill>
                          <a:effectLst/>
                        </a:rPr>
                        <a:t>B</a:t>
                      </a:r>
                      <a:r>
                        <a:rPr lang="en-US" sz="1400" spc="-10" dirty="0">
                          <a:solidFill>
                            <a:schemeClr val="tx1"/>
                          </a:solidFill>
                          <a:effectLst/>
                        </a:rPr>
                        <a:t>A</a:t>
                      </a:r>
                      <a:r>
                        <a:rPr lang="en-US" sz="1400" spc="10" dirty="0">
                          <a:solidFill>
                            <a:schemeClr val="tx1"/>
                          </a:solidFill>
                          <a:effectLst/>
                        </a:rPr>
                        <a:t>T</a:t>
                      </a:r>
                      <a:r>
                        <a:rPr lang="en-US" sz="1400" dirty="0">
                          <a:solidFill>
                            <a:schemeClr val="tx1"/>
                          </a:solidFill>
                          <a:effectLst/>
                        </a:rPr>
                        <a:t>-</a:t>
                      </a:r>
                      <a:r>
                        <a:rPr lang="en-US" sz="1400" spc="-10" dirty="0" err="1">
                          <a:solidFill>
                            <a:schemeClr val="tx1"/>
                          </a:solidFill>
                          <a:effectLst/>
                        </a:rPr>
                        <a:t>k</a:t>
                      </a:r>
                      <a:r>
                        <a:rPr lang="en-US" sz="1400" dirty="0" err="1">
                          <a:solidFill>
                            <a:schemeClr val="tx1"/>
                          </a:solidFill>
                          <a:effectLst/>
                        </a:rPr>
                        <a:t>ö</a:t>
                      </a:r>
                      <a:r>
                        <a:rPr lang="en-US" sz="1400" spc="-25" dirty="0" err="1">
                          <a:solidFill>
                            <a:schemeClr val="tx1"/>
                          </a:solidFill>
                          <a:effectLst/>
                        </a:rPr>
                        <a:t>v</a:t>
                      </a:r>
                      <a:r>
                        <a:rPr lang="en-US" sz="1400" spc="5" dirty="0" err="1">
                          <a:solidFill>
                            <a:schemeClr val="tx1"/>
                          </a:solidFill>
                          <a:effectLst/>
                        </a:rPr>
                        <a:t>e</a:t>
                      </a:r>
                      <a:r>
                        <a:rPr lang="en-US" sz="1400" dirty="0" err="1">
                          <a:solidFill>
                            <a:schemeClr val="tx1"/>
                          </a:solidFill>
                          <a:effectLst/>
                        </a:rPr>
                        <a:t>t</a:t>
                      </a:r>
                      <a:r>
                        <a:rPr lang="en-US" sz="1400" spc="-10" dirty="0" err="1">
                          <a:solidFill>
                            <a:schemeClr val="tx1"/>
                          </a:solidFill>
                          <a:effectLst/>
                        </a:rPr>
                        <a:t>k</a:t>
                      </a:r>
                      <a:r>
                        <a:rPr lang="en-US" sz="1400" spc="5" dirty="0" err="1">
                          <a:solidFill>
                            <a:schemeClr val="tx1"/>
                          </a:solidFill>
                          <a:effectLst/>
                        </a:rPr>
                        <a:t>e</a:t>
                      </a:r>
                      <a:r>
                        <a:rPr lang="en-US" sz="1400" spc="-15" dirty="0" err="1">
                          <a:solidFill>
                            <a:schemeClr val="tx1"/>
                          </a:solidFill>
                          <a:effectLst/>
                        </a:rPr>
                        <a:t>z</a:t>
                      </a:r>
                      <a:r>
                        <a:rPr lang="en-US" sz="1400" dirty="0" err="1">
                          <a:solidFill>
                            <a:schemeClr val="tx1"/>
                          </a:solidFill>
                          <a:effectLst/>
                        </a:rPr>
                        <a:t>t</a:t>
                      </a:r>
                      <a:r>
                        <a:rPr lang="en-US" sz="1400" spc="10" dirty="0" err="1">
                          <a:solidFill>
                            <a:schemeClr val="tx1"/>
                          </a:solidFill>
                          <a:effectLst/>
                        </a:rPr>
                        <a:t>e</a:t>
                      </a:r>
                      <a:r>
                        <a:rPr lang="en-US" sz="1400" spc="-25" dirty="0" err="1">
                          <a:solidFill>
                            <a:schemeClr val="tx1"/>
                          </a:solidFill>
                          <a:effectLst/>
                        </a:rPr>
                        <a:t>t</a:t>
                      </a:r>
                      <a:r>
                        <a:rPr lang="en-US" sz="1400" spc="5" dirty="0" err="1">
                          <a:solidFill>
                            <a:schemeClr val="tx1"/>
                          </a:solidFill>
                          <a:effectLst/>
                        </a:rPr>
                        <a:t>é</a:t>
                      </a:r>
                      <a:r>
                        <a:rPr lang="en-US" sz="1400" dirty="0" err="1">
                          <a:solidFill>
                            <a:schemeClr val="tx1"/>
                          </a:solidFill>
                          <a:effectLst/>
                        </a:rPr>
                        <a:t>s</a:t>
                      </a:r>
                      <a:r>
                        <a:rPr lang="en-US" sz="1400" spc="25" dirty="0">
                          <a:solidFill>
                            <a:schemeClr val="tx1"/>
                          </a:solidFill>
                          <a:effectLst/>
                        </a:rPr>
                        <a:t> </a:t>
                      </a:r>
                      <a:r>
                        <a:rPr lang="en-US" sz="1400" spc="-10" dirty="0" err="1">
                          <a:solidFill>
                            <a:schemeClr val="tx1"/>
                          </a:solidFill>
                          <a:effectLst/>
                        </a:rPr>
                        <a:t>s</a:t>
                      </a:r>
                      <a:r>
                        <a:rPr lang="en-US" sz="1400" spc="-15" dirty="0" err="1">
                          <a:solidFill>
                            <a:schemeClr val="tx1"/>
                          </a:solidFill>
                          <a:effectLst/>
                        </a:rPr>
                        <a:t>z</a:t>
                      </a:r>
                      <a:r>
                        <a:rPr lang="en-US" sz="1400" spc="5" dirty="0" err="1">
                          <a:solidFill>
                            <a:schemeClr val="tx1"/>
                          </a:solidFill>
                          <a:effectLst/>
                        </a:rPr>
                        <a:t>e</a:t>
                      </a:r>
                      <a:r>
                        <a:rPr lang="en-US" sz="1400" spc="-15" dirty="0" err="1">
                          <a:solidFill>
                            <a:schemeClr val="tx1"/>
                          </a:solidFill>
                          <a:effectLst/>
                        </a:rPr>
                        <a:t>r</a:t>
                      </a:r>
                      <a:r>
                        <a:rPr lang="en-US" sz="1400" spc="5" dirty="0" err="1">
                          <a:solidFill>
                            <a:schemeClr val="tx1"/>
                          </a:solidFill>
                          <a:effectLst/>
                        </a:rPr>
                        <a:t>i</a:t>
                      </a:r>
                      <a:r>
                        <a:rPr lang="en-US" sz="1400" spc="-10" dirty="0" err="1">
                          <a:solidFill>
                            <a:schemeClr val="tx1"/>
                          </a:solidFill>
                          <a:effectLst/>
                        </a:rPr>
                        <a:t>n</a:t>
                      </a:r>
                      <a:r>
                        <a:rPr lang="en-US" sz="1400" dirty="0" err="1">
                          <a:solidFill>
                            <a:schemeClr val="tx1"/>
                          </a:solidFill>
                          <a:effectLst/>
                        </a:rPr>
                        <a:t>t</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22580" algn="just">
                        <a:spcBef>
                          <a:spcPts val="210"/>
                        </a:spcBef>
                        <a:spcAft>
                          <a:spcPts val="0"/>
                        </a:spcAft>
                      </a:pPr>
                      <a:r>
                        <a:rPr lang="en-US" sz="1400" dirty="0">
                          <a:solidFill>
                            <a:schemeClr val="tx1"/>
                          </a:solidFill>
                          <a:effectLst/>
                        </a:rPr>
                        <a:t>A</a:t>
                      </a:r>
                      <a:r>
                        <a:rPr lang="en-US" sz="1400" spc="5" dirty="0">
                          <a:solidFill>
                            <a:schemeClr val="tx1"/>
                          </a:solidFill>
                          <a:effectLst/>
                        </a:rPr>
                        <a:t> </a:t>
                      </a:r>
                      <a:r>
                        <a:rPr lang="en-US" sz="1400" spc="-10" dirty="0" err="1">
                          <a:solidFill>
                            <a:schemeClr val="tx1"/>
                          </a:solidFill>
                          <a:effectLst/>
                        </a:rPr>
                        <a:t>b</a:t>
                      </a:r>
                      <a:r>
                        <a:rPr lang="en-US" sz="1400" dirty="0" err="1">
                          <a:solidFill>
                            <a:schemeClr val="tx1"/>
                          </a:solidFill>
                          <a:effectLst/>
                        </a:rPr>
                        <a:t>a</a:t>
                      </a:r>
                      <a:r>
                        <a:rPr lang="en-US" sz="1400" spc="5" dirty="0" err="1">
                          <a:solidFill>
                            <a:schemeClr val="tx1"/>
                          </a:solidFill>
                          <a:effectLst/>
                        </a:rPr>
                        <a:t>r</a:t>
                      </a:r>
                      <a:r>
                        <a:rPr lang="en-US" sz="1400" dirty="0" err="1">
                          <a:solidFill>
                            <a:schemeClr val="tx1"/>
                          </a:solidFill>
                          <a:effectLst/>
                        </a:rPr>
                        <a:t>o</a:t>
                      </a:r>
                      <a:r>
                        <a:rPr lang="en-US" sz="1400" spc="-25" dirty="0" err="1">
                          <a:solidFill>
                            <a:schemeClr val="tx1"/>
                          </a:solidFill>
                          <a:effectLst/>
                        </a:rPr>
                        <a:t>m</a:t>
                      </a:r>
                      <a:r>
                        <a:rPr lang="en-US" sz="1400" dirty="0" err="1">
                          <a:solidFill>
                            <a:schemeClr val="tx1"/>
                          </a:solidFill>
                          <a:effectLst/>
                        </a:rPr>
                        <a:t>f</a:t>
                      </a:r>
                      <a:r>
                        <a:rPr lang="en-US" sz="1400" spc="5" dirty="0" err="1">
                          <a:solidFill>
                            <a:schemeClr val="tx1"/>
                          </a:solidFill>
                          <a:effectLst/>
                        </a:rPr>
                        <a:t>i</a:t>
                      </a:r>
                      <a:r>
                        <a:rPr lang="en-US" sz="1400" spc="-25" dirty="0" err="1">
                          <a:solidFill>
                            <a:schemeClr val="tx1"/>
                          </a:solidFill>
                          <a:effectLst/>
                        </a:rPr>
                        <a:t>t</a:t>
                      </a:r>
                      <a:r>
                        <a:rPr lang="en-US" sz="1400" spc="5" dirty="0" err="1">
                          <a:solidFill>
                            <a:schemeClr val="tx1"/>
                          </a:solidFill>
                          <a:effectLst/>
                        </a:rPr>
                        <a:t>e</a:t>
                      </a:r>
                      <a:r>
                        <a:rPr lang="en-US" sz="1400" spc="-15" dirty="0" err="1">
                          <a:solidFill>
                            <a:schemeClr val="tx1"/>
                          </a:solidFill>
                          <a:effectLst/>
                        </a:rPr>
                        <a:t>l</a:t>
                      </a:r>
                      <a:r>
                        <a:rPr lang="en-US" sz="1400" spc="5" dirty="0" err="1">
                          <a:solidFill>
                            <a:schemeClr val="tx1"/>
                          </a:solidFill>
                          <a:effectLst/>
                        </a:rPr>
                        <a:t>e</a:t>
                      </a:r>
                      <a:r>
                        <a:rPr lang="en-US" sz="1400" spc="-10" dirty="0" err="1">
                          <a:solidFill>
                            <a:schemeClr val="tx1"/>
                          </a:solidFill>
                          <a:effectLst/>
                        </a:rPr>
                        <a:t>p</a:t>
                      </a:r>
                      <a:r>
                        <a:rPr lang="en-US" sz="1400" spc="5" dirty="0" err="1">
                          <a:solidFill>
                            <a:schemeClr val="tx1"/>
                          </a:solidFill>
                          <a:effectLst/>
                        </a:rPr>
                        <a:t>e</a:t>
                      </a:r>
                      <a:r>
                        <a:rPr lang="en-US" sz="1400" dirty="0" err="1">
                          <a:solidFill>
                            <a:schemeClr val="tx1"/>
                          </a:solidFill>
                          <a:effectLst/>
                        </a:rPr>
                        <a:t>n</a:t>
                      </a:r>
                      <a:r>
                        <a:rPr lang="en-US" sz="1400" spc="-5" dirty="0">
                          <a:solidFill>
                            <a:schemeClr val="tx1"/>
                          </a:solidFill>
                          <a:effectLst/>
                        </a:rPr>
                        <a:t> </a:t>
                      </a:r>
                      <a:r>
                        <a:rPr lang="en-US" sz="1400" dirty="0" err="1">
                          <a:solidFill>
                            <a:schemeClr val="tx1"/>
                          </a:solidFill>
                          <a:effectLst/>
                        </a:rPr>
                        <a:t>a</a:t>
                      </a:r>
                      <a:r>
                        <a:rPr lang="en-US" sz="1400" spc="5" dirty="0" err="1">
                          <a:solidFill>
                            <a:schemeClr val="tx1"/>
                          </a:solidFill>
                          <a:effectLst/>
                        </a:rPr>
                        <a:t>l</a:t>
                      </a:r>
                      <a:r>
                        <a:rPr lang="en-US" sz="1400" spc="-10" dirty="0" err="1">
                          <a:solidFill>
                            <a:schemeClr val="tx1"/>
                          </a:solidFill>
                          <a:effectLst/>
                        </a:rPr>
                        <a:t>k</a:t>
                      </a:r>
                      <a:r>
                        <a:rPr lang="en-US" sz="1400" dirty="0" err="1">
                          <a:solidFill>
                            <a:schemeClr val="tx1"/>
                          </a:solidFill>
                          <a:effectLst/>
                        </a:rPr>
                        <a:t>a</a:t>
                      </a:r>
                      <a:r>
                        <a:rPr lang="en-US" sz="1400" spc="-15" dirty="0" err="1">
                          <a:solidFill>
                            <a:schemeClr val="tx1"/>
                          </a:solidFill>
                          <a:effectLst/>
                        </a:rPr>
                        <a:t>l</a:t>
                      </a:r>
                      <a:r>
                        <a:rPr lang="en-US" sz="1400" dirty="0" err="1">
                          <a:solidFill>
                            <a:schemeClr val="tx1"/>
                          </a:solidFill>
                          <a:effectLst/>
                        </a:rPr>
                        <a:t>ma</a:t>
                      </a:r>
                      <a:r>
                        <a:rPr lang="en-US" sz="1400" spc="-15" dirty="0" err="1">
                          <a:solidFill>
                            <a:schemeClr val="tx1"/>
                          </a:solidFill>
                          <a:effectLst/>
                        </a:rPr>
                        <a:t>z</a:t>
                      </a:r>
                      <a:r>
                        <a:rPr lang="en-US" sz="1400" dirty="0" err="1">
                          <a:solidFill>
                            <a:schemeClr val="tx1"/>
                          </a:solidFill>
                          <a:effectLst/>
                        </a:rPr>
                        <a:t>ott</a:t>
                      </a:r>
                      <a:r>
                        <a:rPr lang="en-US" sz="1400" spc="15" dirty="0">
                          <a:solidFill>
                            <a:schemeClr val="tx1"/>
                          </a:solidFill>
                          <a:effectLst/>
                        </a:rPr>
                        <a:t> </a:t>
                      </a:r>
                      <a:r>
                        <a:rPr lang="en-US" sz="1400" spc="-25"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2279794"/>
                  </a:ext>
                </a:extLst>
              </a:tr>
              <a:tr h="1319204">
                <a:tc>
                  <a:txBody>
                    <a:bodyPr/>
                    <a:lstStyle/>
                    <a:p>
                      <a:pPr algn="just">
                        <a:lnSpc>
                          <a:spcPts val="600"/>
                        </a:lnSpc>
                        <a:spcBef>
                          <a:spcPts val="50"/>
                        </a:spcBef>
                        <a:spcAft>
                          <a:spcPts val="0"/>
                        </a:spcAft>
                      </a:pPr>
                      <a:r>
                        <a:rPr lang="en-US" sz="800" b="0" dirty="0">
                          <a:solidFill>
                            <a:schemeClr val="tx1"/>
                          </a:solidFill>
                          <a:effectLst/>
                        </a:rPr>
                        <a:t> </a:t>
                      </a:r>
                      <a:endParaRPr lang="hu-HU" sz="1100" b="0" dirty="0">
                        <a:solidFill>
                          <a:schemeClr val="tx1"/>
                        </a:solidFill>
                        <a:effectLst/>
                      </a:endParaRPr>
                    </a:p>
                    <a:p>
                      <a:pPr algn="just">
                        <a:lnSpc>
                          <a:spcPts val="1000"/>
                        </a:lnSpc>
                        <a:spcAft>
                          <a:spcPts val="0"/>
                        </a:spcAft>
                      </a:pPr>
                      <a:r>
                        <a:rPr lang="en-US" sz="1100" b="0" dirty="0">
                          <a:solidFill>
                            <a:schemeClr val="tx1"/>
                          </a:solidFill>
                          <a:effectLst/>
                        </a:rPr>
                        <a:t> </a:t>
                      </a:r>
                      <a:endParaRPr lang="hu-HU" sz="1100" b="0" dirty="0">
                        <a:solidFill>
                          <a:schemeClr val="tx1"/>
                        </a:solidFill>
                        <a:effectLst/>
                      </a:endParaRPr>
                    </a:p>
                    <a:p>
                      <a:pPr algn="just">
                        <a:lnSpc>
                          <a:spcPts val="1000"/>
                        </a:lnSpc>
                        <a:spcAft>
                          <a:spcPts val="0"/>
                        </a:spcAft>
                      </a:pPr>
                      <a:r>
                        <a:rPr lang="en-US" sz="1100" b="0" dirty="0">
                          <a:solidFill>
                            <a:schemeClr val="tx1"/>
                          </a:solidFill>
                          <a:effectLst/>
                        </a:rPr>
                        <a:t> </a:t>
                      </a:r>
                      <a:endParaRPr lang="hu-HU" sz="1100" b="0" dirty="0">
                        <a:solidFill>
                          <a:schemeClr val="tx1"/>
                        </a:solidFill>
                        <a:effectLst/>
                      </a:endParaRPr>
                    </a:p>
                    <a:p>
                      <a:pPr algn="just">
                        <a:lnSpc>
                          <a:spcPts val="1000"/>
                        </a:lnSpc>
                        <a:spcAft>
                          <a:spcPts val="0"/>
                        </a:spcAft>
                      </a:pPr>
                      <a:r>
                        <a:rPr lang="en-US" sz="1100" b="0" dirty="0">
                          <a:solidFill>
                            <a:schemeClr val="tx1"/>
                          </a:solidFill>
                          <a:effectLst/>
                        </a:rPr>
                        <a:t> </a:t>
                      </a:r>
                      <a:endParaRPr lang="hu-HU" sz="1100" b="0" dirty="0">
                        <a:solidFill>
                          <a:schemeClr val="tx1"/>
                        </a:solidFill>
                        <a:effectLst/>
                      </a:endParaRPr>
                    </a:p>
                    <a:p>
                      <a:pPr marL="109220" marR="31115" algn="just">
                        <a:spcAft>
                          <a:spcPts val="0"/>
                        </a:spcAft>
                      </a:pPr>
                      <a:r>
                        <a:rPr lang="en-US" sz="1100" b="0" spc="-10" dirty="0">
                          <a:solidFill>
                            <a:schemeClr val="tx1"/>
                          </a:solidFill>
                          <a:effectLst/>
                        </a:rPr>
                        <a:t>A</a:t>
                      </a:r>
                      <a:r>
                        <a:rPr lang="en-US" sz="1100" b="0" dirty="0">
                          <a:solidFill>
                            <a:schemeClr val="tx1"/>
                          </a:solidFill>
                          <a:effectLst/>
                        </a:rPr>
                        <a:t>z</a:t>
                      </a:r>
                      <a:r>
                        <a:rPr lang="en-US" sz="1100" b="0" spc="25" dirty="0">
                          <a:solidFill>
                            <a:schemeClr val="tx1"/>
                          </a:solidFill>
                          <a:effectLst/>
                        </a:rPr>
                        <a:t> </a:t>
                      </a:r>
                      <a:r>
                        <a:rPr lang="en-US" sz="1100" b="0" spc="-25" dirty="0" err="1">
                          <a:solidFill>
                            <a:schemeClr val="tx1"/>
                          </a:solidFill>
                          <a:effectLst/>
                        </a:rPr>
                        <a:t>ü</a:t>
                      </a:r>
                      <a:r>
                        <a:rPr lang="en-US" sz="1100" b="0" spc="5" dirty="0" err="1">
                          <a:solidFill>
                            <a:schemeClr val="tx1"/>
                          </a:solidFill>
                          <a:effectLst/>
                        </a:rPr>
                        <a:t>z</a:t>
                      </a:r>
                      <a:r>
                        <a:rPr lang="en-US" sz="1100" b="0" spc="-15" dirty="0" err="1">
                          <a:solidFill>
                            <a:schemeClr val="tx1"/>
                          </a:solidFill>
                          <a:effectLst/>
                        </a:rPr>
                        <a:t>e</a:t>
                      </a:r>
                      <a:r>
                        <a:rPr lang="en-US" sz="1100" b="0" spc="5" dirty="0" err="1">
                          <a:solidFill>
                            <a:schemeClr val="tx1"/>
                          </a:solidFill>
                          <a:effectLst/>
                        </a:rPr>
                        <a:t>m</a:t>
                      </a:r>
                      <a:r>
                        <a:rPr lang="en-US" sz="1100" b="0" spc="5" dirty="0">
                          <a:solidFill>
                            <a:schemeClr val="tx1"/>
                          </a:solidFill>
                          <a:effectLst/>
                        </a:rPr>
                        <a:t>/</a:t>
                      </a:r>
                      <a:r>
                        <a:rPr lang="en-US" sz="1100" b="0" spc="-25" dirty="0" err="1">
                          <a:solidFill>
                            <a:schemeClr val="tx1"/>
                          </a:solidFill>
                          <a:effectLst/>
                        </a:rPr>
                        <a:t>g</a:t>
                      </a:r>
                      <a:r>
                        <a:rPr lang="en-US" sz="1100" b="0" spc="5" dirty="0" err="1">
                          <a:solidFill>
                            <a:schemeClr val="tx1"/>
                          </a:solidFill>
                          <a:effectLst/>
                        </a:rPr>
                        <a:t>a</a:t>
                      </a:r>
                      <a:r>
                        <a:rPr lang="en-US" sz="1100" b="0" spc="-15" dirty="0" err="1">
                          <a:solidFill>
                            <a:schemeClr val="tx1"/>
                          </a:solidFill>
                          <a:effectLst/>
                        </a:rPr>
                        <a:t>z</a:t>
                      </a:r>
                      <a:r>
                        <a:rPr lang="en-US" sz="1100" b="0" dirty="0" err="1">
                          <a:solidFill>
                            <a:schemeClr val="tx1"/>
                          </a:solidFill>
                          <a:effectLst/>
                        </a:rPr>
                        <a:t>d</a:t>
                      </a:r>
                      <a:r>
                        <a:rPr lang="en-US" sz="1100" b="0" spc="5" dirty="0" err="1">
                          <a:solidFill>
                            <a:schemeClr val="tx1"/>
                          </a:solidFill>
                          <a:effectLst/>
                        </a:rPr>
                        <a:t>a</a:t>
                      </a:r>
                      <a:r>
                        <a:rPr lang="en-US" sz="1100" b="0" spc="-10" dirty="0" err="1">
                          <a:solidFill>
                            <a:schemeClr val="tx1"/>
                          </a:solidFill>
                          <a:effectLst/>
                        </a:rPr>
                        <a:t>s</a:t>
                      </a:r>
                      <a:r>
                        <a:rPr lang="en-US" sz="1100" b="0" spc="-15" dirty="0" err="1">
                          <a:solidFill>
                            <a:schemeClr val="tx1"/>
                          </a:solidFill>
                          <a:effectLst/>
                        </a:rPr>
                        <a:t>á</a:t>
                      </a:r>
                      <a:r>
                        <a:rPr lang="en-US" sz="1100" b="0" dirty="0" err="1">
                          <a:solidFill>
                            <a:schemeClr val="tx1"/>
                          </a:solidFill>
                          <a:effectLst/>
                        </a:rPr>
                        <a:t>g</a:t>
                      </a:r>
                      <a:r>
                        <a:rPr lang="en-US" sz="1100" b="0" spc="40" dirty="0">
                          <a:solidFill>
                            <a:schemeClr val="tx1"/>
                          </a:solidFill>
                          <a:effectLst/>
                        </a:rPr>
                        <a:t> </a:t>
                      </a:r>
                      <a:r>
                        <a:rPr lang="en-US" sz="1100" b="0" spc="-25" dirty="0" err="1">
                          <a:solidFill>
                            <a:schemeClr val="tx1"/>
                          </a:solidFill>
                          <a:effectLst/>
                        </a:rPr>
                        <a:t>h</a:t>
                      </a:r>
                      <a:r>
                        <a:rPr lang="en-US" sz="1100" b="0" spc="5" dirty="0" err="1">
                          <a:solidFill>
                            <a:schemeClr val="tx1"/>
                          </a:solidFill>
                          <a:effectLst/>
                        </a:rPr>
                        <a:t>el</a:t>
                      </a:r>
                      <a:r>
                        <a:rPr lang="en-US" sz="1100" b="0" spc="-25" dirty="0" err="1">
                          <a:solidFill>
                            <a:schemeClr val="tx1"/>
                          </a:solidFill>
                          <a:effectLst/>
                        </a:rPr>
                        <a:t>y</a:t>
                      </a:r>
                      <a:r>
                        <a:rPr lang="en-US" sz="1100" b="0" spc="5" dirty="0" err="1">
                          <a:solidFill>
                            <a:schemeClr val="tx1"/>
                          </a:solidFill>
                          <a:effectLst/>
                        </a:rPr>
                        <a:t>é</a:t>
                      </a:r>
                      <a:r>
                        <a:rPr lang="en-US" sz="1100" b="0" spc="-25" dirty="0" err="1">
                          <a:solidFill>
                            <a:schemeClr val="tx1"/>
                          </a:solidFill>
                          <a:effectLst/>
                        </a:rPr>
                        <a:t>n</a:t>
                      </a:r>
                      <a:r>
                        <a:rPr lang="en-US" sz="1100" b="0" spc="5" dirty="0" err="1">
                          <a:solidFill>
                            <a:schemeClr val="tx1"/>
                          </a:solidFill>
                          <a:effectLst/>
                        </a:rPr>
                        <a:t>e</a:t>
                      </a:r>
                      <a:r>
                        <a:rPr lang="en-US" sz="1100" b="0" dirty="0" err="1">
                          <a:solidFill>
                            <a:schemeClr val="tx1"/>
                          </a:solidFill>
                          <a:effectLst/>
                        </a:rPr>
                        <a:t>k</a:t>
                      </a:r>
                      <a:r>
                        <a:rPr lang="en-US" sz="1100" b="0" spc="5" dirty="0">
                          <a:solidFill>
                            <a:schemeClr val="tx1"/>
                          </a:solidFill>
                          <a:effectLst/>
                        </a:rPr>
                        <a:t> </a:t>
                      </a:r>
                      <a:r>
                        <a:rPr lang="en-US" sz="1100" b="0" spc="5" dirty="0" err="1">
                          <a:solidFill>
                            <a:schemeClr val="tx1"/>
                          </a:solidFill>
                          <a:effectLst/>
                        </a:rPr>
                        <a:t>m</a:t>
                      </a:r>
                      <a:r>
                        <a:rPr lang="en-US" sz="1100" b="0" spc="-15" dirty="0" err="1">
                          <a:solidFill>
                            <a:schemeClr val="tx1"/>
                          </a:solidFill>
                          <a:effectLst/>
                        </a:rPr>
                        <a:t>e</a:t>
                      </a:r>
                      <a:r>
                        <a:rPr lang="en-US" sz="1100" b="0" dirty="0" err="1">
                          <a:solidFill>
                            <a:schemeClr val="tx1"/>
                          </a:solidFill>
                          <a:effectLst/>
                        </a:rPr>
                        <a:t>gf</a:t>
                      </a:r>
                      <a:r>
                        <a:rPr lang="en-US" sz="1100" b="0" spc="-15" dirty="0" err="1">
                          <a:solidFill>
                            <a:schemeClr val="tx1"/>
                          </a:solidFill>
                          <a:effectLst/>
                        </a:rPr>
                        <a:t>e</a:t>
                      </a:r>
                      <a:r>
                        <a:rPr lang="en-US" sz="1100" b="0" spc="5" dirty="0" err="1">
                          <a:solidFill>
                            <a:schemeClr val="tx1"/>
                          </a:solidFill>
                          <a:effectLst/>
                        </a:rPr>
                        <a:t>l</a:t>
                      </a:r>
                      <a:r>
                        <a:rPr lang="en-US" sz="1100" b="0" spc="-15" dirty="0" err="1">
                          <a:solidFill>
                            <a:schemeClr val="tx1"/>
                          </a:solidFill>
                          <a:effectLst/>
                        </a:rPr>
                        <a:t>e</a:t>
                      </a:r>
                      <a:r>
                        <a:rPr lang="en-US" sz="1100" b="0" spc="5" dirty="0" err="1">
                          <a:solidFill>
                            <a:schemeClr val="tx1"/>
                          </a:solidFill>
                          <a:effectLst/>
                        </a:rPr>
                        <a:t>l</a:t>
                      </a:r>
                      <a:r>
                        <a:rPr lang="en-US" sz="1100" b="0" dirty="0" err="1">
                          <a:solidFill>
                            <a:schemeClr val="tx1"/>
                          </a:solidFill>
                          <a:effectLst/>
                        </a:rPr>
                        <a:t>ő</a:t>
                      </a:r>
                      <a:r>
                        <a:rPr lang="en-US" sz="1100" b="0" spc="5" dirty="0">
                          <a:solidFill>
                            <a:schemeClr val="tx1"/>
                          </a:solidFill>
                          <a:effectLst/>
                        </a:rPr>
                        <a:t> </a:t>
                      </a:r>
                      <a:r>
                        <a:rPr lang="en-US" sz="1100" b="0" spc="5" dirty="0" err="1">
                          <a:solidFill>
                            <a:schemeClr val="tx1"/>
                          </a:solidFill>
                          <a:effectLst/>
                        </a:rPr>
                        <a:t>m</a:t>
                      </a:r>
                      <a:r>
                        <a:rPr lang="en-US" sz="1100" b="0" spc="-15" dirty="0" err="1">
                          <a:solidFill>
                            <a:schemeClr val="tx1"/>
                          </a:solidFill>
                          <a:effectLst/>
                        </a:rPr>
                        <a:t>e</a:t>
                      </a:r>
                      <a:r>
                        <a:rPr lang="en-US" sz="1100" b="0" dirty="0" err="1">
                          <a:solidFill>
                            <a:schemeClr val="tx1"/>
                          </a:solidFill>
                          <a:effectLst/>
                        </a:rPr>
                        <a:t>gh</a:t>
                      </a:r>
                      <a:r>
                        <a:rPr lang="en-US" sz="1100" b="0" spc="-15" dirty="0" err="1">
                          <a:solidFill>
                            <a:schemeClr val="tx1"/>
                          </a:solidFill>
                          <a:effectLst/>
                        </a:rPr>
                        <a:t>a</a:t>
                      </a:r>
                      <a:r>
                        <a:rPr lang="en-US" sz="1100" b="0" spc="5" dirty="0" err="1">
                          <a:solidFill>
                            <a:schemeClr val="tx1"/>
                          </a:solidFill>
                          <a:effectLst/>
                        </a:rPr>
                        <a:t>tá</a:t>
                      </a:r>
                      <a:r>
                        <a:rPr lang="en-US" sz="1100" b="0" spc="-25" dirty="0" err="1">
                          <a:solidFill>
                            <a:schemeClr val="tx1"/>
                          </a:solidFill>
                          <a:effectLst/>
                        </a:rPr>
                        <a:t>r</a:t>
                      </a:r>
                      <a:r>
                        <a:rPr lang="en-US" sz="1100" b="0" dirty="0" err="1">
                          <a:solidFill>
                            <a:schemeClr val="tx1"/>
                          </a:solidFill>
                          <a:effectLst/>
                        </a:rPr>
                        <a:t>o</a:t>
                      </a:r>
                      <a:r>
                        <a:rPr lang="en-US" sz="1100" b="0" spc="-15" dirty="0" err="1">
                          <a:solidFill>
                            <a:schemeClr val="tx1"/>
                          </a:solidFill>
                          <a:effectLst/>
                        </a:rPr>
                        <a:t>z</a:t>
                      </a:r>
                      <a:r>
                        <a:rPr lang="en-US" sz="1100" b="0" spc="5" dirty="0" err="1">
                          <a:solidFill>
                            <a:schemeClr val="tx1"/>
                          </a:solidFill>
                          <a:effectLst/>
                        </a:rPr>
                        <a:t>á</a:t>
                      </a:r>
                      <a:r>
                        <a:rPr lang="en-US" sz="1100" b="0" spc="-10" dirty="0" err="1">
                          <a:solidFill>
                            <a:schemeClr val="tx1"/>
                          </a:solidFill>
                          <a:effectLst/>
                        </a:rPr>
                        <a:t>s</a:t>
                      </a:r>
                      <a:r>
                        <a:rPr lang="en-US" sz="1100" b="0" dirty="0" err="1">
                          <a:solidFill>
                            <a:schemeClr val="tx1"/>
                          </a:solidFill>
                          <a:effectLst/>
                        </a:rPr>
                        <a:t>a</a:t>
                      </a:r>
                      <a:r>
                        <a:rPr lang="en-US" sz="1100" b="0" spc="15"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5" dirty="0">
                          <a:solidFill>
                            <a:schemeClr val="tx1"/>
                          </a:solidFill>
                          <a:effectLst/>
                        </a:rPr>
                        <a:t> </a:t>
                      </a:r>
                      <a:r>
                        <a:rPr lang="en-US" sz="1100" b="0" dirty="0">
                          <a:solidFill>
                            <a:schemeClr val="tx1"/>
                          </a:solidFill>
                          <a:effectLst/>
                        </a:rPr>
                        <a:t>a </a:t>
                      </a:r>
                      <a:r>
                        <a:rPr lang="en-US" sz="1100" b="0" spc="5" dirty="0" err="1">
                          <a:solidFill>
                            <a:schemeClr val="tx1"/>
                          </a:solidFill>
                          <a:effectLst/>
                        </a:rPr>
                        <a:t>te</a:t>
                      </a:r>
                      <a:r>
                        <a:rPr lang="en-US" sz="1100" b="0" spc="-25" dirty="0" err="1">
                          <a:solidFill>
                            <a:schemeClr val="tx1"/>
                          </a:solidFill>
                          <a:effectLst/>
                        </a:rPr>
                        <a:t>v</a:t>
                      </a:r>
                      <a:r>
                        <a:rPr lang="en-US" sz="1100" b="0" spc="5" dirty="0" err="1">
                          <a:solidFill>
                            <a:schemeClr val="tx1"/>
                          </a:solidFill>
                          <a:effectLst/>
                        </a:rPr>
                        <a:t>é</a:t>
                      </a:r>
                      <a:r>
                        <a:rPr lang="en-US" sz="1100" b="0" dirty="0" err="1">
                          <a:solidFill>
                            <a:schemeClr val="tx1"/>
                          </a:solidFill>
                          <a:effectLst/>
                        </a:rPr>
                        <a:t>k</a:t>
                      </a:r>
                      <a:r>
                        <a:rPr lang="en-US" sz="1100" b="0" spc="5" dirty="0" err="1">
                          <a:solidFill>
                            <a:schemeClr val="tx1"/>
                          </a:solidFill>
                          <a:effectLst/>
                        </a:rPr>
                        <a:t>e</a:t>
                      </a:r>
                      <a:r>
                        <a:rPr lang="en-US" sz="1100" b="0" spc="-25" dirty="0" err="1">
                          <a:solidFill>
                            <a:schemeClr val="tx1"/>
                          </a:solidFill>
                          <a:effectLst/>
                        </a:rPr>
                        <a:t>n</a:t>
                      </a:r>
                      <a:r>
                        <a:rPr lang="en-US" sz="1100" b="0" dirty="0" err="1">
                          <a:solidFill>
                            <a:schemeClr val="tx1"/>
                          </a:solidFill>
                          <a:effectLst/>
                        </a:rPr>
                        <a:t>y</a:t>
                      </a:r>
                      <a:r>
                        <a:rPr lang="en-US" sz="1100" b="0" spc="-10" dirty="0" err="1">
                          <a:solidFill>
                            <a:schemeClr val="tx1"/>
                          </a:solidFill>
                          <a:effectLst/>
                        </a:rPr>
                        <a:t>s</a:t>
                      </a:r>
                      <a:r>
                        <a:rPr lang="en-US" sz="1100" b="0" spc="5" dirty="0" err="1">
                          <a:solidFill>
                            <a:schemeClr val="tx1"/>
                          </a:solidFill>
                          <a:effectLst/>
                        </a:rPr>
                        <a:t>é</a:t>
                      </a:r>
                      <a:r>
                        <a:rPr lang="en-US" sz="1100" b="0" spc="-25" dirty="0" err="1">
                          <a:solidFill>
                            <a:schemeClr val="tx1"/>
                          </a:solidFill>
                          <a:effectLst/>
                        </a:rPr>
                        <a:t>g</a:t>
                      </a:r>
                      <a:r>
                        <a:rPr lang="en-US" sz="1100" b="0" spc="5" dirty="0" err="1">
                          <a:solidFill>
                            <a:schemeClr val="tx1"/>
                          </a:solidFill>
                          <a:effectLst/>
                        </a:rPr>
                        <a:t>e</a:t>
                      </a:r>
                      <a:r>
                        <a:rPr lang="en-US" sz="1100" b="0" dirty="0" err="1">
                          <a:solidFill>
                            <a:schemeClr val="tx1"/>
                          </a:solidFill>
                          <a:effectLst/>
                        </a:rPr>
                        <a:t>k</a:t>
                      </a:r>
                      <a:r>
                        <a:rPr lang="en-US" sz="1100" b="0" spc="10" dirty="0">
                          <a:solidFill>
                            <a:schemeClr val="tx1"/>
                          </a:solidFill>
                          <a:effectLst/>
                        </a:rPr>
                        <a:t> </a:t>
                      </a:r>
                      <a:r>
                        <a:rPr lang="en-US" sz="1100" b="0" dirty="0" err="1">
                          <a:solidFill>
                            <a:schemeClr val="tx1"/>
                          </a:solidFill>
                          <a:effectLst/>
                        </a:rPr>
                        <a:t>h</a:t>
                      </a:r>
                      <a:r>
                        <a:rPr lang="en-US" sz="1100" b="0" spc="5" dirty="0" err="1">
                          <a:solidFill>
                            <a:schemeClr val="tx1"/>
                          </a:solidFill>
                          <a:effectLst/>
                        </a:rPr>
                        <a:t>e</a:t>
                      </a:r>
                      <a:r>
                        <a:rPr lang="en-US" sz="1100" b="0" spc="-15" dirty="0" err="1">
                          <a:solidFill>
                            <a:schemeClr val="tx1"/>
                          </a:solidFill>
                          <a:effectLst/>
                        </a:rPr>
                        <a:t>l</a:t>
                      </a:r>
                      <a:r>
                        <a:rPr lang="en-US" sz="1100" b="0" dirty="0" err="1">
                          <a:solidFill>
                            <a:schemeClr val="tx1"/>
                          </a:solidFill>
                          <a:effectLst/>
                        </a:rPr>
                        <a:t>y</a:t>
                      </a:r>
                      <a:r>
                        <a:rPr lang="en-US" sz="1100" b="0" spc="5" dirty="0" err="1">
                          <a:solidFill>
                            <a:schemeClr val="tx1"/>
                          </a:solidFill>
                          <a:effectLst/>
                        </a:rPr>
                        <a:t>é</a:t>
                      </a:r>
                      <a:r>
                        <a:rPr lang="en-US" sz="1100" b="0" spc="-25" dirty="0" err="1">
                          <a:solidFill>
                            <a:schemeClr val="tx1"/>
                          </a:solidFill>
                          <a:effectLst/>
                        </a:rPr>
                        <a:t>r</a:t>
                      </a:r>
                      <a:r>
                        <a:rPr lang="en-US" sz="1100" b="0" dirty="0" err="1">
                          <a:solidFill>
                            <a:schemeClr val="tx1"/>
                          </a:solidFill>
                          <a:effectLst/>
                        </a:rPr>
                        <a:t>e</a:t>
                      </a:r>
                      <a:r>
                        <a:rPr lang="en-US" sz="1100" b="0" dirty="0">
                          <a:solidFill>
                            <a:schemeClr val="tx1"/>
                          </a:solidFill>
                          <a:effectLst/>
                        </a:rPr>
                        <a:t> </a:t>
                      </a:r>
                      <a:r>
                        <a:rPr lang="en-US" sz="1100" b="0" dirty="0" err="1">
                          <a:solidFill>
                            <a:schemeClr val="tx1"/>
                          </a:solidFill>
                          <a:effectLst/>
                        </a:rPr>
                        <a:t>von</a:t>
                      </a:r>
                      <a:r>
                        <a:rPr lang="en-US" sz="1100" b="0" spc="-15" dirty="0" err="1">
                          <a:solidFill>
                            <a:schemeClr val="tx1"/>
                          </a:solidFill>
                          <a:effectLst/>
                        </a:rPr>
                        <a:t>a</a:t>
                      </a:r>
                      <a:r>
                        <a:rPr lang="en-US" sz="1100" b="0" spc="5" dirty="0" err="1">
                          <a:solidFill>
                            <a:schemeClr val="tx1"/>
                          </a:solidFill>
                          <a:effectLst/>
                        </a:rPr>
                        <a:t>t</a:t>
                      </a:r>
                      <a:r>
                        <a:rPr lang="en-US" sz="1100" b="0" dirty="0" err="1">
                          <a:solidFill>
                            <a:schemeClr val="tx1"/>
                          </a:solidFill>
                          <a:effectLst/>
                        </a:rPr>
                        <a:t>k</a:t>
                      </a:r>
                      <a:r>
                        <a:rPr lang="en-US" sz="1100" b="0" spc="-25" dirty="0" err="1">
                          <a:solidFill>
                            <a:schemeClr val="tx1"/>
                          </a:solidFill>
                          <a:effectLst/>
                        </a:rPr>
                        <a:t>o</a:t>
                      </a:r>
                      <a:r>
                        <a:rPr lang="en-US" sz="1100" b="0" spc="5" dirty="0" err="1">
                          <a:solidFill>
                            <a:schemeClr val="tx1"/>
                          </a:solidFill>
                          <a:effectLst/>
                        </a:rPr>
                        <a:t>z</a:t>
                      </a:r>
                      <a:r>
                        <a:rPr lang="en-US" sz="1100" b="0" dirty="0" err="1">
                          <a:solidFill>
                            <a:schemeClr val="tx1"/>
                          </a:solidFill>
                          <a:effectLst/>
                        </a:rPr>
                        <a:t>ó</a:t>
                      </a:r>
                      <a:r>
                        <a:rPr lang="en-US" sz="1100" b="0" spc="-5" dirty="0">
                          <a:solidFill>
                            <a:schemeClr val="tx1"/>
                          </a:solidFill>
                          <a:effectLst/>
                        </a:rPr>
                        <a:t> </a:t>
                      </a:r>
                      <a:r>
                        <a:rPr lang="en-US" sz="1100" b="0" dirty="0" err="1">
                          <a:solidFill>
                            <a:schemeClr val="tx1"/>
                          </a:solidFill>
                          <a:effectLst/>
                        </a:rPr>
                        <a:t>r</a:t>
                      </a:r>
                      <a:r>
                        <a:rPr lang="en-US" sz="1100" b="0" spc="10" dirty="0" err="1">
                          <a:solidFill>
                            <a:schemeClr val="tx1"/>
                          </a:solidFill>
                          <a:effectLst/>
                        </a:rPr>
                        <a:t>e</a:t>
                      </a:r>
                      <a:r>
                        <a:rPr lang="en-US" sz="1100" b="0" dirty="0" err="1">
                          <a:solidFill>
                            <a:schemeClr val="tx1"/>
                          </a:solidFill>
                          <a:effectLst/>
                        </a:rPr>
                        <a:t>n</a:t>
                      </a:r>
                      <a:r>
                        <a:rPr lang="en-US" sz="1100" b="0" spc="-25" dirty="0" err="1">
                          <a:solidFill>
                            <a:schemeClr val="tx1"/>
                          </a:solidFill>
                          <a:effectLst/>
                        </a:rPr>
                        <a:t>d</a:t>
                      </a:r>
                      <a:r>
                        <a:rPr lang="en-US" sz="1100" b="0" spc="5" dirty="0" err="1">
                          <a:solidFill>
                            <a:schemeClr val="tx1"/>
                          </a:solidFill>
                          <a:effectLst/>
                        </a:rPr>
                        <a:t>el</a:t>
                      </a:r>
                      <a:r>
                        <a:rPr lang="en-US" sz="1100" b="0" spc="-25" dirty="0" err="1">
                          <a:solidFill>
                            <a:schemeClr val="tx1"/>
                          </a:solidFill>
                          <a:effectLst/>
                        </a:rPr>
                        <a:t>k</a:t>
                      </a:r>
                      <a:r>
                        <a:rPr lang="en-US" sz="1100" b="0" spc="-15" dirty="0" err="1">
                          <a:solidFill>
                            <a:schemeClr val="tx1"/>
                          </a:solidFill>
                          <a:effectLst/>
                        </a:rPr>
                        <a:t>e</a:t>
                      </a:r>
                      <a:r>
                        <a:rPr lang="en-US" sz="1100" b="0" spc="5" dirty="0" err="1">
                          <a:solidFill>
                            <a:schemeClr val="tx1"/>
                          </a:solidFill>
                          <a:effectLst/>
                        </a:rPr>
                        <a:t>zé</a:t>
                      </a:r>
                      <a:r>
                        <a:rPr lang="en-US" sz="1100" b="0" spc="-10" dirty="0" err="1">
                          <a:solidFill>
                            <a:schemeClr val="tx1"/>
                          </a:solidFill>
                          <a:effectLst/>
                        </a:rPr>
                        <a:t>s</a:t>
                      </a:r>
                      <a:r>
                        <a:rPr lang="en-US" sz="1100" b="0" spc="5" dirty="0" err="1">
                          <a:solidFill>
                            <a:schemeClr val="tx1"/>
                          </a:solidFill>
                          <a:effectLst/>
                        </a:rPr>
                        <a:t>e</a:t>
                      </a:r>
                      <a:r>
                        <a:rPr lang="en-US" sz="1100" b="0" dirty="0" err="1">
                          <a:solidFill>
                            <a:schemeClr val="tx1"/>
                          </a:solidFill>
                          <a:effectLst/>
                        </a:rPr>
                        <a:t>k</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09550" algn="just">
                        <a:spcBef>
                          <a:spcPts val="190"/>
                        </a:spcBef>
                        <a:spcAft>
                          <a:spcPts val="0"/>
                        </a:spcAft>
                      </a:pPr>
                      <a:r>
                        <a:rPr lang="en-US" sz="1100" b="0" dirty="0" err="1">
                          <a:solidFill>
                            <a:schemeClr val="tx1"/>
                          </a:solidFill>
                          <a:effectLst/>
                        </a:rPr>
                        <a:t>b</a:t>
                      </a:r>
                      <a:r>
                        <a:rPr lang="en-US" sz="1100" b="0" spc="-15" dirty="0" err="1">
                          <a:solidFill>
                            <a:schemeClr val="tx1"/>
                          </a:solidFill>
                          <a:effectLst/>
                        </a:rPr>
                        <a:t>i</a:t>
                      </a:r>
                      <a:r>
                        <a:rPr lang="en-US" sz="1100" b="0" spc="5" dirty="0" err="1">
                          <a:solidFill>
                            <a:schemeClr val="tx1"/>
                          </a:solidFill>
                          <a:effectLst/>
                        </a:rPr>
                        <a:t>zt</a:t>
                      </a:r>
                      <a:r>
                        <a:rPr lang="en-US" sz="1100" b="0" dirty="0" err="1">
                          <a:solidFill>
                            <a:schemeClr val="tx1"/>
                          </a:solidFill>
                          <a:effectLst/>
                        </a:rPr>
                        <a:t>o</a:t>
                      </a:r>
                      <a:r>
                        <a:rPr lang="en-US" sz="1100" b="0" spc="-10" dirty="0" err="1">
                          <a:solidFill>
                            <a:schemeClr val="tx1"/>
                          </a:solidFill>
                          <a:effectLst/>
                        </a:rPr>
                        <a:t>s</a:t>
                      </a:r>
                      <a:r>
                        <a:rPr lang="en-US" sz="1100" b="0" spc="-15" dirty="0" err="1">
                          <a:solidFill>
                            <a:schemeClr val="tx1"/>
                          </a:solidFill>
                          <a:effectLst/>
                        </a:rPr>
                        <a:t>í</a:t>
                      </a:r>
                      <a:r>
                        <a:rPr lang="en-US" sz="1100" b="0" spc="5" dirty="0" err="1">
                          <a:solidFill>
                            <a:schemeClr val="tx1"/>
                          </a:solidFill>
                          <a:effectLst/>
                        </a:rPr>
                        <a:t>t</a:t>
                      </a:r>
                      <a:r>
                        <a:rPr lang="en-US" sz="1100" b="0" spc="-15" dirty="0" err="1">
                          <a:solidFill>
                            <a:schemeClr val="tx1"/>
                          </a:solidFill>
                          <a:effectLst/>
                        </a:rPr>
                        <a:t>j</a:t>
                      </a:r>
                      <a:r>
                        <a:rPr lang="en-US" sz="1100" b="0" spc="5" dirty="0" err="1">
                          <a:solidFill>
                            <a:schemeClr val="tx1"/>
                          </a:solidFill>
                          <a:effectLst/>
                        </a:rPr>
                        <a:t>á</a:t>
                      </a:r>
                      <a:r>
                        <a:rPr lang="en-US" sz="1100" b="0" dirty="0" err="1">
                          <a:solidFill>
                            <a:schemeClr val="tx1"/>
                          </a:solidFill>
                          <a:effectLst/>
                        </a:rPr>
                        <a:t>k</a:t>
                      </a:r>
                      <a:r>
                        <a:rPr lang="en-US" sz="1100" b="0" spc="10" dirty="0">
                          <a:solidFill>
                            <a:schemeClr val="tx1"/>
                          </a:solidFill>
                          <a:effectLst/>
                        </a:rPr>
                        <a:t> </a:t>
                      </a:r>
                      <a:r>
                        <a:rPr lang="en-US" sz="1100" b="0" dirty="0">
                          <a:solidFill>
                            <a:schemeClr val="tx1"/>
                          </a:solidFill>
                          <a:effectLst/>
                        </a:rPr>
                        <a:t>a</a:t>
                      </a:r>
                      <a:r>
                        <a:rPr lang="en-US" sz="1100" b="0" spc="5" dirty="0">
                          <a:solidFill>
                            <a:schemeClr val="tx1"/>
                          </a:solidFill>
                          <a:effectLst/>
                        </a:rPr>
                        <a:t> </a:t>
                      </a:r>
                      <a:r>
                        <a:rPr lang="en-US" sz="1100" b="0" dirty="0" err="1">
                          <a:solidFill>
                            <a:schemeClr val="tx1"/>
                          </a:solidFill>
                          <a:effectLst/>
                        </a:rPr>
                        <a:t>v</a:t>
                      </a:r>
                      <a:r>
                        <a:rPr lang="en-US" sz="1100" b="0" spc="-15" dirty="0" err="1">
                          <a:solidFill>
                            <a:schemeClr val="tx1"/>
                          </a:solidFill>
                          <a:effectLst/>
                        </a:rPr>
                        <a:t>é</a:t>
                      </a:r>
                      <a:r>
                        <a:rPr lang="en-US" sz="1100" b="0" dirty="0" err="1">
                          <a:solidFill>
                            <a:schemeClr val="tx1"/>
                          </a:solidFill>
                          <a:effectLst/>
                        </a:rPr>
                        <a:t>d</a:t>
                      </a:r>
                      <a:r>
                        <a:rPr lang="en-US" sz="1100" b="0" spc="5" dirty="0" err="1">
                          <a:solidFill>
                            <a:schemeClr val="tx1"/>
                          </a:solidFill>
                          <a:effectLst/>
                        </a:rPr>
                        <a:t>e</a:t>
                      </a:r>
                      <a:r>
                        <a:rPr lang="en-US" sz="1100" b="0" dirty="0" err="1">
                          <a:solidFill>
                            <a:schemeClr val="tx1"/>
                          </a:solidFill>
                          <a:effectLst/>
                        </a:rPr>
                        <a:t>n</a:t>
                      </a:r>
                      <a:r>
                        <a:rPr lang="en-US" sz="1100" b="0" spc="-25" dirty="0" err="1">
                          <a:solidFill>
                            <a:schemeClr val="tx1"/>
                          </a:solidFill>
                          <a:effectLst/>
                        </a:rPr>
                        <a:t>d</a:t>
                      </a:r>
                      <a:r>
                        <a:rPr lang="en-US" sz="1100" b="0" dirty="0" err="1">
                          <a:solidFill>
                            <a:schemeClr val="tx1"/>
                          </a:solidFill>
                          <a:effectLst/>
                        </a:rPr>
                        <a:t>ő</a:t>
                      </a:r>
                      <a:r>
                        <a:rPr lang="en-US" sz="1100" b="0" spc="-10"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r</a:t>
                      </a:r>
                      <a:r>
                        <a:rPr lang="en-US" sz="1100" b="0" spc="-15" dirty="0" err="1">
                          <a:solidFill>
                            <a:schemeClr val="tx1"/>
                          </a:solidFill>
                          <a:effectLst/>
                        </a:rPr>
                        <a:t>z</a:t>
                      </a:r>
                      <a:r>
                        <a:rPr lang="en-US" sz="1100" b="0" spc="5" dirty="0" err="1">
                          <a:solidFill>
                            <a:schemeClr val="tx1"/>
                          </a:solidFill>
                          <a:effectLst/>
                        </a:rPr>
                        <a:t>é</a:t>
                      </a:r>
                      <a:r>
                        <a:rPr lang="en-US" sz="1100" b="0" dirty="0" err="1">
                          <a:solidFill>
                            <a:schemeClr val="tx1"/>
                          </a:solidFill>
                          <a:effectLst/>
                        </a:rPr>
                        <a:t>k</a:t>
                      </a:r>
                      <a:r>
                        <a:rPr lang="en-US" sz="1100" b="0" spc="-15" dirty="0" err="1">
                          <a:solidFill>
                            <a:schemeClr val="tx1"/>
                          </a:solidFill>
                          <a:effectLst/>
                        </a:rPr>
                        <a:t>e</a:t>
                      </a:r>
                      <a:r>
                        <a:rPr lang="en-US" sz="1100" b="0" dirty="0" err="1">
                          <a:solidFill>
                            <a:schemeClr val="tx1"/>
                          </a:solidFill>
                          <a:effectLst/>
                        </a:rPr>
                        <a:t>ny</a:t>
                      </a:r>
                      <a:r>
                        <a:rPr lang="en-US" sz="1100" b="0" dirty="0">
                          <a:solidFill>
                            <a:schemeClr val="tx1"/>
                          </a:solidFill>
                          <a:effectLst/>
                        </a:rPr>
                        <a:t> </a:t>
                      </a:r>
                      <a:r>
                        <a:rPr lang="en-US" sz="1100" b="0" spc="5" dirty="0" err="1">
                          <a:solidFill>
                            <a:schemeClr val="tx1"/>
                          </a:solidFill>
                          <a:effectLst/>
                        </a:rPr>
                        <a:t>te</a:t>
                      </a:r>
                      <a:r>
                        <a:rPr lang="en-US" sz="1100" b="0" spc="-25" dirty="0" err="1">
                          <a:solidFill>
                            <a:schemeClr val="tx1"/>
                          </a:solidFill>
                          <a:effectLst/>
                        </a:rPr>
                        <a:t>r</a:t>
                      </a:r>
                      <a:r>
                        <a:rPr lang="en-US" sz="1100" b="0" dirty="0" err="1">
                          <a:solidFill>
                            <a:schemeClr val="tx1"/>
                          </a:solidFill>
                          <a:effectLst/>
                        </a:rPr>
                        <a:t>ü</a:t>
                      </a:r>
                      <a:r>
                        <a:rPr lang="en-US" sz="1100" b="0" spc="-15" dirty="0" err="1">
                          <a:solidFill>
                            <a:schemeClr val="tx1"/>
                          </a:solidFill>
                          <a:effectLst/>
                        </a:rPr>
                        <a:t>l</a:t>
                      </a:r>
                      <a:r>
                        <a:rPr lang="en-US" sz="1100" b="0" spc="5" dirty="0" err="1">
                          <a:solidFill>
                            <a:schemeClr val="tx1"/>
                          </a:solidFill>
                          <a:effectLst/>
                        </a:rPr>
                        <a:t>e</a:t>
                      </a:r>
                      <a:r>
                        <a:rPr lang="en-US" sz="1100" b="0" spc="-15" dirty="0" err="1">
                          <a:solidFill>
                            <a:schemeClr val="tx1"/>
                          </a:solidFill>
                          <a:effectLst/>
                        </a:rPr>
                        <a:t>t</a:t>
                      </a:r>
                      <a:r>
                        <a:rPr lang="en-US" sz="1100" b="0" spc="5" dirty="0" err="1">
                          <a:solidFill>
                            <a:schemeClr val="tx1"/>
                          </a:solidFill>
                          <a:effectLst/>
                        </a:rPr>
                        <a:t>e</a:t>
                      </a:r>
                      <a:r>
                        <a:rPr lang="en-US" sz="1100" b="0" dirty="0" err="1">
                          <a:solidFill>
                            <a:schemeClr val="tx1"/>
                          </a:solidFill>
                          <a:effectLst/>
                        </a:rPr>
                        <a:t>k</a:t>
                      </a:r>
                      <a:r>
                        <a:rPr lang="en-US" sz="1100" b="0" spc="5" dirty="0" err="1">
                          <a:solidFill>
                            <a:schemeClr val="tx1"/>
                          </a:solidFill>
                          <a:effectLst/>
                        </a:rPr>
                        <a:t>t</a:t>
                      </a:r>
                      <a:r>
                        <a:rPr lang="en-US" sz="1100" b="0" spc="-25" dirty="0" err="1">
                          <a:solidFill>
                            <a:schemeClr val="tx1"/>
                          </a:solidFill>
                          <a:effectLst/>
                        </a:rPr>
                        <a:t>ő</a:t>
                      </a:r>
                      <a:r>
                        <a:rPr lang="en-US" sz="1100" b="0" dirty="0" err="1">
                          <a:solidFill>
                            <a:schemeClr val="tx1"/>
                          </a:solidFill>
                          <a:effectLst/>
                        </a:rPr>
                        <a:t>l</a:t>
                      </a:r>
                      <a:r>
                        <a:rPr lang="en-US" sz="1100" b="0" spc="40" dirty="0">
                          <a:solidFill>
                            <a:schemeClr val="tx1"/>
                          </a:solidFill>
                          <a:effectLst/>
                        </a:rPr>
                        <a:t> </a:t>
                      </a:r>
                      <a:r>
                        <a:rPr lang="en-US" sz="1100" b="0" spc="-25" dirty="0" err="1">
                          <a:solidFill>
                            <a:schemeClr val="tx1"/>
                          </a:solidFill>
                          <a:effectLst/>
                        </a:rPr>
                        <a:t>v</a:t>
                      </a:r>
                      <a:r>
                        <a:rPr lang="en-US" sz="1100" b="0" spc="5" dirty="0" err="1">
                          <a:solidFill>
                            <a:schemeClr val="tx1"/>
                          </a:solidFill>
                          <a:effectLst/>
                        </a:rPr>
                        <a:t>a</a:t>
                      </a:r>
                      <a:r>
                        <a:rPr lang="en-US" sz="1100" b="0" spc="-15" dirty="0" err="1">
                          <a:solidFill>
                            <a:schemeClr val="tx1"/>
                          </a:solidFill>
                          <a:effectLst/>
                        </a:rPr>
                        <a:t>l</a:t>
                      </a:r>
                      <a:r>
                        <a:rPr lang="en-US" sz="1100" b="0" dirty="0" err="1">
                          <a:solidFill>
                            <a:schemeClr val="tx1"/>
                          </a:solidFill>
                          <a:effectLst/>
                        </a:rPr>
                        <a:t>ó</a:t>
                      </a:r>
                      <a:endParaRPr lang="hu-HU" sz="1100" b="0" dirty="0">
                        <a:solidFill>
                          <a:schemeClr val="tx1"/>
                        </a:solidFill>
                        <a:effectLst/>
                      </a:endParaRPr>
                    </a:p>
                    <a:p>
                      <a:pPr marL="175895" algn="just">
                        <a:spcBef>
                          <a:spcPts val="5"/>
                        </a:spcBef>
                        <a:spcAft>
                          <a:spcPts val="0"/>
                        </a:spcAft>
                      </a:pPr>
                      <a:r>
                        <a:rPr lang="en-US" sz="1100" b="0" spc="5" dirty="0" err="1">
                          <a:solidFill>
                            <a:schemeClr val="tx1"/>
                          </a:solidFill>
                          <a:effectLst/>
                        </a:rPr>
                        <a:t>me</a:t>
                      </a:r>
                      <a:r>
                        <a:rPr lang="en-US" sz="1100" b="0" dirty="0" err="1">
                          <a:solidFill>
                            <a:schemeClr val="tx1"/>
                          </a:solidFill>
                          <a:effectLst/>
                        </a:rPr>
                        <a:t>g</a:t>
                      </a:r>
                      <a:r>
                        <a:rPr lang="en-US" sz="1100" b="0" spc="-25" dirty="0" err="1">
                          <a:solidFill>
                            <a:schemeClr val="tx1"/>
                          </a:solidFill>
                          <a:effectLst/>
                        </a:rPr>
                        <a:t>f</a:t>
                      </a:r>
                      <a:r>
                        <a:rPr lang="en-US" sz="1100" b="0" spc="5" dirty="0" err="1">
                          <a:solidFill>
                            <a:schemeClr val="tx1"/>
                          </a:solidFill>
                          <a:effectLst/>
                        </a:rPr>
                        <a:t>e</a:t>
                      </a:r>
                      <a:r>
                        <a:rPr lang="en-US" sz="1100" b="0" spc="-15" dirty="0" err="1">
                          <a:solidFill>
                            <a:schemeClr val="tx1"/>
                          </a:solidFill>
                          <a:effectLst/>
                        </a:rPr>
                        <a:t>l</a:t>
                      </a:r>
                      <a:r>
                        <a:rPr lang="en-US" sz="1100" b="0" spc="5" dirty="0" err="1">
                          <a:solidFill>
                            <a:schemeClr val="tx1"/>
                          </a:solidFill>
                          <a:effectLst/>
                        </a:rPr>
                        <a:t>e</a:t>
                      </a:r>
                      <a:r>
                        <a:rPr lang="en-US" sz="1100" b="0" spc="15" dirty="0" err="1">
                          <a:solidFill>
                            <a:schemeClr val="tx1"/>
                          </a:solidFill>
                          <a:effectLst/>
                        </a:rPr>
                        <a:t>l</a:t>
                      </a:r>
                      <a:r>
                        <a:rPr lang="en-US" sz="1100" b="0" dirty="0" err="1">
                          <a:solidFill>
                            <a:schemeClr val="tx1"/>
                          </a:solidFill>
                          <a:effectLst/>
                        </a:rPr>
                        <a:t>ő</a:t>
                      </a:r>
                      <a:r>
                        <a:rPr lang="en-US" sz="1100" b="0" spc="10"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á</a:t>
                      </a:r>
                      <a:r>
                        <a:rPr lang="en-US" sz="1100" b="0" dirty="0" err="1">
                          <a:solidFill>
                            <a:schemeClr val="tx1"/>
                          </a:solidFill>
                          <a:effectLst/>
                        </a:rPr>
                        <a:t>v</a:t>
                      </a:r>
                      <a:r>
                        <a:rPr lang="en-US" sz="1100" b="0" spc="-25" dirty="0" err="1">
                          <a:solidFill>
                            <a:schemeClr val="tx1"/>
                          </a:solidFill>
                          <a:effectLst/>
                        </a:rPr>
                        <a:t>o</a:t>
                      </a:r>
                      <a:r>
                        <a:rPr lang="en-US" sz="1100" b="0" spc="5" dirty="0" err="1">
                          <a:solidFill>
                            <a:schemeClr val="tx1"/>
                          </a:solidFill>
                          <a:effectLst/>
                        </a:rPr>
                        <a:t>l</a:t>
                      </a:r>
                      <a:r>
                        <a:rPr lang="en-US" sz="1100" b="0" spc="-10" dirty="0" err="1">
                          <a:solidFill>
                            <a:schemeClr val="tx1"/>
                          </a:solidFill>
                          <a:effectLst/>
                        </a:rPr>
                        <a:t>s</a:t>
                      </a:r>
                      <a:r>
                        <a:rPr lang="en-US" sz="1100" b="0" spc="5" dirty="0" err="1">
                          <a:solidFill>
                            <a:schemeClr val="tx1"/>
                          </a:solidFill>
                          <a:effectLst/>
                        </a:rPr>
                        <a:t>á</a:t>
                      </a:r>
                      <a:r>
                        <a:rPr lang="en-US" sz="1100" b="0" dirty="0" err="1">
                          <a:solidFill>
                            <a:schemeClr val="tx1"/>
                          </a:solidFill>
                          <a:effectLst/>
                        </a:rPr>
                        <a:t>g</a:t>
                      </a:r>
                      <a:r>
                        <a:rPr lang="en-US" sz="1100" b="0" spc="-15" dirty="0" err="1">
                          <a:solidFill>
                            <a:schemeClr val="tx1"/>
                          </a:solidFill>
                          <a:effectLst/>
                        </a:rPr>
                        <a:t>o</a:t>
                      </a:r>
                      <a:r>
                        <a:rPr lang="en-US" sz="1100" b="0" spc="5" dirty="0" err="1">
                          <a:solidFill>
                            <a:schemeClr val="tx1"/>
                          </a:solidFill>
                          <a:effectLst/>
                        </a:rPr>
                        <a:t>t</a:t>
                      </a:r>
                      <a:r>
                        <a:rPr lang="en-US" sz="1100" b="0" dirty="0">
                          <a:solidFill>
                            <a:schemeClr val="tx1"/>
                          </a:solidFill>
                          <a:effectLst/>
                        </a:rPr>
                        <a:t>;</a:t>
                      </a:r>
                      <a:endParaRPr lang="hu-HU" sz="1100" b="0" dirty="0">
                        <a:solidFill>
                          <a:schemeClr val="tx1"/>
                        </a:solidFill>
                        <a:effectLst/>
                      </a:endParaRPr>
                    </a:p>
                    <a:p>
                      <a:pPr marL="173355" marR="344805" indent="36830" algn="just">
                        <a:spcAft>
                          <a:spcPts val="0"/>
                        </a:spcAft>
                      </a:pPr>
                      <a:r>
                        <a:rPr lang="en-US" sz="1100" b="0" dirty="0" err="1">
                          <a:solidFill>
                            <a:schemeClr val="tx1"/>
                          </a:solidFill>
                          <a:effectLst/>
                        </a:rPr>
                        <a:t>f</a:t>
                      </a:r>
                      <a:r>
                        <a:rPr lang="en-US" sz="1100" b="0" spc="5" dirty="0" err="1">
                          <a:solidFill>
                            <a:schemeClr val="tx1"/>
                          </a:solidFill>
                          <a:effectLst/>
                        </a:rPr>
                        <a:t>i</a:t>
                      </a:r>
                      <a:r>
                        <a:rPr lang="en-US" sz="1100" b="0" dirty="0" err="1">
                          <a:solidFill>
                            <a:schemeClr val="tx1"/>
                          </a:solidFill>
                          <a:effectLst/>
                        </a:rPr>
                        <a:t>g</a:t>
                      </a:r>
                      <a:r>
                        <a:rPr lang="en-US" sz="1100" b="0" spc="-25" dirty="0" err="1">
                          <a:solidFill>
                            <a:schemeClr val="tx1"/>
                          </a:solidFill>
                          <a:effectLst/>
                        </a:rPr>
                        <a:t>y</a:t>
                      </a:r>
                      <a:r>
                        <a:rPr lang="en-US" sz="1100" b="0" spc="5" dirty="0" err="1">
                          <a:solidFill>
                            <a:schemeClr val="tx1"/>
                          </a:solidFill>
                          <a:effectLst/>
                        </a:rPr>
                        <a:t>e</a:t>
                      </a:r>
                      <a:r>
                        <a:rPr lang="en-US" sz="1100" b="0" spc="-15" dirty="0" err="1">
                          <a:solidFill>
                            <a:schemeClr val="tx1"/>
                          </a:solidFill>
                          <a:effectLst/>
                        </a:rPr>
                        <a:t>le</a:t>
                      </a:r>
                      <a:r>
                        <a:rPr lang="en-US" sz="1100" b="0" spc="5" dirty="0" err="1">
                          <a:solidFill>
                            <a:schemeClr val="tx1"/>
                          </a:solidFill>
                          <a:effectLst/>
                        </a:rPr>
                        <a:t>m</a:t>
                      </a:r>
                      <a:r>
                        <a:rPr lang="en-US" sz="1100" b="0" dirty="0" err="1">
                          <a:solidFill>
                            <a:schemeClr val="tx1"/>
                          </a:solidFill>
                          <a:effectLst/>
                        </a:rPr>
                        <a:t>be</a:t>
                      </a:r>
                      <a:r>
                        <a:rPr lang="en-US" sz="1100" b="0" spc="10" dirty="0">
                          <a:solidFill>
                            <a:schemeClr val="tx1"/>
                          </a:solidFill>
                          <a:effectLst/>
                        </a:rPr>
                        <a:t> </a:t>
                      </a:r>
                      <a:r>
                        <a:rPr lang="en-US" sz="1100" b="0" dirty="0" err="1">
                          <a:solidFill>
                            <a:schemeClr val="tx1"/>
                          </a:solidFill>
                          <a:effectLst/>
                        </a:rPr>
                        <a:t>v</a:t>
                      </a:r>
                      <a:r>
                        <a:rPr lang="en-US" sz="1100" b="0" spc="-15" dirty="0" err="1">
                          <a:solidFill>
                            <a:schemeClr val="tx1"/>
                          </a:solidFill>
                          <a:effectLst/>
                        </a:rPr>
                        <a:t>e</a:t>
                      </a:r>
                      <a:r>
                        <a:rPr lang="en-US" sz="1100" b="0" spc="5" dirty="0" err="1">
                          <a:solidFill>
                            <a:schemeClr val="tx1"/>
                          </a:solidFill>
                          <a:effectLst/>
                        </a:rPr>
                        <a:t>t</a:t>
                      </a:r>
                      <a:r>
                        <a:rPr lang="en-US" sz="1100" b="0" spc="-15" dirty="0" err="1">
                          <a:solidFill>
                            <a:schemeClr val="tx1"/>
                          </a:solidFill>
                          <a:effectLst/>
                        </a:rPr>
                        <a:t>t</a:t>
                      </a:r>
                      <a:r>
                        <a:rPr lang="en-US" sz="1100" b="0" spc="5" dirty="0" err="1">
                          <a:solidFill>
                            <a:schemeClr val="tx1"/>
                          </a:solidFill>
                          <a:effectLst/>
                        </a:rPr>
                        <a:t>é</a:t>
                      </a:r>
                      <a:r>
                        <a:rPr lang="en-US" sz="1100" b="0" dirty="0" err="1">
                          <a:solidFill>
                            <a:schemeClr val="tx1"/>
                          </a:solidFill>
                          <a:effectLst/>
                        </a:rPr>
                        <a:t>k</a:t>
                      </a:r>
                      <a:r>
                        <a:rPr lang="en-US" sz="1100" b="0" dirty="0">
                          <a:solidFill>
                            <a:schemeClr val="tx1"/>
                          </a:solidFill>
                          <a:effectLst/>
                        </a:rPr>
                        <a:t> </a:t>
                      </a:r>
                      <a:r>
                        <a:rPr lang="en-US" sz="1100" b="0" spc="-15" dirty="0" err="1">
                          <a:solidFill>
                            <a:schemeClr val="tx1"/>
                          </a:solidFill>
                          <a:effectLst/>
                        </a:rPr>
                        <a:t>a</a:t>
                      </a:r>
                      <a:r>
                        <a:rPr lang="en-US" sz="1100" b="0" dirty="0" err="1">
                          <a:solidFill>
                            <a:schemeClr val="tx1"/>
                          </a:solidFill>
                          <a:effectLst/>
                        </a:rPr>
                        <a:t>z</a:t>
                      </a:r>
                      <a:r>
                        <a:rPr lang="en-US" sz="1100" b="0" spc="30" dirty="0">
                          <a:solidFill>
                            <a:schemeClr val="tx1"/>
                          </a:solidFill>
                          <a:effectLst/>
                        </a:rPr>
                        <a:t> </a:t>
                      </a:r>
                      <a:r>
                        <a:rPr lang="en-US" sz="1100" b="0" dirty="0" err="1">
                          <a:solidFill>
                            <a:schemeClr val="tx1"/>
                          </a:solidFill>
                          <a:effectLst/>
                        </a:rPr>
                        <a:t>u</a:t>
                      </a:r>
                      <a:r>
                        <a:rPr lang="en-US" sz="1100" b="0" spc="-25" dirty="0" err="1">
                          <a:solidFill>
                            <a:schemeClr val="tx1"/>
                          </a:solidFill>
                          <a:effectLst/>
                        </a:rPr>
                        <a:t>r</a:t>
                      </a:r>
                      <a:r>
                        <a:rPr lang="en-US" sz="1100" b="0" spc="5" dirty="0" err="1">
                          <a:solidFill>
                            <a:schemeClr val="tx1"/>
                          </a:solidFill>
                          <a:effectLst/>
                        </a:rPr>
                        <a:t>a</a:t>
                      </a:r>
                      <a:r>
                        <a:rPr lang="en-US" sz="1100" b="0" spc="-15" dirty="0" err="1">
                          <a:solidFill>
                            <a:schemeClr val="tx1"/>
                          </a:solidFill>
                          <a:effectLst/>
                        </a:rPr>
                        <a:t>l</a:t>
                      </a:r>
                      <a:r>
                        <a:rPr lang="en-US" sz="1100" b="0" dirty="0" err="1">
                          <a:solidFill>
                            <a:schemeClr val="tx1"/>
                          </a:solidFill>
                          <a:effectLst/>
                        </a:rPr>
                        <a:t>kodó</a:t>
                      </a:r>
                      <a:r>
                        <a:rPr lang="en-US" sz="1100" b="0" spc="-5" dirty="0">
                          <a:solidFill>
                            <a:schemeClr val="tx1"/>
                          </a:solidFill>
                          <a:effectLst/>
                        </a:rPr>
                        <a:t> </a:t>
                      </a:r>
                      <a:r>
                        <a:rPr lang="en-US" sz="1100" b="0" spc="5" dirty="0" err="1">
                          <a:solidFill>
                            <a:schemeClr val="tx1"/>
                          </a:solidFill>
                          <a:effectLst/>
                        </a:rPr>
                        <a:t>é</a:t>
                      </a:r>
                      <a:r>
                        <a:rPr lang="en-US" sz="1100" b="0" spc="-25" dirty="0" err="1">
                          <a:solidFill>
                            <a:schemeClr val="tx1"/>
                          </a:solidFill>
                          <a:effectLst/>
                        </a:rPr>
                        <a:t>g</a:t>
                      </a:r>
                      <a:r>
                        <a:rPr lang="en-US" sz="1100" b="0" dirty="0" err="1">
                          <a:solidFill>
                            <a:schemeClr val="tx1"/>
                          </a:solidFill>
                          <a:effectLst/>
                        </a:rPr>
                        <a:t>h</a:t>
                      </a:r>
                      <a:r>
                        <a:rPr lang="en-US" sz="1100" b="0" spc="5" dirty="0" err="1">
                          <a:solidFill>
                            <a:schemeClr val="tx1"/>
                          </a:solidFill>
                          <a:effectLst/>
                        </a:rPr>
                        <a:t>a</a:t>
                      </a:r>
                      <a:r>
                        <a:rPr lang="en-US" sz="1100" b="0" spc="-15" dirty="0" err="1">
                          <a:solidFill>
                            <a:schemeClr val="tx1"/>
                          </a:solidFill>
                          <a:effectLst/>
                        </a:rPr>
                        <a:t>j</a:t>
                      </a:r>
                      <a:r>
                        <a:rPr lang="en-US" sz="1100" b="0" spc="5" dirty="0" err="1">
                          <a:solidFill>
                            <a:schemeClr val="tx1"/>
                          </a:solidFill>
                          <a:effectLst/>
                        </a:rPr>
                        <a:t>l</a:t>
                      </a:r>
                      <a:r>
                        <a:rPr lang="en-US" sz="1100" b="0" spc="-15" dirty="0" err="1">
                          <a:solidFill>
                            <a:schemeClr val="tx1"/>
                          </a:solidFill>
                          <a:effectLst/>
                        </a:rPr>
                        <a:t>a</a:t>
                      </a:r>
                      <a:r>
                        <a:rPr lang="en-US" sz="1100" b="0" spc="5" dirty="0" err="1">
                          <a:solidFill>
                            <a:schemeClr val="tx1"/>
                          </a:solidFill>
                          <a:effectLst/>
                        </a:rPr>
                        <a:t>t</a:t>
                      </a:r>
                      <a:r>
                        <a:rPr lang="en-US" sz="1100" b="0" dirty="0" err="1">
                          <a:solidFill>
                            <a:schemeClr val="tx1"/>
                          </a:solidFill>
                          <a:effectLst/>
                        </a:rPr>
                        <a:t>i</a:t>
                      </a:r>
                      <a:r>
                        <a:rPr lang="en-US" sz="1100" b="0" dirty="0">
                          <a:solidFill>
                            <a:schemeClr val="tx1"/>
                          </a:solidFill>
                          <a:effectLst/>
                        </a:rPr>
                        <a:t> </a:t>
                      </a:r>
                      <a:r>
                        <a:rPr lang="en-US" sz="1100" b="0" dirty="0" err="1">
                          <a:solidFill>
                            <a:schemeClr val="tx1"/>
                          </a:solidFill>
                          <a:effectLst/>
                        </a:rPr>
                        <a:t>v</a:t>
                      </a:r>
                      <a:r>
                        <a:rPr lang="en-US" sz="1100" b="0" spc="5" dirty="0" err="1">
                          <a:solidFill>
                            <a:schemeClr val="tx1"/>
                          </a:solidFill>
                          <a:effectLst/>
                        </a:rPr>
                        <a:t>i</a:t>
                      </a:r>
                      <a:r>
                        <a:rPr lang="en-US" sz="1100" b="0" spc="-10" dirty="0" err="1">
                          <a:solidFill>
                            <a:schemeClr val="tx1"/>
                          </a:solidFill>
                          <a:effectLst/>
                        </a:rPr>
                        <a:t>s</a:t>
                      </a:r>
                      <a:r>
                        <a:rPr lang="en-US" sz="1100" b="0" spc="5" dirty="0" err="1">
                          <a:solidFill>
                            <a:schemeClr val="tx1"/>
                          </a:solidFill>
                          <a:effectLst/>
                        </a:rPr>
                        <a:t>z</a:t>
                      </a:r>
                      <a:r>
                        <a:rPr lang="en-US" sz="1100" b="0" dirty="0" err="1">
                          <a:solidFill>
                            <a:schemeClr val="tx1"/>
                          </a:solidFill>
                          <a:effectLst/>
                        </a:rPr>
                        <a:t>on</a:t>
                      </a:r>
                      <a:r>
                        <a:rPr lang="en-US" sz="1100" b="0" spc="-25" dirty="0" err="1">
                          <a:solidFill>
                            <a:schemeClr val="tx1"/>
                          </a:solidFill>
                          <a:effectLst/>
                        </a:rPr>
                        <a:t>y</a:t>
                      </a:r>
                      <a:r>
                        <a:rPr lang="en-US" sz="1100" b="0" dirty="0" err="1">
                          <a:solidFill>
                            <a:schemeClr val="tx1"/>
                          </a:solidFill>
                          <a:effectLst/>
                        </a:rPr>
                        <a:t>ok</a:t>
                      </a:r>
                      <a:r>
                        <a:rPr lang="en-US" sz="1100" b="0" spc="-15" dirty="0" err="1">
                          <a:solidFill>
                            <a:schemeClr val="tx1"/>
                          </a:solidFill>
                          <a:effectLst/>
                        </a:rPr>
                        <a:t>a</a:t>
                      </a:r>
                      <a:r>
                        <a:rPr lang="en-US" sz="1100" b="0" dirty="0" err="1">
                          <a:solidFill>
                            <a:schemeClr val="tx1"/>
                          </a:solidFill>
                          <a:effectLst/>
                        </a:rPr>
                        <a:t>t</a:t>
                      </a:r>
                      <a:r>
                        <a:rPr lang="en-US" sz="1100" b="0" spc="25" dirty="0">
                          <a:solidFill>
                            <a:schemeClr val="tx1"/>
                          </a:solidFill>
                          <a:effectLst/>
                        </a:rPr>
                        <a:t> </a:t>
                      </a:r>
                      <a:r>
                        <a:rPr lang="en-US" sz="1100" b="0" spc="-25" dirty="0">
                          <a:solidFill>
                            <a:schemeClr val="tx1"/>
                          </a:solidFill>
                          <a:effectLst/>
                        </a:rPr>
                        <a:t>(</a:t>
                      </a:r>
                      <a:r>
                        <a:rPr lang="en-US" sz="1100" b="0" dirty="0">
                          <a:solidFill>
                            <a:schemeClr val="tx1"/>
                          </a:solidFill>
                          <a:effectLst/>
                        </a:rPr>
                        <a:t>p</a:t>
                      </a:r>
                      <a:r>
                        <a:rPr lang="en-US" sz="1100" b="0" spc="-15" dirty="0">
                          <a:solidFill>
                            <a:schemeClr val="tx1"/>
                          </a:solidFill>
                          <a:effectLst/>
                        </a:rPr>
                        <a:t>l</a:t>
                      </a:r>
                      <a:r>
                        <a:rPr lang="en-US" sz="1100" b="0" dirty="0">
                          <a:solidFill>
                            <a:schemeClr val="tx1"/>
                          </a:solidFill>
                          <a:effectLst/>
                        </a:rPr>
                        <a:t>.</a:t>
                      </a:r>
                      <a:r>
                        <a:rPr lang="en-US" sz="1100" b="0" spc="25" dirty="0">
                          <a:solidFill>
                            <a:schemeClr val="tx1"/>
                          </a:solidFill>
                          <a:effectLst/>
                        </a:rPr>
                        <a:t> </a:t>
                      </a:r>
                      <a:r>
                        <a:rPr lang="en-US" sz="1100" b="0" spc="-10" dirty="0" err="1">
                          <a:solidFill>
                            <a:schemeClr val="tx1"/>
                          </a:solidFill>
                          <a:effectLst/>
                        </a:rPr>
                        <a:t>s</a:t>
                      </a:r>
                      <a:r>
                        <a:rPr lang="en-US" sz="1100" b="0" spc="-15" dirty="0" err="1">
                          <a:solidFill>
                            <a:schemeClr val="tx1"/>
                          </a:solidFill>
                          <a:effectLst/>
                        </a:rPr>
                        <a:t>z</a:t>
                      </a:r>
                      <a:r>
                        <a:rPr lang="en-US" sz="1100" b="0" spc="5" dirty="0" err="1">
                          <a:solidFill>
                            <a:schemeClr val="tx1"/>
                          </a:solidFill>
                          <a:effectLst/>
                        </a:rPr>
                        <a:t>é</a:t>
                      </a:r>
                      <a:r>
                        <a:rPr lang="en-US" sz="1100" b="0" dirty="0" err="1">
                          <a:solidFill>
                            <a:schemeClr val="tx1"/>
                          </a:solidFill>
                          <a:effectLst/>
                        </a:rPr>
                        <a:t>l</a:t>
                      </a:r>
                      <a:r>
                        <a:rPr lang="en-US" sz="1100" b="0" spc="5"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5" dirty="0">
                          <a:solidFill>
                            <a:schemeClr val="tx1"/>
                          </a:solidFill>
                          <a:effectLst/>
                        </a:rPr>
                        <a:t> </a:t>
                      </a:r>
                      <a:r>
                        <a:rPr lang="en-US" sz="1100" b="0" spc="5" dirty="0" err="1">
                          <a:solidFill>
                            <a:schemeClr val="tx1"/>
                          </a:solidFill>
                          <a:effectLst/>
                        </a:rPr>
                        <a:t>c</a:t>
                      </a:r>
                      <a:r>
                        <a:rPr lang="en-US" sz="1100" b="0" spc="-30" dirty="0" err="1">
                          <a:solidFill>
                            <a:schemeClr val="tx1"/>
                          </a:solidFill>
                          <a:effectLst/>
                        </a:rPr>
                        <a:t>s</a:t>
                      </a:r>
                      <a:r>
                        <a:rPr lang="en-US" sz="1100" b="0" spc="5" dirty="0" err="1">
                          <a:solidFill>
                            <a:schemeClr val="tx1"/>
                          </a:solidFill>
                          <a:effectLst/>
                        </a:rPr>
                        <a:t>a</a:t>
                      </a:r>
                      <a:r>
                        <a:rPr lang="en-US" sz="1100" b="0" dirty="0" err="1">
                          <a:solidFill>
                            <a:schemeClr val="tx1"/>
                          </a:solidFill>
                          <a:effectLst/>
                        </a:rPr>
                        <a:t>p</a:t>
                      </a:r>
                      <a:r>
                        <a:rPr lang="en-US" sz="1100" b="0" spc="-15" dirty="0" err="1">
                          <a:solidFill>
                            <a:schemeClr val="tx1"/>
                          </a:solidFill>
                          <a:effectLst/>
                        </a:rPr>
                        <a:t>a</a:t>
                      </a:r>
                      <a:r>
                        <a:rPr lang="en-US" sz="1100" b="0" dirty="0" err="1">
                          <a:solidFill>
                            <a:schemeClr val="tx1"/>
                          </a:solidFill>
                          <a:effectLst/>
                        </a:rPr>
                        <a:t>d</a:t>
                      </a:r>
                      <a:r>
                        <a:rPr lang="en-US" sz="1100" b="0" spc="5" dirty="0" err="1">
                          <a:solidFill>
                            <a:schemeClr val="tx1"/>
                          </a:solidFill>
                          <a:effectLst/>
                        </a:rPr>
                        <a:t>é</a:t>
                      </a:r>
                      <a:r>
                        <a:rPr lang="en-US" sz="1100" b="0" dirty="0" err="1">
                          <a:solidFill>
                            <a:schemeClr val="tx1"/>
                          </a:solidFill>
                          <a:effectLst/>
                        </a:rPr>
                        <a:t>k</a:t>
                      </a:r>
                      <a:r>
                        <a:rPr lang="en-US" sz="1100" b="0" spc="-25" dirty="0">
                          <a:solidFill>
                            <a:schemeClr val="tx1"/>
                          </a:solidFill>
                          <a:effectLst/>
                        </a:rPr>
                        <a:t>)</a:t>
                      </a:r>
                      <a:r>
                        <a:rPr lang="en-US" sz="1100" b="0" dirty="0">
                          <a:solidFill>
                            <a:schemeClr val="tx1"/>
                          </a:solidFill>
                          <a:effectLst/>
                        </a:rPr>
                        <a:t>; </a:t>
                      </a:r>
                      <a:r>
                        <a:rPr lang="en-US" sz="1100" b="0" spc="-15" dirty="0" err="1">
                          <a:solidFill>
                            <a:schemeClr val="tx1"/>
                          </a:solidFill>
                          <a:effectLst/>
                        </a:rPr>
                        <a:t>m</a:t>
                      </a:r>
                      <a:r>
                        <a:rPr lang="en-US" sz="1100" b="0" spc="5" dirty="0" err="1">
                          <a:solidFill>
                            <a:schemeClr val="tx1"/>
                          </a:solidFill>
                          <a:effectLst/>
                        </a:rPr>
                        <a:t>é</a:t>
                      </a:r>
                      <a:r>
                        <a:rPr lang="en-US" sz="1100" b="0" dirty="0" err="1">
                          <a:solidFill>
                            <a:schemeClr val="tx1"/>
                          </a:solidFill>
                          <a:effectLst/>
                        </a:rPr>
                        <a:t>r</a:t>
                      </a:r>
                      <a:r>
                        <a:rPr lang="en-US" sz="1100" b="0" spc="-15" dirty="0" err="1">
                          <a:solidFill>
                            <a:schemeClr val="tx1"/>
                          </a:solidFill>
                          <a:effectLst/>
                        </a:rPr>
                        <a:t>l</a:t>
                      </a:r>
                      <a:r>
                        <a:rPr lang="en-US" sz="1100" b="0" spc="5" dirty="0" err="1">
                          <a:solidFill>
                            <a:schemeClr val="tx1"/>
                          </a:solidFill>
                          <a:effectLst/>
                        </a:rPr>
                        <a:t>e</a:t>
                      </a:r>
                      <a:r>
                        <a:rPr lang="en-US" sz="1100" b="0" dirty="0" err="1">
                          <a:solidFill>
                            <a:schemeClr val="tx1"/>
                          </a:solidFill>
                          <a:effectLst/>
                        </a:rPr>
                        <a:t>g</a:t>
                      </a:r>
                      <a:r>
                        <a:rPr lang="en-US" sz="1100" b="0" spc="-15" dirty="0" err="1">
                          <a:solidFill>
                            <a:schemeClr val="tx1"/>
                          </a:solidFill>
                          <a:effectLst/>
                        </a:rPr>
                        <a:t>e</a:t>
                      </a:r>
                      <a:r>
                        <a:rPr lang="en-US" sz="1100" b="0" spc="5" dirty="0" err="1">
                          <a:solidFill>
                            <a:schemeClr val="tx1"/>
                          </a:solidFill>
                          <a:effectLst/>
                        </a:rPr>
                        <a:t>l</a:t>
                      </a:r>
                      <a:r>
                        <a:rPr lang="en-US" sz="1100" b="0" spc="-15" dirty="0" err="1">
                          <a:solidFill>
                            <a:schemeClr val="tx1"/>
                          </a:solidFill>
                          <a:effectLst/>
                        </a:rPr>
                        <a:t>t</a:t>
                      </a:r>
                      <a:r>
                        <a:rPr lang="en-US" sz="1100" b="0" spc="5" dirty="0" err="1">
                          <a:solidFill>
                            <a:schemeClr val="tx1"/>
                          </a:solidFill>
                          <a:effectLst/>
                        </a:rPr>
                        <a:t>é</a:t>
                      </a:r>
                      <a:r>
                        <a:rPr lang="en-US" sz="1100" b="0" dirty="0" err="1">
                          <a:solidFill>
                            <a:schemeClr val="tx1"/>
                          </a:solidFill>
                          <a:effectLst/>
                        </a:rPr>
                        <a:t>k</a:t>
                      </a:r>
                      <a:r>
                        <a:rPr lang="en-US" sz="1100" b="0" spc="10" dirty="0">
                          <a:solidFill>
                            <a:schemeClr val="tx1"/>
                          </a:solidFill>
                          <a:effectLst/>
                        </a:rPr>
                        <a:t> </a:t>
                      </a:r>
                      <a:r>
                        <a:rPr lang="en-US" sz="1100" b="0" dirty="0">
                          <a:solidFill>
                            <a:schemeClr val="tx1"/>
                          </a:solidFill>
                          <a:effectLst/>
                        </a:rPr>
                        <a:t>a</a:t>
                      </a:r>
                      <a:r>
                        <a:rPr lang="en-US" sz="1100" b="0" spc="5" dirty="0">
                          <a:solidFill>
                            <a:schemeClr val="tx1"/>
                          </a:solidFill>
                          <a:effectLst/>
                        </a:rPr>
                        <a:t> </a:t>
                      </a:r>
                      <a:r>
                        <a:rPr lang="en-US" sz="1100" b="0" dirty="0" err="1">
                          <a:solidFill>
                            <a:schemeClr val="tx1"/>
                          </a:solidFill>
                          <a:effectLst/>
                        </a:rPr>
                        <a:t>g</a:t>
                      </a:r>
                      <a:r>
                        <a:rPr lang="en-US" sz="1100" b="0" spc="-15" dirty="0" err="1">
                          <a:solidFill>
                            <a:schemeClr val="tx1"/>
                          </a:solidFill>
                          <a:effectLst/>
                        </a:rPr>
                        <a:t>a</a:t>
                      </a:r>
                      <a:r>
                        <a:rPr lang="en-US" sz="1100" b="0" spc="5" dirty="0" err="1">
                          <a:solidFill>
                            <a:schemeClr val="tx1"/>
                          </a:solidFill>
                          <a:effectLst/>
                        </a:rPr>
                        <a:t>z</a:t>
                      </a:r>
                      <a:r>
                        <a:rPr lang="en-US" sz="1100" b="0" spc="-25" dirty="0" err="1">
                          <a:solidFill>
                            <a:schemeClr val="tx1"/>
                          </a:solidFill>
                          <a:effectLst/>
                        </a:rPr>
                        <a:t>d</a:t>
                      </a:r>
                      <a:r>
                        <a:rPr lang="en-US" sz="1100" b="0" spc="5" dirty="0" err="1">
                          <a:solidFill>
                            <a:schemeClr val="tx1"/>
                          </a:solidFill>
                          <a:effectLst/>
                        </a:rPr>
                        <a:t>a</a:t>
                      </a:r>
                      <a:r>
                        <a:rPr lang="en-US" sz="1100" b="0" spc="-10" dirty="0" err="1">
                          <a:solidFill>
                            <a:schemeClr val="tx1"/>
                          </a:solidFill>
                          <a:effectLst/>
                        </a:rPr>
                        <a:t>s</a:t>
                      </a:r>
                      <a:r>
                        <a:rPr lang="en-US" sz="1100" b="0" spc="5" dirty="0" err="1">
                          <a:solidFill>
                            <a:schemeClr val="tx1"/>
                          </a:solidFill>
                          <a:effectLst/>
                        </a:rPr>
                        <a:t>á</a:t>
                      </a:r>
                      <a:r>
                        <a:rPr lang="en-US" sz="1100" b="0" dirty="0" err="1">
                          <a:solidFill>
                            <a:schemeClr val="tx1"/>
                          </a:solidFill>
                          <a:effectLst/>
                        </a:rPr>
                        <a:t>g</a:t>
                      </a:r>
                      <a:r>
                        <a:rPr lang="en-US" sz="1100" b="0" spc="5" dirty="0">
                          <a:solidFill>
                            <a:schemeClr val="tx1"/>
                          </a:solidFill>
                          <a:effectLst/>
                        </a:rPr>
                        <a:t> </a:t>
                      </a:r>
                      <a:r>
                        <a:rPr lang="en-US" sz="1100" b="0" spc="5" dirty="0" err="1">
                          <a:solidFill>
                            <a:schemeClr val="tx1"/>
                          </a:solidFill>
                          <a:effectLst/>
                        </a:rPr>
                        <a:t>l</a:t>
                      </a:r>
                      <a:r>
                        <a:rPr lang="en-US" sz="1100" b="0" spc="-15" dirty="0" err="1">
                          <a:solidFill>
                            <a:schemeClr val="tx1"/>
                          </a:solidFill>
                          <a:effectLst/>
                        </a:rPr>
                        <a:t>e</a:t>
                      </a:r>
                      <a:r>
                        <a:rPr lang="en-US" sz="1100" b="0" dirty="0" err="1">
                          <a:solidFill>
                            <a:schemeClr val="tx1"/>
                          </a:solidFill>
                          <a:effectLst/>
                        </a:rPr>
                        <a:t>h</a:t>
                      </a:r>
                      <a:r>
                        <a:rPr lang="en-US" sz="1100" b="0" spc="-15" dirty="0" err="1">
                          <a:solidFill>
                            <a:schemeClr val="tx1"/>
                          </a:solidFill>
                          <a:effectLst/>
                        </a:rPr>
                        <a:t>e</a:t>
                      </a:r>
                      <a:r>
                        <a:rPr lang="en-US" sz="1100" b="0" spc="5" dirty="0" err="1">
                          <a:solidFill>
                            <a:schemeClr val="tx1"/>
                          </a:solidFill>
                          <a:effectLst/>
                        </a:rPr>
                        <a:t>t</a:t>
                      </a:r>
                      <a:r>
                        <a:rPr lang="en-US" sz="1100" b="0" spc="-10" dirty="0" err="1">
                          <a:solidFill>
                            <a:schemeClr val="tx1"/>
                          </a:solidFill>
                          <a:effectLst/>
                        </a:rPr>
                        <a:t>s</a:t>
                      </a:r>
                      <a:r>
                        <a:rPr lang="en-US" sz="1100" b="0" spc="5" dirty="0" err="1">
                          <a:solidFill>
                            <a:schemeClr val="tx1"/>
                          </a:solidFill>
                          <a:effectLst/>
                        </a:rPr>
                        <a:t>é</a:t>
                      </a:r>
                      <a:r>
                        <a:rPr lang="en-US" sz="1100" b="0" spc="-25" dirty="0" err="1">
                          <a:solidFill>
                            <a:schemeClr val="tx1"/>
                          </a:solidFill>
                          <a:effectLst/>
                        </a:rPr>
                        <a:t>g</a:t>
                      </a:r>
                      <a:r>
                        <a:rPr lang="en-US" sz="1100" b="0" spc="5" dirty="0" err="1">
                          <a:solidFill>
                            <a:schemeClr val="tx1"/>
                          </a:solidFill>
                          <a:effectLst/>
                        </a:rPr>
                        <a:t>e</a:t>
                      </a:r>
                      <a:r>
                        <a:rPr lang="en-US" sz="1100" b="0" dirty="0" err="1">
                          <a:solidFill>
                            <a:schemeClr val="tx1"/>
                          </a:solidFill>
                          <a:effectLst/>
                        </a:rPr>
                        <a:t>s</a:t>
                      </a:r>
                      <a:r>
                        <a:rPr lang="en-US" sz="1100" b="0" spc="25" dirty="0">
                          <a:solidFill>
                            <a:schemeClr val="tx1"/>
                          </a:solidFill>
                          <a:effectLst/>
                        </a:rPr>
                        <a:t> </a:t>
                      </a:r>
                      <a:r>
                        <a:rPr lang="en-US" sz="1100" b="0" spc="-15" dirty="0" err="1">
                          <a:solidFill>
                            <a:schemeClr val="tx1"/>
                          </a:solidFill>
                          <a:effectLst/>
                        </a:rPr>
                        <a:t>j</a:t>
                      </a:r>
                      <a:r>
                        <a:rPr lang="en-US" sz="1100" b="0" dirty="0" err="1">
                          <a:solidFill>
                            <a:schemeClr val="tx1"/>
                          </a:solidFill>
                          <a:effectLst/>
                        </a:rPr>
                        <a:t>övő</a:t>
                      </a:r>
                      <a:r>
                        <a:rPr lang="en-US" sz="1100" b="0" spc="-25" dirty="0" err="1">
                          <a:solidFill>
                            <a:schemeClr val="tx1"/>
                          </a:solidFill>
                          <a:effectLst/>
                        </a:rPr>
                        <a:t>b</a:t>
                      </a:r>
                      <a:r>
                        <a:rPr lang="en-US" sz="1100" b="0" spc="5" dirty="0" err="1">
                          <a:solidFill>
                            <a:schemeClr val="tx1"/>
                          </a:solidFill>
                          <a:effectLst/>
                        </a:rPr>
                        <a:t>el</a:t>
                      </a:r>
                      <a:r>
                        <a:rPr lang="en-US" sz="1100" b="0" dirty="0" err="1">
                          <a:solidFill>
                            <a:schemeClr val="tx1"/>
                          </a:solidFill>
                          <a:effectLst/>
                        </a:rPr>
                        <a:t>i</a:t>
                      </a:r>
                      <a:r>
                        <a:rPr lang="en-US" sz="1100" b="0" dirty="0">
                          <a:solidFill>
                            <a:schemeClr val="tx1"/>
                          </a:solidFill>
                          <a:effectLst/>
                        </a:rPr>
                        <a:t> </a:t>
                      </a:r>
                      <a:r>
                        <a:rPr lang="en-US" sz="1100" b="0" dirty="0" err="1">
                          <a:solidFill>
                            <a:schemeClr val="tx1"/>
                          </a:solidFill>
                          <a:effectLst/>
                        </a:rPr>
                        <a:t>f</a:t>
                      </a:r>
                      <a:r>
                        <a:rPr lang="en-US" sz="1100" b="0" spc="10" dirty="0" err="1">
                          <a:solidFill>
                            <a:schemeClr val="tx1"/>
                          </a:solidFill>
                          <a:effectLst/>
                        </a:rPr>
                        <a:t>e</a:t>
                      </a:r>
                      <a:r>
                        <a:rPr lang="en-US" sz="1100" b="0" spc="5" dirty="0" err="1">
                          <a:solidFill>
                            <a:schemeClr val="tx1"/>
                          </a:solidFill>
                          <a:effectLst/>
                        </a:rPr>
                        <a:t>j</a:t>
                      </a:r>
                      <a:r>
                        <a:rPr lang="en-US" sz="1100" b="0" spc="-15" dirty="0" err="1">
                          <a:solidFill>
                            <a:schemeClr val="tx1"/>
                          </a:solidFill>
                          <a:effectLst/>
                        </a:rPr>
                        <a:t>l</a:t>
                      </a:r>
                      <a:r>
                        <a:rPr lang="en-US" sz="1100" b="0" spc="5" dirty="0" err="1">
                          <a:solidFill>
                            <a:schemeClr val="tx1"/>
                          </a:solidFill>
                          <a:effectLst/>
                        </a:rPr>
                        <a:t>e</a:t>
                      </a:r>
                      <a:r>
                        <a:rPr lang="en-US" sz="1100" b="0" spc="-10" dirty="0" err="1">
                          <a:solidFill>
                            <a:schemeClr val="tx1"/>
                          </a:solidFill>
                          <a:effectLst/>
                        </a:rPr>
                        <a:t>s</a:t>
                      </a:r>
                      <a:r>
                        <a:rPr lang="en-US" sz="1100" b="0" spc="-15" dirty="0" err="1">
                          <a:solidFill>
                            <a:schemeClr val="tx1"/>
                          </a:solidFill>
                          <a:effectLst/>
                        </a:rPr>
                        <a:t>z</a:t>
                      </a:r>
                      <a:r>
                        <a:rPr lang="en-US" sz="1100" b="0" spc="5" dirty="0" err="1">
                          <a:solidFill>
                            <a:schemeClr val="tx1"/>
                          </a:solidFill>
                          <a:effectLst/>
                        </a:rPr>
                        <a:t>té</a:t>
                      </a:r>
                      <a:r>
                        <a:rPr lang="en-US" sz="1100" b="0" spc="-10" dirty="0" err="1">
                          <a:solidFill>
                            <a:schemeClr val="tx1"/>
                          </a:solidFill>
                          <a:effectLst/>
                        </a:rPr>
                        <a:t>s</a:t>
                      </a:r>
                      <a:r>
                        <a:rPr lang="en-US" sz="1100" b="0" dirty="0" err="1">
                          <a:solidFill>
                            <a:schemeClr val="tx1"/>
                          </a:solidFill>
                          <a:effectLst/>
                        </a:rPr>
                        <a:t>i</a:t>
                      </a:r>
                      <a:r>
                        <a:rPr lang="en-US" sz="1100" b="0" spc="20" dirty="0">
                          <a:solidFill>
                            <a:schemeClr val="tx1"/>
                          </a:solidFill>
                          <a:effectLst/>
                        </a:rPr>
                        <a:t> </a:t>
                      </a:r>
                      <a:r>
                        <a:rPr lang="en-US" sz="1100" b="0" spc="-25" dirty="0" err="1">
                          <a:solidFill>
                            <a:schemeClr val="tx1"/>
                          </a:solidFill>
                          <a:effectLst/>
                        </a:rPr>
                        <a:t>k</a:t>
                      </a:r>
                      <a:r>
                        <a:rPr lang="en-US" sz="1100" b="0" spc="5" dirty="0" err="1">
                          <a:solidFill>
                            <a:schemeClr val="tx1"/>
                          </a:solidFill>
                          <a:effectLst/>
                        </a:rPr>
                        <a:t>a</a:t>
                      </a:r>
                      <a:r>
                        <a:rPr lang="en-US" sz="1100" b="0" dirty="0" err="1">
                          <a:solidFill>
                            <a:schemeClr val="tx1"/>
                          </a:solidFill>
                          <a:effectLst/>
                        </a:rPr>
                        <a:t>p</a:t>
                      </a:r>
                      <a:r>
                        <a:rPr lang="en-US" sz="1100" b="0" spc="-15" dirty="0" err="1">
                          <a:solidFill>
                            <a:schemeClr val="tx1"/>
                          </a:solidFill>
                          <a:effectLst/>
                        </a:rPr>
                        <a:t>a</a:t>
                      </a:r>
                      <a:r>
                        <a:rPr lang="en-US" sz="1100" b="0" spc="5" dirty="0" err="1">
                          <a:solidFill>
                            <a:schemeClr val="tx1"/>
                          </a:solidFill>
                          <a:effectLst/>
                        </a:rPr>
                        <a:t>c</a:t>
                      </a:r>
                      <a:r>
                        <a:rPr lang="en-US" sz="1100" b="0" spc="-15" dirty="0" err="1">
                          <a:solidFill>
                            <a:schemeClr val="tx1"/>
                          </a:solidFill>
                          <a:effectLst/>
                        </a:rPr>
                        <a:t>i</a:t>
                      </a:r>
                      <a:r>
                        <a:rPr lang="en-US" sz="1100" b="0" spc="5" dirty="0" err="1">
                          <a:solidFill>
                            <a:schemeClr val="tx1"/>
                          </a:solidFill>
                          <a:effectLst/>
                        </a:rPr>
                        <a:t>tá</a:t>
                      </a:r>
                      <a:r>
                        <a:rPr lang="en-US" sz="1100" b="0" spc="-30" dirty="0" err="1">
                          <a:solidFill>
                            <a:schemeClr val="tx1"/>
                          </a:solidFill>
                          <a:effectLst/>
                        </a:rPr>
                        <a:t>s</a:t>
                      </a:r>
                      <a:r>
                        <a:rPr lang="en-US" sz="1100" b="0" spc="5" dirty="0" err="1">
                          <a:solidFill>
                            <a:schemeClr val="tx1"/>
                          </a:solidFill>
                          <a:effectLst/>
                        </a:rPr>
                        <a:t>át</a:t>
                      </a:r>
                      <a:r>
                        <a:rPr lang="en-US" sz="1100" b="0" dirty="0">
                          <a:solidFill>
                            <a:schemeClr val="tx1"/>
                          </a:solidFill>
                          <a:effectLst/>
                        </a:rPr>
                        <a:t>;</a:t>
                      </a:r>
                      <a:endParaRPr lang="hu-HU" sz="1100" b="0" dirty="0">
                        <a:solidFill>
                          <a:schemeClr val="tx1"/>
                        </a:solidFill>
                        <a:effectLst/>
                      </a:endParaRPr>
                    </a:p>
                    <a:p>
                      <a:pPr marL="173355" marR="636905" algn="just">
                        <a:spcAft>
                          <a:spcPts val="0"/>
                        </a:spcAft>
                      </a:pPr>
                      <a:r>
                        <a:rPr lang="en-US" sz="1100" b="0" dirty="0" err="1">
                          <a:solidFill>
                            <a:schemeClr val="tx1"/>
                          </a:solidFill>
                          <a:effectLst/>
                        </a:rPr>
                        <a:t>nor</a:t>
                      </a:r>
                      <a:r>
                        <a:rPr lang="en-US" sz="1100" b="0" spc="-15" dirty="0" err="1">
                          <a:solidFill>
                            <a:schemeClr val="tx1"/>
                          </a:solidFill>
                          <a:effectLst/>
                        </a:rPr>
                        <a:t>m</a:t>
                      </a:r>
                      <a:r>
                        <a:rPr lang="en-US" sz="1100" b="0" spc="5" dirty="0" err="1">
                          <a:solidFill>
                            <a:schemeClr val="tx1"/>
                          </a:solidFill>
                          <a:effectLst/>
                        </a:rPr>
                        <a:t>á</a:t>
                      </a:r>
                      <a:r>
                        <a:rPr lang="en-US" sz="1100" b="0" dirty="0" err="1">
                          <a:solidFill>
                            <a:schemeClr val="tx1"/>
                          </a:solidFill>
                          <a:effectLst/>
                        </a:rPr>
                        <a:t>l</a:t>
                      </a:r>
                      <a:r>
                        <a:rPr lang="en-US" sz="1100" b="0" dirty="0">
                          <a:solidFill>
                            <a:schemeClr val="tx1"/>
                          </a:solidFill>
                          <a:effectLst/>
                        </a:rPr>
                        <a:t> </a:t>
                      </a:r>
                      <a:r>
                        <a:rPr lang="en-US" sz="1100" b="0" dirty="0" err="1">
                          <a:solidFill>
                            <a:schemeClr val="tx1"/>
                          </a:solidFill>
                          <a:effectLst/>
                        </a:rPr>
                        <a:t>ü</a:t>
                      </a:r>
                      <a:r>
                        <a:rPr lang="en-US" sz="1100" b="0" spc="-15" dirty="0" err="1">
                          <a:solidFill>
                            <a:schemeClr val="tx1"/>
                          </a:solidFill>
                          <a:effectLst/>
                        </a:rPr>
                        <a:t>z</a:t>
                      </a:r>
                      <a:r>
                        <a:rPr lang="en-US" sz="1100" b="0" spc="5" dirty="0" err="1">
                          <a:solidFill>
                            <a:schemeClr val="tx1"/>
                          </a:solidFill>
                          <a:effectLst/>
                        </a:rPr>
                        <a:t>e</a:t>
                      </a:r>
                      <a:r>
                        <a:rPr lang="en-US" sz="1100" b="0" spc="-15" dirty="0" err="1">
                          <a:solidFill>
                            <a:schemeClr val="tx1"/>
                          </a:solidFill>
                          <a:effectLst/>
                        </a:rPr>
                        <a:t>m</a:t>
                      </a:r>
                      <a:r>
                        <a:rPr lang="en-US" sz="1100" b="0" dirty="0" err="1">
                          <a:solidFill>
                            <a:schemeClr val="tx1"/>
                          </a:solidFill>
                          <a:effectLst/>
                        </a:rPr>
                        <a:t>v</a:t>
                      </a:r>
                      <a:r>
                        <a:rPr lang="en-US" sz="1100" b="0" spc="5" dirty="0" err="1">
                          <a:solidFill>
                            <a:schemeClr val="tx1"/>
                          </a:solidFill>
                          <a:effectLst/>
                        </a:rPr>
                        <a:t>i</a:t>
                      </a:r>
                      <a:r>
                        <a:rPr lang="en-US" sz="1100" b="0" spc="-15" dirty="0" err="1">
                          <a:solidFill>
                            <a:schemeClr val="tx1"/>
                          </a:solidFill>
                          <a:effectLst/>
                        </a:rPr>
                        <a:t>t</a:t>
                      </a:r>
                      <a:r>
                        <a:rPr lang="en-US" sz="1100" b="0" spc="5" dirty="0" err="1">
                          <a:solidFill>
                            <a:schemeClr val="tx1"/>
                          </a:solidFill>
                          <a:effectLst/>
                        </a:rPr>
                        <a:t>e</a:t>
                      </a:r>
                      <a:r>
                        <a:rPr lang="en-US" sz="1100" b="0" dirty="0" err="1">
                          <a:solidFill>
                            <a:schemeClr val="tx1"/>
                          </a:solidFill>
                          <a:effectLst/>
                        </a:rPr>
                        <a:t>l</a:t>
                      </a:r>
                      <a:r>
                        <a:rPr lang="en-US" sz="1100" b="0" spc="-10" dirty="0">
                          <a:solidFill>
                            <a:schemeClr val="tx1"/>
                          </a:solidFill>
                          <a:effectLst/>
                        </a:rPr>
                        <a:t> </a:t>
                      </a:r>
                      <a:r>
                        <a:rPr lang="en-US" sz="1100" b="0" spc="5" dirty="0" err="1">
                          <a:solidFill>
                            <a:schemeClr val="tx1"/>
                          </a:solidFill>
                          <a:effectLst/>
                        </a:rPr>
                        <a:t>me</a:t>
                      </a:r>
                      <a:r>
                        <a:rPr lang="en-US" sz="1100" b="0" spc="-15" dirty="0" err="1">
                          <a:solidFill>
                            <a:schemeClr val="tx1"/>
                          </a:solidFill>
                          <a:effectLst/>
                        </a:rPr>
                        <a:t>l</a:t>
                      </a:r>
                      <a:r>
                        <a:rPr lang="en-US" sz="1100" b="0" spc="5" dirty="0" err="1">
                          <a:solidFill>
                            <a:schemeClr val="tx1"/>
                          </a:solidFill>
                          <a:effectLst/>
                        </a:rPr>
                        <a:t>l</a:t>
                      </a:r>
                      <a:r>
                        <a:rPr lang="en-US" sz="1100" b="0" spc="-15" dirty="0" err="1">
                          <a:solidFill>
                            <a:schemeClr val="tx1"/>
                          </a:solidFill>
                          <a:effectLst/>
                        </a:rPr>
                        <a:t>e</a:t>
                      </a:r>
                      <a:r>
                        <a:rPr lang="en-US" sz="1100" b="0" spc="5" dirty="0" err="1">
                          <a:solidFill>
                            <a:schemeClr val="tx1"/>
                          </a:solidFill>
                          <a:effectLst/>
                        </a:rPr>
                        <a:t>t</a:t>
                      </a:r>
                      <a:r>
                        <a:rPr lang="en-US" sz="1100" b="0" dirty="0" err="1">
                          <a:solidFill>
                            <a:schemeClr val="tx1"/>
                          </a:solidFill>
                          <a:effectLst/>
                        </a:rPr>
                        <a:t>t</a:t>
                      </a:r>
                      <a:r>
                        <a:rPr lang="en-US" sz="1100" b="0" spc="15" dirty="0">
                          <a:solidFill>
                            <a:schemeClr val="tx1"/>
                          </a:solidFill>
                          <a:effectLst/>
                        </a:rPr>
                        <a:t> </a:t>
                      </a:r>
                      <a:r>
                        <a:rPr lang="en-US" sz="1100" b="0" spc="-15" dirty="0" err="1">
                          <a:solidFill>
                            <a:schemeClr val="tx1"/>
                          </a:solidFill>
                          <a:effectLst/>
                        </a:rPr>
                        <a:t>m</a:t>
                      </a:r>
                      <a:r>
                        <a:rPr lang="en-US" sz="1100" b="0" spc="5" dirty="0" err="1">
                          <a:solidFill>
                            <a:schemeClr val="tx1"/>
                          </a:solidFill>
                          <a:effectLst/>
                        </a:rPr>
                        <a:t>e</a:t>
                      </a:r>
                      <a:r>
                        <a:rPr lang="en-US" sz="1100" b="0" spc="-25" dirty="0" err="1">
                          <a:solidFill>
                            <a:schemeClr val="tx1"/>
                          </a:solidFill>
                          <a:effectLst/>
                        </a:rPr>
                        <a:t>g</a:t>
                      </a:r>
                      <a:r>
                        <a:rPr lang="en-US" sz="1100" b="0" spc="5" dirty="0" err="1">
                          <a:solidFill>
                            <a:schemeClr val="tx1"/>
                          </a:solidFill>
                          <a:effectLst/>
                        </a:rPr>
                        <a:t>el</a:t>
                      </a:r>
                      <a:r>
                        <a:rPr lang="en-US" sz="1100" b="0" spc="-25" dirty="0" err="1">
                          <a:solidFill>
                            <a:schemeClr val="tx1"/>
                          </a:solidFill>
                          <a:effectLst/>
                        </a:rPr>
                        <a:t>ő</a:t>
                      </a:r>
                      <a:r>
                        <a:rPr lang="en-US" sz="1100" b="0" spc="5" dirty="0" err="1">
                          <a:solidFill>
                            <a:schemeClr val="tx1"/>
                          </a:solidFill>
                          <a:effectLst/>
                        </a:rPr>
                        <a:t>zi</a:t>
                      </a:r>
                      <a:r>
                        <a:rPr lang="en-US" sz="1100" b="0" dirty="0" err="1">
                          <a:solidFill>
                            <a:schemeClr val="tx1"/>
                          </a:solidFill>
                          <a:effectLst/>
                        </a:rPr>
                        <a:t>k</a:t>
                      </a:r>
                      <a:r>
                        <a:rPr lang="en-US" sz="1100" b="0" spc="10" dirty="0">
                          <a:solidFill>
                            <a:schemeClr val="tx1"/>
                          </a:solidFill>
                          <a:effectLst/>
                        </a:rPr>
                        <a:t> </a:t>
                      </a:r>
                      <a:r>
                        <a:rPr lang="en-US" sz="1100" b="0" dirty="0">
                          <a:solidFill>
                            <a:schemeClr val="tx1"/>
                          </a:solidFill>
                          <a:effectLst/>
                        </a:rPr>
                        <a:t>a </a:t>
                      </a:r>
                      <a:r>
                        <a:rPr lang="en-US" sz="1100" b="0" dirty="0" err="1">
                          <a:solidFill>
                            <a:schemeClr val="tx1"/>
                          </a:solidFill>
                          <a:effectLst/>
                        </a:rPr>
                        <a:t>v</a:t>
                      </a:r>
                      <a:r>
                        <a:rPr lang="en-US" sz="1100" b="0" spc="5" dirty="0" err="1">
                          <a:solidFill>
                            <a:schemeClr val="tx1"/>
                          </a:solidFill>
                          <a:effectLst/>
                        </a:rPr>
                        <a:t>íz</a:t>
                      </a:r>
                      <a:r>
                        <a:rPr lang="en-US" sz="1100" b="0" spc="-10" dirty="0" err="1">
                          <a:solidFill>
                            <a:schemeClr val="tx1"/>
                          </a:solidFill>
                          <a:effectLst/>
                        </a:rPr>
                        <a:t>s</a:t>
                      </a:r>
                      <a:r>
                        <a:rPr lang="en-US" sz="1100" b="0" spc="-15" dirty="0" err="1">
                          <a:solidFill>
                            <a:schemeClr val="tx1"/>
                          </a:solidFill>
                          <a:effectLst/>
                        </a:rPr>
                        <a:t>z</a:t>
                      </a:r>
                      <a:r>
                        <a:rPr lang="en-US" sz="1100" b="0" spc="5" dirty="0" err="1">
                          <a:solidFill>
                            <a:schemeClr val="tx1"/>
                          </a:solidFill>
                          <a:effectLst/>
                        </a:rPr>
                        <a:t>e</a:t>
                      </a:r>
                      <a:r>
                        <a:rPr lang="en-US" sz="1100" b="0" dirty="0" err="1">
                          <a:solidFill>
                            <a:schemeClr val="tx1"/>
                          </a:solidFill>
                          <a:effectLst/>
                        </a:rPr>
                        <a:t>nn</a:t>
                      </a:r>
                      <a:r>
                        <a:rPr lang="en-US" sz="1100" b="0" spc="-25" dirty="0" err="1">
                          <a:solidFill>
                            <a:schemeClr val="tx1"/>
                          </a:solidFill>
                          <a:effectLst/>
                        </a:rPr>
                        <a:t>y</a:t>
                      </a:r>
                      <a:r>
                        <a:rPr lang="en-US" sz="1100" b="0" spc="5" dirty="0" err="1">
                          <a:solidFill>
                            <a:schemeClr val="tx1"/>
                          </a:solidFill>
                          <a:effectLst/>
                        </a:rPr>
                        <a:t>e</a:t>
                      </a:r>
                      <a:r>
                        <a:rPr lang="en-US" sz="1100" b="0" spc="-15" dirty="0" err="1">
                          <a:solidFill>
                            <a:schemeClr val="tx1"/>
                          </a:solidFill>
                          <a:effectLst/>
                        </a:rPr>
                        <a:t>z</a:t>
                      </a:r>
                      <a:r>
                        <a:rPr lang="en-US" sz="1100" b="0" spc="5" dirty="0" err="1">
                          <a:solidFill>
                            <a:schemeClr val="tx1"/>
                          </a:solidFill>
                          <a:effectLst/>
                        </a:rPr>
                        <a:t>é</a:t>
                      </a:r>
                      <a:r>
                        <a:rPr lang="en-US" sz="1100" b="0" spc="-10" dirty="0" err="1">
                          <a:solidFill>
                            <a:schemeClr val="tx1"/>
                          </a:solidFill>
                          <a:effectLst/>
                        </a:rPr>
                        <a:t>s</a:t>
                      </a:r>
                      <a:r>
                        <a:rPr lang="en-US" sz="1100" b="0" spc="-15" dirty="0" err="1">
                          <a:solidFill>
                            <a:schemeClr val="tx1"/>
                          </a:solidFill>
                          <a:effectLst/>
                        </a:rPr>
                        <a:t>t</a:t>
                      </a:r>
                      <a:r>
                        <a:rPr lang="en-US" sz="1100" b="0" dirty="0">
                          <a:solidFill>
                            <a:schemeClr val="tx1"/>
                          </a:solidFill>
                          <a:effectLst/>
                        </a:rPr>
                        <a:t>.</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36065631"/>
                  </a:ext>
                </a:extLst>
              </a:tr>
              <a:tr h="1419544">
                <a:tc>
                  <a:txBody>
                    <a:bodyPr/>
                    <a:lstStyle/>
                    <a:p>
                      <a:pPr algn="just">
                        <a:lnSpc>
                          <a:spcPts val="600"/>
                        </a:lnSpc>
                        <a:spcBef>
                          <a:spcPts val="45"/>
                        </a:spcBef>
                        <a:spcAft>
                          <a:spcPts val="0"/>
                        </a:spcAft>
                      </a:pPr>
                      <a:r>
                        <a:rPr lang="en-US" sz="800" b="0">
                          <a:solidFill>
                            <a:schemeClr val="tx1"/>
                          </a:solidFill>
                          <a:effectLst/>
                        </a:rPr>
                        <a:t> </a:t>
                      </a:r>
                      <a:endParaRPr lang="hu-HU" sz="1100" b="0">
                        <a:solidFill>
                          <a:schemeClr val="tx1"/>
                        </a:solidFill>
                        <a:effectLst/>
                      </a:endParaRPr>
                    </a:p>
                    <a:p>
                      <a:pPr algn="just">
                        <a:lnSpc>
                          <a:spcPts val="1000"/>
                        </a:lnSpc>
                        <a:spcAft>
                          <a:spcPts val="0"/>
                        </a:spcAft>
                      </a:pPr>
                      <a:r>
                        <a:rPr lang="en-US" sz="1100" b="0">
                          <a:solidFill>
                            <a:schemeClr val="tx1"/>
                          </a:solidFill>
                          <a:effectLst/>
                        </a:rPr>
                        <a:t> </a:t>
                      </a:r>
                      <a:endParaRPr lang="hu-HU" sz="1100" b="0">
                        <a:solidFill>
                          <a:schemeClr val="tx1"/>
                        </a:solidFill>
                        <a:effectLst/>
                      </a:endParaRPr>
                    </a:p>
                    <a:p>
                      <a:pPr algn="just">
                        <a:lnSpc>
                          <a:spcPts val="1000"/>
                        </a:lnSpc>
                        <a:spcAft>
                          <a:spcPts val="0"/>
                        </a:spcAft>
                      </a:pPr>
                      <a:r>
                        <a:rPr lang="en-US" sz="1100" b="0">
                          <a:solidFill>
                            <a:schemeClr val="tx1"/>
                          </a:solidFill>
                          <a:effectLst/>
                        </a:rPr>
                        <a:t> </a:t>
                      </a:r>
                      <a:endParaRPr lang="hu-HU" sz="1100" b="0">
                        <a:solidFill>
                          <a:schemeClr val="tx1"/>
                        </a:solidFill>
                        <a:effectLst/>
                      </a:endParaRPr>
                    </a:p>
                    <a:p>
                      <a:pPr algn="just">
                        <a:lnSpc>
                          <a:spcPts val="1000"/>
                        </a:lnSpc>
                        <a:spcAft>
                          <a:spcPts val="0"/>
                        </a:spcAft>
                      </a:pPr>
                      <a:r>
                        <a:rPr lang="en-US" sz="1100" b="0">
                          <a:solidFill>
                            <a:schemeClr val="tx1"/>
                          </a:solidFill>
                          <a:effectLst/>
                        </a:rPr>
                        <a:t> </a:t>
                      </a:r>
                      <a:endParaRPr lang="hu-HU" sz="1100" b="0">
                        <a:solidFill>
                          <a:schemeClr val="tx1"/>
                        </a:solidFill>
                        <a:effectLst/>
                      </a:endParaRPr>
                    </a:p>
                    <a:p>
                      <a:pPr marL="109220" algn="just">
                        <a:spcAft>
                          <a:spcPts val="0"/>
                        </a:spcAft>
                      </a:pPr>
                      <a:r>
                        <a:rPr lang="en-US" sz="1100" b="0">
                          <a:solidFill>
                            <a:schemeClr val="tx1"/>
                          </a:solidFill>
                          <a:effectLst/>
                        </a:rPr>
                        <a:t>A</a:t>
                      </a:r>
                      <a:r>
                        <a:rPr lang="en-US" sz="1100" b="0" spc="5">
                          <a:solidFill>
                            <a:schemeClr val="tx1"/>
                          </a:solidFill>
                          <a:effectLst/>
                        </a:rPr>
                        <a:t> </a:t>
                      </a:r>
                      <a:r>
                        <a:rPr lang="en-US" sz="1100" b="0" spc="-10">
                          <a:solidFill>
                            <a:schemeClr val="tx1"/>
                          </a:solidFill>
                          <a:effectLst/>
                        </a:rPr>
                        <a:t>s</a:t>
                      </a:r>
                      <a:r>
                        <a:rPr lang="en-US" sz="1100" b="0" spc="5">
                          <a:solidFill>
                            <a:schemeClr val="tx1"/>
                          </a:solidFill>
                          <a:effectLst/>
                        </a:rPr>
                        <a:t>z</a:t>
                      </a:r>
                      <a:r>
                        <a:rPr lang="en-US" sz="1100" b="0" spc="-15">
                          <a:solidFill>
                            <a:schemeClr val="tx1"/>
                          </a:solidFill>
                          <a:effectLst/>
                        </a:rPr>
                        <a:t>e</a:t>
                      </a:r>
                      <a:r>
                        <a:rPr lang="en-US" sz="1100" b="0" spc="5">
                          <a:solidFill>
                            <a:schemeClr val="tx1"/>
                          </a:solidFill>
                          <a:effectLst/>
                        </a:rPr>
                        <a:t>m</a:t>
                      </a:r>
                      <a:r>
                        <a:rPr lang="en-US" sz="1100" b="0" spc="-15">
                          <a:solidFill>
                            <a:schemeClr val="tx1"/>
                          </a:solidFill>
                          <a:effectLst/>
                        </a:rPr>
                        <a:t>é</a:t>
                      </a:r>
                      <a:r>
                        <a:rPr lang="en-US" sz="1100" b="0" spc="5">
                          <a:solidFill>
                            <a:schemeClr val="tx1"/>
                          </a:solidFill>
                          <a:effectLst/>
                        </a:rPr>
                        <a:t>l</a:t>
                      </a:r>
                      <a:r>
                        <a:rPr lang="en-US" sz="1100" b="0" spc="-25">
                          <a:solidFill>
                            <a:schemeClr val="tx1"/>
                          </a:solidFill>
                          <a:effectLst/>
                        </a:rPr>
                        <a:t>y</a:t>
                      </a:r>
                      <a:r>
                        <a:rPr lang="en-US" sz="1100" b="0" spc="5">
                          <a:solidFill>
                            <a:schemeClr val="tx1"/>
                          </a:solidFill>
                          <a:effectLst/>
                        </a:rPr>
                        <a:t>ze</a:t>
                      </a:r>
                      <a:r>
                        <a:rPr lang="en-US" sz="1100" b="0">
                          <a:solidFill>
                            <a:schemeClr val="tx1"/>
                          </a:solidFill>
                          <a:effectLst/>
                        </a:rPr>
                        <a:t>t</a:t>
                      </a:r>
                      <a:r>
                        <a:rPr lang="en-US" sz="1100" b="0" spc="25">
                          <a:solidFill>
                            <a:schemeClr val="tx1"/>
                          </a:solidFill>
                          <a:effectLst/>
                        </a:rPr>
                        <a:t> </a:t>
                      </a:r>
                      <a:r>
                        <a:rPr lang="en-US" sz="1100" b="0">
                          <a:solidFill>
                            <a:schemeClr val="tx1"/>
                          </a:solidFill>
                          <a:effectLst/>
                        </a:rPr>
                        <a:t>o</a:t>
                      </a:r>
                      <a:r>
                        <a:rPr lang="en-US" sz="1100" b="0" spc="-25">
                          <a:solidFill>
                            <a:schemeClr val="tx1"/>
                          </a:solidFill>
                          <a:effectLst/>
                        </a:rPr>
                        <a:t>k</a:t>
                      </a:r>
                      <a:r>
                        <a:rPr lang="en-US" sz="1100" b="0" spc="5">
                          <a:solidFill>
                            <a:schemeClr val="tx1"/>
                          </a:solidFill>
                          <a:effectLst/>
                        </a:rPr>
                        <a:t>t</a:t>
                      </a:r>
                      <a:r>
                        <a:rPr lang="en-US" sz="1100" b="0" spc="-15">
                          <a:solidFill>
                            <a:schemeClr val="tx1"/>
                          </a:solidFill>
                          <a:effectLst/>
                        </a:rPr>
                        <a:t>a</a:t>
                      </a:r>
                      <a:r>
                        <a:rPr lang="en-US" sz="1100" b="0" spc="5">
                          <a:solidFill>
                            <a:schemeClr val="tx1"/>
                          </a:solidFill>
                          <a:effectLst/>
                        </a:rPr>
                        <a:t>tá</a:t>
                      </a:r>
                      <a:r>
                        <a:rPr lang="en-US" sz="1100" b="0" spc="-30">
                          <a:solidFill>
                            <a:schemeClr val="tx1"/>
                          </a:solidFill>
                          <a:effectLst/>
                        </a:rPr>
                        <a:t>s</a:t>
                      </a:r>
                      <a:r>
                        <a:rPr lang="en-US" sz="1100" b="0">
                          <a:solidFill>
                            <a:schemeClr val="tx1"/>
                          </a:solidFill>
                          <a:effectLst/>
                        </a:rPr>
                        <a:t>a</a:t>
                      </a:r>
                      <a:r>
                        <a:rPr lang="en-US" sz="1100" b="0" spc="15">
                          <a:solidFill>
                            <a:schemeClr val="tx1"/>
                          </a:solidFill>
                          <a:effectLst/>
                        </a:rPr>
                        <a:t> </a:t>
                      </a:r>
                      <a:r>
                        <a:rPr lang="en-US" sz="1100" b="0" spc="5">
                          <a:solidFill>
                            <a:schemeClr val="tx1"/>
                          </a:solidFill>
                          <a:effectLst/>
                        </a:rPr>
                        <a:t>é</a:t>
                      </a:r>
                      <a:r>
                        <a:rPr lang="en-US" sz="1100" b="0">
                          <a:solidFill>
                            <a:schemeClr val="tx1"/>
                          </a:solidFill>
                          <a:effectLst/>
                        </a:rPr>
                        <a:t>s</a:t>
                      </a:r>
                      <a:r>
                        <a:rPr lang="en-US" sz="1100" b="0" spc="10">
                          <a:solidFill>
                            <a:schemeClr val="tx1"/>
                          </a:solidFill>
                          <a:effectLst/>
                        </a:rPr>
                        <a:t> </a:t>
                      </a:r>
                      <a:r>
                        <a:rPr lang="en-US" sz="1100" b="0" spc="-25">
                          <a:solidFill>
                            <a:schemeClr val="tx1"/>
                          </a:solidFill>
                          <a:effectLst/>
                        </a:rPr>
                        <a:t>k</a:t>
                      </a:r>
                      <a:r>
                        <a:rPr lang="en-US" sz="1100" b="0" spc="5">
                          <a:solidFill>
                            <a:schemeClr val="tx1"/>
                          </a:solidFill>
                          <a:effectLst/>
                        </a:rPr>
                        <a:t>é</a:t>
                      </a:r>
                      <a:r>
                        <a:rPr lang="en-US" sz="1100" b="0">
                          <a:solidFill>
                            <a:schemeClr val="tx1"/>
                          </a:solidFill>
                          <a:effectLst/>
                        </a:rPr>
                        <a:t>p</a:t>
                      </a:r>
                      <a:r>
                        <a:rPr lang="en-US" sz="1100" b="0" spc="-15">
                          <a:solidFill>
                            <a:schemeClr val="tx1"/>
                          </a:solidFill>
                          <a:effectLst/>
                        </a:rPr>
                        <a:t>z</a:t>
                      </a:r>
                      <a:r>
                        <a:rPr lang="en-US" sz="1100" b="0" spc="5">
                          <a:solidFill>
                            <a:schemeClr val="tx1"/>
                          </a:solidFill>
                          <a:effectLst/>
                        </a:rPr>
                        <a:t>é</a:t>
                      </a:r>
                      <a:r>
                        <a:rPr lang="en-US" sz="1100" b="0" spc="-10">
                          <a:solidFill>
                            <a:schemeClr val="tx1"/>
                          </a:solidFill>
                          <a:effectLst/>
                        </a:rPr>
                        <a:t>s</a:t>
                      </a:r>
                      <a:r>
                        <a:rPr lang="en-US" sz="1100" b="0">
                          <a:solidFill>
                            <a:schemeClr val="tx1"/>
                          </a:solidFill>
                          <a:effectLst/>
                        </a:rPr>
                        <a:t>e</a:t>
                      </a:r>
                      <a:r>
                        <a:rPr lang="en-US" sz="1100" b="0" spc="15">
                          <a:solidFill>
                            <a:schemeClr val="tx1"/>
                          </a:solidFill>
                          <a:effectLst/>
                        </a:rPr>
                        <a:t> </a:t>
                      </a:r>
                      <a:r>
                        <a:rPr lang="en-US" sz="1100" b="0">
                          <a:solidFill>
                            <a:schemeClr val="tx1"/>
                          </a:solidFill>
                          <a:effectLst/>
                        </a:rPr>
                        <a:t>a</a:t>
                      </a:r>
                      <a:r>
                        <a:rPr lang="en-US" sz="1100" b="0" spc="25">
                          <a:solidFill>
                            <a:schemeClr val="tx1"/>
                          </a:solidFill>
                          <a:effectLst/>
                        </a:rPr>
                        <a:t> </a:t>
                      </a:r>
                      <a:r>
                        <a:rPr lang="en-US" sz="1100" b="0">
                          <a:solidFill>
                            <a:schemeClr val="tx1"/>
                          </a:solidFill>
                          <a:effectLst/>
                        </a:rPr>
                        <a:t>kö</a:t>
                      </a:r>
                      <a:r>
                        <a:rPr lang="en-US" sz="1100" b="0" spc="-25">
                          <a:solidFill>
                            <a:schemeClr val="tx1"/>
                          </a:solidFill>
                          <a:effectLst/>
                        </a:rPr>
                        <a:t>v</a:t>
                      </a:r>
                      <a:r>
                        <a:rPr lang="en-US" sz="1100" b="0" spc="5">
                          <a:solidFill>
                            <a:schemeClr val="tx1"/>
                          </a:solidFill>
                          <a:effectLst/>
                        </a:rPr>
                        <a:t>et</a:t>
                      </a:r>
                      <a:r>
                        <a:rPr lang="en-US" sz="1100" b="0" spc="-25">
                          <a:solidFill>
                            <a:schemeClr val="tx1"/>
                          </a:solidFill>
                          <a:effectLst/>
                        </a:rPr>
                        <a:t>k</a:t>
                      </a:r>
                      <a:r>
                        <a:rPr lang="en-US" sz="1100" b="0" spc="5">
                          <a:solidFill>
                            <a:schemeClr val="tx1"/>
                          </a:solidFill>
                          <a:effectLst/>
                        </a:rPr>
                        <a:t>e</a:t>
                      </a:r>
                      <a:r>
                        <a:rPr lang="en-US" sz="1100" b="0" spc="-15">
                          <a:solidFill>
                            <a:schemeClr val="tx1"/>
                          </a:solidFill>
                          <a:effectLst/>
                        </a:rPr>
                        <a:t>z</a:t>
                      </a:r>
                      <a:r>
                        <a:rPr lang="en-US" sz="1100" b="0">
                          <a:solidFill>
                            <a:schemeClr val="tx1"/>
                          </a:solidFill>
                          <a:effectLst/>
                        </a:rPr>
                        <a:t>ők</a:t>
                      </a:r>
                      <a:endParaRPr lang="hu-HU" sz="1100" b="0">
                        <a:solidFill>
                          <a:schemeClr val="tx1"/>
                        </a:solidFill>
                        <a:effectLst/>
                      </a:endParaRPr>
                    </a:p>
                    <a:p>
                      <a:pPr marL="109220" algn="just">
                        <a:lnSpc>
                          <a:spcPts val="1100"/>
                        </a:lnSpc>
                        <a:spcAft>
                          <a:spcPts val="0"/>
                        </a:spcAft>
                      </a:pPr>
                      <a:r>
                        <a:rPr lang="en-US" sz="1100" b="0">
                          <a:solidFill>
                            <a:schemeClr val="tx1"/>
                          </a:solidFill>
                          <a:effectLst/>
                        </a:rPr>
                        <a:t>von</a:t>
                      </a:r>
                      <a:r>
                        <a:rPr lang="en-US" sz="1100" b="0" spc="10">
                          <a:solidFill>
                            <a:schemeClr val="tx1"/>
                          </a:solidFill>
                          <a:effectLst/>
                        </a:rPr>
                        <a:t>a</a:t>
                      </a:r>
                      <a:r>
                        <a:rPr lang="en-US" sz="1100" b="0" spc="-15">
                          <a:solidFill>
                            <a:schemeClr val="tx1"/>
                          </a:solidFill>
                          <a:effectLst/>
                        </a:rPr>
                        <a:t>t</a:t>
                      </a:r>
                      <a:r>
                        <a:rPr lang="en-US" sz="1100" b="0">
                          <a:solidFill>
                            <a:schemeClr val="tx1"/>
                          </a:solidFill>
                          <a:effectLst/>
                        </a:rPr>
                        <a:t>ko</a:t>
                      </a:r>
                      <a:r>
                        <a:rPr lang="en-US" sz="1100" b="0" spc="-15">
                          <a:solidFill>
                            <a:schemeClr val="tx1"/>
                          </a:solidFill>
                          <a:effectLst/>
                        </a:rPr>
                        <a:t>z</a:t>
                      </a:r>
                      <a:r>
                        <a:rPr lang="en-US" sz="1100" b="0" spc="5">
                          <a:solidFill>
                            <a:schemeClr val="tx1"/>
                          </a:solidFill>
                          <a:effectLst/>
                        </a:rPr>
                        <a:t>á</a:t>
                      </a:r>
                      <a:r>
                        <a:rPr lang="en-US" sz="1100" b="0" spc="-10">
                          <a:solidFill>
                            <a:schemeClr val="tx1"/>
                          </a:solidFill>
                          <a:effectLst/>
                        </a:rPr>
                        <a:t>s</a:t>
                      </a:r>
                      <a:r>
                        <a:rPr lang="en-US" sz="1100" b="0" spc="5">
                          <a:solidFill>
                            <a:schemeClr val="tx1"/>
                          </a:solidFill>
                          <a:effectLst/>
                        </a:rPr>
                        <a:t>á</a:t>
                      </a:r>
                      <a:r>
                        <a:rPr lang="en-US" sz="1100" b="0" spc="-25">
                          <a:solidFill>
                            <a:schemeClr val="tx1"/>
                          </a:solidFill>
                          <a:effectLst/>
                        </a:rPr>
                        <a:t>b</a:t>
                      </a:r>
                      <a:r>
                        <a:rPr lang="en-US" sz="1100" b="0" spc="5">
                          <a:solidFill>
                            <a:schemeClr val="tx1"/>
                          </a:solidFill>
                          <a:effectLst/>
                        </a:rPr>
                        <a:t>a</a:t>
                      </a:r>
                      <a:r>
                        <a:rPr lang="en-US" sz="1100" b="0">
                          <a:solidFill>
                            <a:schemeClr val="tx1"/>
                          </a:solidFill>
                          <a:effectLst/>
                        </a:rPr>
                        <a:t>n</a:t>
                      </a:r>
                      <a:endParaRPr lang="hu-HU" sz="1100" b="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5895" marR="116840" algn="just">
                        <a:spcBef>
                          <a:spcPts val="190"/>
                        </a:spcBef>
                        <a:spcAft>
                          <a:spcPts val="0"/>
                        </a:spcAft>
                      </a:pPr>
                      <a:r>
                        <a:rPr lang="en-US" sz="1100" b="0" dirty="0" err="1">
                          <a:solidFill>
                            <a:schemeClr val="tx1"/>
                          </a:solidFill>
                          <a:effectLst/>
                        </a:rPr>
                        <a:t>von</a:t>
                      </a:r>
                      <a:r>
                        <a:rPr lang="en-US" sz="1100" b="0" spc="5" dirty="0" err="1">
                          <a:solidFill>
                            <a:schemeClr val="tx1"/>
                          </a:solidFill>
                          <a:effectLst/>
                        </a:rPr>
                        <a:t>a</a:t>
                      </a:r>
                      <a:r>
                        <a:rPr lang="en-US" sz="1100" b="0" spc="-15" dirty="0" err="1">
                          <a:solidFill>
                            <a:schemeClr val="tx1"/>
                          </a:solidFill>
                          <a:effectLst/>
                        </a:rPr>
                        <a:t>t</a:t>
                      </a:r>
                      <a:r>
                        <a:rPr lang="en-US" sz="1100" b="0" dirty="0" err="1">
                          <a:solidFill>
                            <a:schemeClr val="tx1"/>
                          </a:solidFill>
                          <a:effectLst/>
                        </a:rPr>
                        <a:t>ko</a:t>
                      </a:r>
                      <a:r>
                        <a:rPr lang="en-US" sz="1100" b="0" spc="5" dirty="0" err="1">
                          <a:solidFill>
                            <a:schemeClr val="tx1"/>
                          </a:solidFill>
                          <a:effectLst/>
                        </a:rPr>
                        <a:t>z</a:t>
                      </a:r>
                      <a:r>
                        <a:rPr lang="en-US" sz="1100" b="0" dirty="0" err="1">
                          <a:solidFill>
                            <a:schemeClr val="tx1"/>
                          </a:solidFill>
                          <a:effectLst/>
                        </a:rPr>
                        <a:t>ó</a:t>
                      </a:r>
                      <a:r>
                        <a:rPr lang="en-US" sz="1100" b="0" spc="-5" dirty="0">
                          <a:solidFill>
                            <a:schemeClr val="tx1"/>
                          </a:solidFill>
                          <a:effectLst/>
                        </a:rPr>
                        <a:t> </a:t>
                      </a:r>
                      <a:r>
                        <a:rPr lang="en-US" sz="1100" b="0" spc="-10" dirty="0" err="1">
                          <a:solidFill>
                            <a:schemeClr val="tx1"/>
                          </a:solidFill>
                          <a:effectLst/>
                        </a:rPr>
                        <a:t>s</a:t>
                      </a:r>
                      <a:r>
                        <a:rPr lang="en-US" sz="1100" b="0" spc="-15" dirty="0" err="1">
                          <a:solidFill>
                            <a:schemeClr val="tx1"/>
                          </a:solidFill>
                          <a:effectLst/>
                        </a:rPr>
                        <a:t>z</a:t>
                      </a:r>
                      <a:r>
                        <a:rPr lang="en-US" sz="1100" b="0" spc="5" dirty="0" err="1">
                          <a:solidFill>
                            <a:schemeClr val="tx1"/>
                          </a:solidFill>
                          <a:effectLst/>
                        </a:rPr>
                        <a:t>a</a:t>
                      </a:r>
                      <a:r>
                        <a:rPr lang="en-US" sz="1100" b="0" spc="-25" dirty="0" err="1">
                          <a:solidFill>
                            <a:schemeClr val="tx1"/>
                          </a:solidFill>
                          <a:effectLst/>
                        </a:rPr>
                        <a:t>b</a:t>
                      </a:r>
                      <a:r>
                        <a:rPr lang="en-US" sz="1100" b="0" spc="5" dirty="0" err="1">
                          <a:solidFill>
                            <a:schemeClr val="tx1"/>
                          </a:solidFill>
                          <a:effectLst/>
                        </a:rPr>
                        <a:t>ál</a:t>
                      </a:r>
                      <a:r>
                        <a:rPr lang="en-US" sz="1100" b="0" dirty="0" err="1">
                          <a:solidFill>
                            <a:schemeClr val="tx1"/>
                          </a:solidFill>
                          <a:effectLst/>
                        </a:rPr>
                        <a:t>y</a:t>
                      </a:r>
                      <a:r>
                        <a:rPr lang="en-US" sz="1100" b="0" spc="-25" dirty="0" err="1">
                          <a:solidFill>
                            <a:schemeClr val="tx1"/>
                          </a:solidFill>
                          <a:effectLst/>
                        </a:rPr>
                        <a:t>o</a:t>
                      </a:r>
                      <a:r>
                        <a:rPr lang="en-US" sz="1100" b="0" spc="5" dirty="0" err="1">
                          <a:solidFill>
                            <a:schemeClr val="tx1"/>
                          </a:solidFill>
                          <a:effectLst/>
                        </a:rPr>
                        <a:t>zá</a:t>
                      </a:r>
                      <a:r>
                        <a:rPr lang="en-US" sz="1100" b="0" spc="-10" dirty="0" err="1">
                          <a:solidFill>
                            <a:schemeClr val="tx1"/>
                          </a:solidFill>
                          <a:effectLst/>
                        </a:rPr>
                        <a:t>s</a:t>
                      </a:r>
                      <a:r>
                        <a:rPr lang="en-US" sz="1100" b="0" dirty="0" err="1">
                          <a:solidFill>
                            <a:schemeClr val="tx1"/>
                          </a:solidFill>
                          <a:effectLst/>
                        </a:rPr>
                        <a:t>o</a:t>
                      </a:r>
                      <a:r>
                        <a:rPr lang="en-US" sz="1100" b="0" spc="-25" dirty="0" err="1">
                          <a:solidFill>
                            <a:schemeClr val="tx1"/>
                          </a:solidFill>
                          <a:effectLst/>
                        </a:rPr>
                        <a:t>k</a:t>
                      </a:r>
                      <a:r>
                        <a:rPr lang="en-US" sz="1100" b="0" dirty="0">
                          <a:solidFill>
                            <a:schemeClr val="tx1"/>
                          </a:solidFill>
                          <a:effectLst/>
                        </a:rPr>
                        <a:t>,</a:t>
                      </a:r>
                      <a:r>
                        <a:rPr lang="en-US" sz="1100" b="0" spc="25" dirty="0">
                          <a:solidFill>
                            <a:schemeClr val="tx1"/>
                          </a:solidFill>
                          <a:effectLst/>
                        </a:rPr>
                        <a:t> </a:t>
                      </a:r>
                      <a:r>
                        <a:rPr lang="en-US" sz="1100" b="0" spc="-15" dirty="0" err="1">
                          <a:solidFill>
                            <a:schemeClr val="tx1"/>
                          </a:solidFill>
                          <a:effectLst/>
                        </a:rPr>
                        <a:t>á</a:t>
                      </a:r>
                      <a:r>
                        <a:rPr lang="en-US" sz="1100" b="0" spc="5" dirty="0" err="1">
                          <a:solidFill>
                            <a:schemeClr val="tx1"/>
                          </a:solidFill>
                          <a:effectLst/>
                        </a:rPr>
                        <a:t>ll</a:t>
                      </a:r>
                      <a:r>
                        <a:rPr lang="en-US" sz="1100" b="0" spc="-15" dirty="0" err="1">
                          <a:solidFill>
                            <a:schemeClr val="tx1"/>
                          </a:solidFill>
                          <a:effectLst/>
                        </a:rPr>
                        <a:t>a</a:t>
                      </a:r>
                      <a:r>
                        <a:rPr lang="en-US" sz="1100" b="0" spc="5" dirty="0" err="1">
                          <a:solidFill>
                            <a:schemeClr val="tx1"/>
                          </a:solidFill>
                          <a:effectLst/>
                        </a:rPr>
                        <a:t>t</a:t>
                      </a:r>
                      <a:r>
                        <a:rPr lang="en-US" sz="1100" b="0" spc="-15" dirty="0" err="1">
                          <a:solidFill>
                            <a:schemeClr val="tx1"/>
                          </a:solidFill>
                          <a:effectLst/>
                        </a:rPr>
                        <a:t>á</a:t>
                      </a:r>
                      <a:r>
                        <a:rPr lang="en-US" sz="1100" b="0" spc="5" dirty="0" err="1">
                          <a:solidFill>
                            <a:schemeClr val="tx1"/>
                          </a:solidFill>
                          <a:effectLst/>
                        </a:rPr>
                        <a:t>ll</a:t>
                      </a:r>
                      <a:r>
                        <a:rPr lang="en-US" sz="1100" b="0" spc="-25" dirty="0" err="1">
                          <a:solidFill>
                            <a:schemeClr val="tx1"/>
                          </a:solidFill>
                          <a:effectLst/>
                        </a:rPr>
                        <a:t>o</a:t>
                      </a:r>
                      <a:r>
                        <a:rPr lang="en-US" sz="1100" b="0" spc="-15" dirty="0" err="1">
                          <a:solidFill>
                            <a:schemeClr val="tx1"/>
                          </a:solidFill>
                          <a:effectLst/>
                        </a:rPr>
                        <a:t>m</a:t>
                      </a:r>
                      <a:r>
                        <a:rPr lang="en-US" sz="1100" b="0" spc="5" dirty="0" err="1">
                          <a:solidFill>
                            <a:schemeClr val="tx1"/>
                          </a:solidFill>
                          <a:effectLst/>
                        </a:rPr>
                        <a:t>á</a:t>
                      </a:r>
                      <a:r>
                        <a:rPr lang="en-US" sz="1100" b="0" dirty="0" err="1">
                          <a:solidFill>
                            <a:schemeClr val="tx1"/>
                          </a:solidFill>
                          <a:effectLst/>
                        </a:rPr>
                        <a:t>ny</a:t>
                      </a:r>
                      <a:r>
                        <a:rPr lang="en-US" sz="1100" b="0" spc="20" dirty="0">
                          <a:solidFill>
                            <a:schemeClr val="tx1"/>
                          </a:solidFill>
                          <a:effectLst/>
                        </a:rPr>
                        <a:t> </a:t>
                      </a:r>
                      <a:r>
                        <a:rPr lang="en-US" sz="1100" b="0" spc="5" dirty="0" err="1">
                          <a:solidFill>
                            <a:schemeClr val="tx1"/>
                          </a:solidFill>
                          <a:effectLst/>
                        </a:rPr>
                        <a:t>t</a:t>
                      </a:r>
                      <a:r>
                        <a:rPr lang="en-US" sz="1100" b="0" spc="-15" dirty="0" err="1">
                          <a:solidFill>
                            <a:schemeClr val="tx1"/>
                          </a:solidFill>
                          <a:effectLst/>
                        </a:rPr>
                        <a:t>a</a:t>
                      </a:r>
                      <a:r>
                        <a:rPr lang="en-US" sz="1100" b="0" dirty="0" err="1">
                          <a:solidFill>
                            <a:schemeClr val="tx1"/>
                          </a:solidFill>
                          <a:effectLst/>
                        </a:rPr>
                        <a:t>r</a:t>
                      </a:r>
                      <a:r>
                        <a:rPr lang="en-US" sz="1100" b="0" spc="5" dirty="0" err="1">
                          <a:solidFill>
                            <a:schemeClr val="tx1"/>
                          </a:solidFill>
                          <a:effectLst/>
                        </a:rPr>
                        <a:t>tá</a:t>
                      </a:r>
                      <a:r>
                        <a:rPr lang="en-US" sz="1100" b="0" spc="-30" dirty="0" err="1">
                          <a:solidFill>
                            <a:schemeClr val="tx1"/>
                          </a:solidFill>
                          <a:effectLst/>
                        </a:rPr>
                        <a:t>s</a:t>
                      </a:r>
                      <a:r>
                        <a:rPr lang="en-US" sz="1100" b="0" spc="5" dirty="0" err="1">
                          <a:solidFill>
                            <a:schemeClr val="tx1"/>
                          </a:solidFill>
                          <a:effectLst/>
                        </a:rPr>
                        <a:t>a</a:t>
                      </a:r>
                      <a:r>
                        <a:rPr lang="en-US" sz="1100" b="0" dirty="0">
                          <a:solidFill>
                            <a:schemeClr val="tx1"/>
                          </a:solidFill>
                          <a:effectLst/>
                        </a:rPr>
                        <a:t>, </a:t>
                      </a:r>
                      <a:r>
                        <a:rPr lang="en-US" sz="1100" b="0" spc="5" dirty="0" err="1">
                          <a:solidFill>
                            <a:schemeClr val="tx1"/>
                          </a:solidFill>
                          <a:effectLst/>
                        </a:rPr>
                        <a:t>ál</a:t>
                      </a:r>
                      <a:r>
                        <a:rPr lang="en-US" sz="1100" b="0" spc="-15" dirty="0" err="1">
                          <a:solidFill>
                            <a:schemeClr val="tx1"/>
                          </a:solidFill>
                          <a:effectLst/>
                        </a:rPr>
                        <a:t>l</a:t>
                      </a:r>
                      <a:r>
                        <a:rPr lang="en-US" sz="1100" b="0" spc="5" dirty="0" err="1">
                          <a:solidFill>
                            <a:schemeClr val="tx1"/>
                          </a:solidFill>
                          <a:effectLst/>
                        </a:rPr>
                        <a:t>a</a:t>
                      </a:r>
                      <a:r>
                        <a:rPr lang="en-US" sz="1100" b="0" spc="-15" dirty="0" err="1">
                          <a:solidFill>
                            <a:schemeClr val="tx1"/>
                          </a:solidFill>
                          <a:effectLst/>
                        </a:rPr>
                        <a:t>t</a:t>
                      </a:r>
                      <a:r>
                        <a:rPr lang="en-US" sz="1100" b="0" spc="5" dirty="0" err="1">
                          <a:solidFill>
                            <a:schemeClr val="tx1"/>
                          </a:solidFill>
                          <a:effectLst/>
                        </a:rPr>
                        <a:t>e</a:t>
                      </a:r>
                      <a:r>
                        <a:rPr lang="en-US" sz="1100" b="0" dirty="0" err="1">
                          <a:solidFill>
                            <a:schemeClr val="tx1"/>
                          </a:solidFill>
                          <a:effectLst/>
                        </a:rPr>
                        <a:t>g</a:t>
                      </a:r>
                      <a:r>
                        <a:rPr lang="en-US" sz="1100" b="0" spc="5" dirty="0" err="1">
                          <a:solidFill>
                            <a:schemeClr val="tx1"/>
                          </a:solidFill>
                          <a:effectLst/>
                        </a:rPr>
                        <a:t>é</a:t>
                      </a:r>
                      <a:r>
                        <a:rPr lang="en-US" sz="1100" b="0" spc="-30" dirty="0" err="1">
                          <a:solidFill>
                            <a:schemeClr val="tx1"/>
                          </a:solidFill>
                          <a:effectLst/>
                        </a:rPr>
                        <a:t>s</a:t>
                      </a:r>
                      <a:r>
                        <a:rPr lang="en-US" sz="1100" b="0" spc="5" dirty="0" err="1">
                          <a:solidFill>
                            <a:schemeClr val="tx1"/>
                          </a:solidFill>
                          <a:effectLst/>
                        </a:rPr>
                        <a:t>z</a:t>
                      </a:r>
                      <a:r>
                        <a:rPr lang="en-US" sz="1100" b="0" spc="-10" dirty="0" err="1">
                          <a:solidFill>
                            <a:schemeClr val="tx1"/>
                          </a:solidFill>
                          <a:effectLst/>
                        </a:rPr>
                        <a:t>s</a:t>
                      </a:r>
                      <a:r>
                        <a:rPr lang="en-US" sz="1100" b="0" spc="5" dirty="0" err="1">
                          <a:solidFill>
                            <a:schemeClr val="tx1"/>
                          </a:solidFill>
                          <a:effectLst/>
                        </a:rPr>
                        <a:t>é</a:t>
                      </a:r>
                      <a:r>
                        <a:rPr lang="en-US" sz="1100" b="0" dirty="0" err="1">
                          <a:solidFill>
                            <a:schemeClr val="tx1"/>
                          </a:solidFill>
                          <a:effectLst/>
                        </a:rPr>
                        <a:t>g</a:t>
                      </a:r>
                      <a:r>
                        <a:rPr lang="en-US" sz="1100" b="0" spc="-25" dirty="0" err="1">
                          <a:solidFill>
                            <a:schemeClr val="tx1"/>
                          </a:solidFill>
                          <a:effectLst/>
                        </a:rPr>
                        <a:t>ü</a:t>
                      </a:r>
                      <a:r>
                        <a:rPr lang="en-US" sz="1100" b="0" dirty="0" err="1">
                          <a:solidFill>
                            <a:schemeClr val="tx1"/>
                          </a:solidFill>
                          <a:effectLst/>
                        </a:rPr>
                        <a:t>gy</a:t>
                      </a:r>
                      <a:r>
                        <a:rPr lang="en-US" sz="1100" b="0" spc="20"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5" dirty="0">
                          <a:solidFill>
                            <a:schemeClr val="tx1"/>
                          </a:solidFill>
                          <a:effectLst/>
                        </a:rPr>
                        <a:t> </a:t>
                      </a:r>
                      <a:r>
                        <a:rPr lang="en-US" sz="1100" b="0" spc="5" dirty="0" err="1">
                          <a:solidFill>
                            <a:schemeClr val="tx1"/>
                          </a:solidFill>
                          <a:effectLst/>
                        </a:rPr>
                        <a:t>á</a:t>
                      </a:r>
                      <a:r>
                        <a:rPr lang="en-US" sz="1100" b="0" spc="-15" dirty="0" err="1">
                          <a:solidFill>
                            <a:schemeClr val="tx1"/>
                          </a:solidFill>
                          <a:effectLst/>
                        </a:rPr>
                        <a:t>l</a:t>
                      </a:r>
                      <a:r>
                        <a:rPr lang="en-US" sz="1100" b="0" spc="5" dirty="0" err="1">
                          <a:solidFill>
                            <a:schemeClr val="tx1"/>
                          </a:solidFill>
                          <a:effectLst/>
                        </a:rPr>
                        <a:t>l</a:t>
                      </a:r>
                      <a:r>
                        <a:rPr lang="en-US" sz="1100" b="0" spc="-15" dirty="0" err="1">
                          <a:solidFill>
                            <a:schemeClr val="tx1"/>
                          </a:solidFill>
                          <a:effectLst/>
                        </a:rPr>
                        <a:t>a</a:t>
                      </a:r>
                      <a:r>
                        <a:rPr lang="en-US" sz="1100" b="0" spc="5" dirty="0" err="1">
                          <a:solidFill>
                            <a:schemeClr val="tx1"/>
                          </a:solidFill>
                          <a:effectLst/>
                        </a:rPr>
                        <a:t>tj</a:t>
                      </a:r>
                      <a:r>
                        <a:rPr lang="en-US" sz="1100" b="0" spc="-25" dirty="0" err="1">
                          <a:solidFill>
                            <a:schemeClr val="tx1"/>
                          </a:solidFill>
                          <a:effectLst/>
                        </a:rPr>
                        <a:t>ó</a:t>
                      </a:r>
                      <a:r>
                        <a:rPr lang="en-US" sz="1100" b="0" spc="5" dirty="0" err="1">
                          <a:solidFill>
                            <a:schemeClr val="tx1"/>
                          </a:solidFill>
                          <a:effectLst/>
                        </a:rPr>
                        <a:t>lé</a:t>
                      </a:r>
                      <a:r>
                        <a:rPr lang="en-US" sz="1100" b="0" spc="-15" dirty="0" err="1">
                          <a:solidFill>
                            <a:schemeClr val="tx1"/>
                          </a:solidFill>
                          <a:effectLst/>
                        </a:rPr>
                        <a:t>t</a:t>
                      </a:r>
                      <a:r>
                        <a:rPr lang="en-US" sz="1100" b="0" dirty="0">
                          <a:solidFill>
                            <a:schemeClr val="tx1"/>
                          </a:solidFill>
                          <a:effectLst/>
                        </a:rPr>
                        <a:t>,</a:t>
                      </a:r>
                      <a:r>
                        <a:rPr lang="en-US" sz="1100" b="0" spc="30" dirty="0">
                          <a:solidFill>
                            <a:schemeClr val="tx1"/>
                          </a:solidFill>
                          <a:effectLst/>
                        </a:rPr>
                        <a:t> </a:t>
                      </a:r>
                      <a:r>
                        <a:rPr lang="en-US" sz="1100" b="0" spc="5" dirty="0" err="1">
                          <a:solidFill>
                            <a:schemeClr val="tx1"/>
                          </a:solidFill>
                          <a:effectLst/>
                        </a:rPr>
                        <a:t>t</a:t>
                      </a:r>
                      <a:r>
                        <a:rPr lang="en-US" sz="1100" b="0" spc="-25" dirty="0" err="1">
                          <a:solidFill>
                            <a:schemeClr val="tx1"/>
                          </a:solidFill>
                          <a:effectLst/>
                        </a:rPr>
                        <a:t>r</a:t>
                      </a:r>
                      <a:r>
                        <a:rPr lang="en-US" sz="1100" b="0" spc="5" dirty="0" err="1">
                          <a:solidFill>
                            <a:schemeClr val="tx1"/>
                          </a:solidFill>
                          <a:effectLst/>
                        </a:rPr>
                        <a:t>á</a:t>
                      </a:r>
                      <a:r>
                        <a:rPr lang="en-US" sz="1100" b="0" dirty="0" err="1">
                          <a:solidFill>
                            <a:schemeClr val="tx1"/>
                          </a:solidFill>
                          <a:effectLst/>
                        </a:rPr>
                        <a:t>g</a:t>
                      </a:r>
                      <a:r>
                        <a:rPr lang="en-US" sz="1100" b="0" spc="-25" dirty="0" err="1">
                          <a:solidFill>
                            <a:schemeClr val="tx1"/>
                          </a:solidFill>
                          <a:effectLst/>
                        </a:rPr>
                        <a:t>y</a:t>
                      </a:r>
                      <a:r>
                        <a:rPr lang="en-US" sz="1100" b="0" spc="5" dirty="0" err="1">
                          <a:solidFill>
                            <a:schemeClr val="tx1"/>
                          </a:solidFill>
                          <a:effectLst/>
                        </a:rPr>
                        <a:t>a</a:t>
                      </a:r>
                      <a:r>
                        <a:rPr lang="en-US" sz="1100" b="0" dirty="0" err="1">
                          <a:solidFill>
                            <a:schemeClr val="tx1"/>
                          </a:solidFill>
                          <a:effectLst/>
                        </a:rPr>
                        <a:t>k</a:t>
                      </a:r>
                      <a:r>
                        <a:rPr lang="en-US" sz="1100" b="0" spc="-15" dirty="0" err="1">
                          <a:solidFill>
                            <a:schemeClr val="tx1"/>
                          </a:solidFill>
                          <a:effectLst/>
                        </a:rPr>
                        <a:t>e</a:t>
                      </a:r>
                      <a:r>
                        <a:rPr lang="en-US" sz="1100" b="0" spc="5" dirty="0" err="1">
                          <a:solidFill>
                            <a:schemeClr val="tx1"/>
                          </a:solidFill>
                          <a:effectLst/>
                        </a:rPr>
                        <a:t>z</a:t>
                      </a:r>
                      <a:r>
                        <a:rPr lang="en-US" sz="1100" b="0" spc="-15" dirty="0" err="1">
                          <a:solidFill>
                            <a:schemeClr val="tx1"/>
                          </a:solidFill>
                          <a:effectLst/>
                        </a:rPr>
                        <a:t>e</a:t>
                      </a:r>
                      <a:r>
                        <a:rPr lang="en-US" sz="1100" b="0" spc="5" dirty="0" err="1">
                          <a:solidFill>
                            <a:schemeClr val="tx1"/>
                          </a:solidFill>
                          <a:effectLst/>
                        </a:rPr>
                        <a:t>lé</a:t>
                      </a:r>
                      <a:r>
                        <a:rPr lang="en-US" sz="1100" b="0" spc="-30" dirty="0" err="1">
                          <a:solidFill>
                            <a:schemeClr val="tx1"/>
                          </a:solidFill>
                          <a:effectLst/>
                        </a:rPr>
                        <a:t>s</a:t>
                      </a:r>
                      <a:r>
                        <a:rPr lang="en-US" sz="1100" b="0" dirty="0">
                          <a:solidFill>
                            <a:schemeClr val="tx1"/>
                          </a:solidFill>
                          <a:effectLst/>
                        </a:rPr>
                        <a:t>, </a:t>
                      </a:r>
                      <a:r>
                        <a:rPr lang="en-US" sz="1100" b="0" spc="5" dirty="0" err="1">
                          <a:solidFill>
                            <a:schemeClr val="tx1"/>
                          </a:solidFill>
                          <a:effectLst/>
                        </a:rPr>
                        <a:t>m</a:t>
                      </a:r>
                      <a:r>
                        <a:rPr lang="en-US" sz="1100" b="0" dirty="0" err="1">
                          <a:solidFill>
                            <a:schemeClr val="tx1"/>
                          </a:solidFill>
                          <a:effectLst/>
                        </a:rPr>
                        <a:t>un</a:t>
                      </a:r>
                      <a:r>
                        <a:rPr lang="en-US" sz="1100" b="0" spc="-25" dirty="0" err="1">
                          <a:solidFill>
                            <a:schemeClr val="tx1"/>
                          </a:solidFill>
                          <a:effectLst/>
                        </a:rPr>
                        <a:t>k</a:t>
                      </a:r>
                      <a:r>
                        <a:rPr lang="en-US" sz="1100" b="0" spc="5" dirty="0" err="1">
                          <a:solidFill>
                            <a:schemeClr val="tx1"/>
                          </a:solidFill>
                          <a:effectLst/>
                        </a:rPr>
                        <a:t>a</a:t>
                      </a:r>
                      <a:r>
                        <a:rPr lang="en-US" sz="1100" b="0" dirty="0" err="1">
                          <a:solidFill>
                            <a:schemeClr val="tx1"/>
                          </a:solidFill>
                          <a:effectLst/>
                        </a:rPr>
                        <a:t>v</a:t>
                      </a:r>
                      <a:r>
                        <a:rPr lang="en-US" sz="1100" b="0" spc="-15" dirty="0" err="1">
                          <a:solidFill>
                            <a:schemeClr val="tx1"/>
                          </a:solidFill>
                          <a:effectLst/>
                        </a:rPr>
                        <a:t>á</a:t>
                      </a:r>
                      <a:r>
                        <a:rPr lang="en-US" sz="1100" b="0" spc="5" dirty="0" err="1">
                          <a:solidFill>
                            <a:schemeClr val="tx1"/>
                          </a:solidFill>
                          <a:effectLst/>
                        </a:rPr>
                        <a:t>l</a:t>
                      </a:r>
                      <a:r>
                        <a:rPr lang="en-US" sz="1100" b="0" spc="-15" dirty="0" err="1">
                          <a:solidFill>
                            <a:schemeClr val="tx1"/>
                          </a:solidFill>
                          <a:effectLst/>
                        </a:rPr>
                        <a:t>l</a:t>
                      </a:r>
                      <a:r>
                        <a:rPr lang="en-US" sz="1100" b="0" spc="5" dirty="0" err="1">
                          <a:solidFill>
                            <a:schemeClr val="tx1"/>
                          </a:solidFill>
                          <a:effectLst/>
                        </a:rPr>
                        <a:t>al</a:t>
                      </a:r>
                      <a:r>
                        <a:rPr lang="en-US" sz="1100" b="0" dirty="0" err="1">
                          <a:solidFill>
                            <a:schemeClr val="tx1"/>
                          </a:solidFill>
                          <a:effectLst/>
                        </a:rPr>
                        <a:t>ók</a:t>
                      </a:r>
                      <a:r>
                        <a:rPr lang="en-US" sz="1100" b="0" spc="5" dirty="0">
                          <a:solidFill>
                            <a:schemeClr val="tx1"/>
                          </a:solidFill>
                          <a:effectLst/>
                        </a:rPr>
                        <a:t> </a:t>
                      </a:r>
                      <a:r>
                        <a:rPr lang="en-US" sz="1100" b="0" spc="-25" dirty="0" err="1">
                          <a:solidFill>
                            <a:schemeClr val="tx1"/>
                          </a:solidFill>
                          <a:effectLst/>
                        </a:rPr>
                        <a:t>b</a:t>
                      </a:r>
                      <a:r>
                        <a:rPr lang="en-US" sz="1100" b="0" spc="5" dirty="0" err="1">
                          <a:solidFill>
                            <a:schemeClr val="tx1"/>
                          </a:solidFill>
                          <a:effectLst/>
                        </a:rPr>
                        <a:t>i</a:t>
                      </a:r>
                      <a:r>
                        <a:rPr lang="en-US" sz="1100" b="0" spc="-15" dirty="0" err="1">
                          <a:solidFill>
                            <a:schemeClr val="tx1"/>
                          </a:solidFill>
                          <a:effectLst/>
                        </a:rPr>
                        <a:t>z</a:t>
                      </a:r>
                      <a:r>
                        <a:rPr lang="en-US" sz="1100" b="0" spc="5" dirty="0" err="1">
                          <a:solidFill>
                            <a:schemeClr val="tx1"/>
                          </a:solidFill>
                          <a:effectLst/>
                        </a:rPr>
                        <a:t>t</a:t>
                      </a:r>
                      <a:r>
                        <a:rPr lang="en-US" sz="1100" b="0" dirty="0" err="1">
                          <a:solidFill>
                            <a:schemeClr val="tx1"/>
                          </a:solidFill>
                          <a:effectLst/>
                        </a:rPr>
                        <a:t>on</a:t>
                      </a:r>
                      <a:r>
                        <a:rPr lang="en-US" sz="1100" b="0" spc="-10" dirty="0" err="1">
                          <a:solidFill>
                            <a:schemeClr val="tx1"/>
                          </a:solidFill>
                          <a:effectLst/>
                        </a:rPr>
                        <a:t>s</a:t>
                      </a:r>
                      <a:r>
                        <a:rPr lang="en-US" sz="1100" b="0" spc="5" dirty="0" err="1">
                          <a:solidFill>
                            <a:schemeClr val="tx1"/>
                          </a:solidFill>
                          <a:effectLst/>
                        </a:rPr>
                        <a:t>á</a:t>
                      </a:r>
                      <a:r>
                        <a:rPr lang="en-US" sz="1100" b="0" spc="-25" dirty="0" err="1">
                          <a:solidFill>
                            <a:schemeClr val="tx1"/>
                          </a:solidFill>
                          <a:effectLst/>
                        </a:rPr>
                        <a:t>g</a:t>
                      </a:r>
                      <a:r>
                        <a:rPr lang="en-US" sz="1100" b="0" spc="5" dirty="0" err="1">
                          <a:solidFill>
                            <a:schemeClr val="tx1"/>
                          </a:solidFill>
                          <a:effectLst/>
                        </a:rPr>
                        <a:t>a</a:t>
                      </a:r>
                      <a:r>
                        <a:rPr lang="en-US" sz="1100" b="0" dirty="0">
                          <a:solidFill>
                            <a:schemeClr val="tx1"/>
                          </a:solidFill>
                          <a:effectLst/>
                        </a:rPr>
                        <a:t>;</a:t>
                      </a:r>
                      <a:endParaRPr lang="hu-HU" sz="1100" b="0" dirty="0">
                        <a:solidFill>
                          <a:schemeClr val="tx1"/>
                        </a:solidFill>
                        <a:effectLst/>
                      </a:endParaRPr>
                    </a:p>
                    <a:p>
                      <a:pPr marL="173355" algn="just">
                        <a:spcAft>
                          <a:spcPts val="0"/>
                        </a:spcAft>
                      </a:pPr>
                      <a:r>
                        <a:rPr lang="en-US" sz="1100" b="0" spc="5" dirty="0" err="1">
                          <a:solidFill>
                            <a:schemeClr val="tx1"/>
                          </a:solidFill>
                          <a:effectLst/>
                        </a:rPr>
                        <a:t>t</a:t>
                      </a:r>
                      <a:r>
                        <a:rPr lang="en-US" sz="1100" b="0" dirty="0" err="1">
                          <a:solidFill>
                            <a:schemeClr val="tx1"/>
                          </a:solidFill>
                          <a:effectLst/>
                        </a:rPr>
                        <a:t>r</a:t>
                      </a:r>
                      <a:r>
                        <a:rPr lang="en-US" sz="1100" b="0" spc="10" dirty="0" err="1">
                          <a:solidFill>
                            <a:schemeClr val="tx1"/>
                          </a:solidFill>
                          <a:effectLst/>
                        </a:rPr>
                        <a:t>á</a:t>
                      </a:r>
                      <a:r>
                        <a:rPr lang="en-US" sz="1100" b="0" dirty="0" err="1">
                          <a:solidFill>
                            <a:schemeClr val="tx1"/>
                          </a:solidFill>
                          <a:effectLst/>
                        </a:rPr>
                        <a:t>g</a:t>
                      </a:r>
                      <a:r>
                        <a:rPr lang="en-US" sz="1100" b="0" spc="-25" dirty="0" err="1">
                          <a:solidFill>
                            <a:schemeClr val="tx1"/>
                          </a:solidFill>
                          <a:effectLst/>
                        </a:rPr>
                        <a:t>y</a:t>
                      </a:r>
                      <a:r>
                        <a:rPr lang="en-US" sz="1100" b="0" dirty="0" err="1">
                          <a:solidFill>
                            <a:schemeClr val="tx1"/>
                          </a:solidFill>
                          <a:effectLst/>
                        </a:rPr>
                        <a:t>a</a:t>
                      </a:r>
                      <a:r>
                        <a:rPr lang="en-US" sz="1100" b="0" spc="25" dirty="0">
                          <a:solidFill>
                            <a:schemeClr val="tx1"/>
                          </a:solidFill>
                          <a:effectLst/>
                        </a:rPr>
                        <a:t> </a:t>
                      </a:r>
                      <a:r>
                        <a:rPr lang="en-US" sz="1100" b="0" spc="-30" dirty="0" err="1">
                          <a:solidFill>
                            <a:schemeClr val="tx1"/>
                          </a:solidFill>
                          <a:effectLst/>
                        </a:rPr>
                        <a:t>s</a:t>
                      </a:r>
                      <a:r>
                        <a:rPr lang="en-US" sz="1100" b="0" spc="5" dirty="0" err="1">
                          <a:solidFill>
                            <a:schemeClr val="tx1"/>
                          </a:solidFill>
                          <a:effectLst/>
                        </a:rPr>
                        <a:t>z</a:t>
                      </a:r>
                      <a:r>
                        <a:rPr lang="en-US" sz="1100" b="0" spc="-15" dirty="0" err="1">
                          <a:solidFill>
                            <a:schemeClr val="tx1"/>
                          </a:solidFill>
                          <a:effectLst/>
                        </a:rPr>
                        <a:t>á</a:t>
                      </a:r>
                      <a:r>
                        <a:rPr lang="en-US" sz="1100" b="0" spc="5" dirty="0" err="1">
                          <a:solidFill>
                            <a:schemeClr val="tx1"/>
                          </a:solidFill>
                          <a:effectLst/>
                        </a:rPr>
                        <a:t>l</a:t>
                      </a:r>
                      <a:r>
                        <a:rPr lang="en-US" sz="1100" b="0" spc="-15" dirty="0" err="1">
                          <a:solidFill>
                            <a:schemeClr val="tx1"/>
                          </a:solidFill>
                          <a:effectLst/>
                        </a:rPr>
                        <a:t>l</a:t>
                      </a:r>
                      <a:r>
                        <a:rPr lang="en-US" sz="1100" b="0" spc="5" dirty="0" err="1">
                          <a:solidFill>
                            <a:schemeClr val="tx1"/>
                          </a:solidFill>
                          <a:effectLst/>
                        </a:rPr>
                        <a:t>í</a:t>
                      </a:r>
                      <a:r>
                        <a:rPr lang="en-US" sz="1100" b="0" spc="-15" dirty="0" err="1">
                          <a:solidFill>
                            <a:schemeClr val="tx1"/>
                          </a:solidFill>
                          <a:effectLst/>
                        </a:rPr>
                        <a:t>t</a:t>
                      </a:r>
                      <a:r>
                        <a:rPr lang="en-US" sz="1100" b="0" spc="5" dirty="0" err="1">
                          <a:solidFill>
                            <a:schemeClr val="tx1"/>
                          </a:solidFill>
                          <a:effectLst/>
                        </a:rPr>
                        <a:t>á</a:t>
                      </a:r>
                      <a:r>
                        <a:rPr lang="en-US" sz="1100" b="0" spc="-10" dirty="0" err="1">
                          <a:solidFill>
                            <a:schemeClr val="tx1"/>
                          </a:solidFill>
                          <a:effectLst/>
                        </a:rPr>
                        <a:t>s</a:t>
                      </a:r>
                      <a:r>
                        <a:rPr lang="en-US" sz="1100" b="0" dirty="0" err="1">
                          <a:solidFill>
                            <a:schemeClr val="tx1"/>
                          </a:solidFill>
                          <a:effectLst/>
                        </a:rPr>
                        <a:t>a</a:t>
                      </a:r>
                      <a:r>
                        <a:rPr lang="en-US" sz="1100" b="0" spc="25"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0" dirty="0">
                          <a:solidFill>
                            <a:schemeClr val="tx1"/>
                          </a:solidFill>
                          <a:effectLst/>
                        </a:rPr>
                        <a:t> </a:t>
                      </a:r>
                      <a:r>
                        <a:rPr lang="en-US" sz="1100" b="0" spc="-25" dirty="0" err="1">
                          <a:solidFill>
                            <a:schemeClr val="tx1"/>
                          </a:solidFill>
                          <a:effectLst/>
                        </a:rPr>
                        <a:t>k</a:t>
                      </a:r>
                      <a:r>
                        <a:rPr lang="en-US" sz="1100" b="0" spc="5" dirty="0" err="1">
                          <a:solidFill>
                            <a:schemeClr val="tx1"/>
                          </a:solidFill>
                          <a:effectLst/>
                        </a:rPr>
                        <a:t>ij</a:t>
                      </a:r>
                      <a:r>
                        <a:rPr lang="en-US" sz="1100" b="0" spc="-25" dirty="0" err="1">
                          <a:solidFill>
                            <a:schemeClr val="tx1"/>
                          </a:solidFill>
                          <a:effectLst/>
                        </a:rPr>
                        <a:t>u</a:t>
                      </a:r>
                      <a:r>
                        <a:rPr lang="en-US" sz="1100" b="0" spc="5" dirty="0" err="1">
                          <a:solidFill>
                            <a:schemeClr val="tx1"/>
                          </a:solidFill>
                          <a:effectLst/>
                        </a:rPr>
                        <a:t>t</a:t>
                      </a:r>
                      <a:r>
                        <a:rPr lang="en-US" sz="1100" b="0" spc="-15" dirty="0" err="1">
                          <a:solidFill>
                            <a:schemeClr val="tx1"/>
                          </a:solidFill>
                          <a:effectLst/>
                        </a:rPr>
                        <a:t>t</a:t>
                      </a:r>
                      <a:r>
                        <a:rPr lang="en-US" sz="1100" b="0" spc="5" dirty="0" err="1">
                          <a:solidFill>
                            <a:schemeClr val="tx1"/>
                          </a:solidFill>
                          <a:effectLst/>
                        </a:rPr>
                        <a:t>a</a:t>
                      </a:r>
                      <a:r>
                        <a:rPr lang="en-US" sz="1100" b="0" spc="-15" dirty="0" err="1">
                          <a:solidFill>
                            <a:schemeClr val="tx1"/>
                          </a:solidFill>
                          <a:effectLst/>
                        </a:rPr>
                        <a:t>t</a:t>
                      </a:r>
                      <a:r>
                        <a:rPr lang="en-US" sz="1100" b="0" spc="5" dirty="0" err="1">
                          <a:solidFill>
                            <a:schemeClr val="tx1"/>
                          </a:solidFill>
                          <a:effectLst/>
                        </a:rPr>
                        <a:t>á</a:t>
                      </a:r>
                      <a:r>
                        <a:rPr lang="en-US" sz="1100" b="0" spc="-10" dirty="0" err="1">
                          <a:solidFill>
                            <a:schemeClr val="tx1"/>
                          </a:solidFill>
                          <a:effectLst/>
                        </a:rPr>
                        <a:t>s</a:t>
                      </a:r>
                      <a:r>
                        <a:rPr lang="en-US" sz="1100" b="0" spc="5" dirty="0" err="1">
                          <a:solidFill>
                            <a:schemeClr val="tx1"/>
                          </a:solidFill>
                          <a:effectLst/>
                        </a:rPr>
                        <a:t>a</a:t>
                      </a:r>
                      <a:r>
                        <a:rPr lang="en-US" sz="1100" b="0" dirty="0">
                          <a:solidFill>
                            <a:schemeClr val="tx1"/>
                          </a:solidFill>
                          <a:effectLst/>
                        </a:rPr>
                        <a:t>;</a:t>
                      </a:r>
                      <a:endParaRPr lang="hu-HU" sz="1100" b="0" dirty="0">
                        <a:solidFill>
                          <a:schemeClr val="tx1"/>
                        </a:solidFill>
                        <a:effectLst/>
                      </a:endParaRPr>
                    </a:p>
                    <a:p>
                      <a:pPr marL="173355" algn="just">
                        <a:lnSpc>
                          <a:spcPts val="1100"/>
                        </a:lnSpc>
                        <a:spcAft>
                          <a:spcPts val="0"/>
                        </a:spcAft>
                      </a:pPr>
                      <a:r>
                        <a:rPr lang="en-US" sz="1100" b="0" spc="5" dirty="0" err="1">
                          <a:solidFill>
                            <a:schemeClr val="tx1"/>
                          </a:solidFill>
                          <a:effectLst/>
                        </a:rPr>
                        <a:t>te</a:t>
                      </a:r>
                      <a:r>
                        <a:rPr lang="en-US" sz="1100" b="0" spc="-25" dirty="0" err="1">
                          <a:solidFill>
                            <a:schemeClr val="tx1"/>
                          </a:solidFill>
                          <a:effectLst/>
                        </a:rPr>
                        <a:t>v</a:t>
                      </a:r>
                      <a:r>
                        <a:rPr lang="en-US" sz="1100" b="0" spc="5" dirty="0" err="1">
                          <a:solidFill>
                            <a:schemeClr val="tx1"/>
                          </a:solidFill>
                          <a:effectLst/>
                        </a:rPr>
                        <a:t>é</a:t>
                      </a:r>
                      <a:r>
                        <a:rPr lang="en-US" sz="1100" b="0" dirty="0" err="1">
                          <a:solidFill>
                            <a:schemeClr val="tx1"/>
                          </a:solidFill>
                          <a:effectLst/>
                        </a:rPr>
                        <a:t>k</a:t>
                      </a:r>
                      <a:r>
                        <a:rPr lang="en-US" sz="1100" b="0" spc="5" dirty="0" err="1">
                          <a:solidFill>
                            <a:schemeClr val="tx1"/>
                          </a:solidFill>
                          <a:effectLst/>
                        </a:rPr>
                        <a:t>e</a:t>
                      </a:r>
                      <a:r>
                        <a:rPr lang="en-US" sz="1100" b="0" spc="-25" dirty="0" err="1">
                          <a:solidFill>
                            <a:schemeClr val="tx1"/>
                          </a:solidFill>
                          <a:effectLst/>
                        </a:rPr>
                        <a:t>n</a:t>
                      </a:r>
                      <a:r>
                        <a:rPr lang="en-US" sz="1100" b="0" dirty="0" err="1">
                          <a:solidFill>
                            <a:schemeClr val="tx1"/>
                          </a:solidFill>
                          <a:effectLst/>
                        </a:rPr>
                        <a:t>y</a:t>
                      </a:r>
                      <a:r>
                        <a:rPr lang="en-US" sz="1100" b="0" spc="-10" dirty="0" err="1">
                          <a:solidFill>
                            <a:schemeClr val="tx1"/>
                          </a:solidFill>
                          <a:effectLst/>
                        </a:rPr>
                        <a:t>s</a:t>
                      </a:r>
                      <a:r>
                        <a:rPr lang="en-US" sz="1100" b="0" spc="5" dirty="0" err="1">
                          <a:solidFill>
                            <a:schemeClr val="tx1"/>
                          </a:solidFill>
                          <a:effectLst/>
                        </a:rPr>
                        <a:t>é</a:t>
                      </a:r>
                      <a:r>
                        <a:rPr lang="en-US" sz="1100" b="0" spc="-25" dirty="0" err="1">
                          <a:solidFill>
                            <a:schemeClr val="tx1"/>
                          </a:solidFill>
                          <a:effectLst/>
                        </a:rPr>
                        <a:t>g</a:t>
                      </a:r>
                      <a:r>
                        <a:rPr lang="en-US" sz="1100" b="0" spc="5" dirty="0" err="1">
                          <a:solidFill>
                            <a:schemeClr val="tx1"/>
                          </a:solidFill>
                          <a:effectLst/>
                        </a:rPr>
                        <a:t>e</a:t>
                      </a:r>
                      <a:r>
                        <a:rPr lang="en-US" sz="1100" b="0" dirty="0" err="1">
                          <a:solidFill>
                            <a:schemeClr val="tx1"/>
                          </a:solidFill>
                          <a:effectLst/>
                        </a:rPr>
                        <a:t>k</a:t>
                      </a:r>
                      <a:r>
                        <a:rPr lang="en-US" sz="1100" b="0" spc="10" dirty="0">
                          <a:solidFill>
                            <a:schemeClr val="tx1"/>
                          </a:solidFill>
                          <a:effectLst/>
                        </a:rPr>
                        <a:t> </a:t>
                      </a:r>
                      <a:r>
                        <a:rPr lang="en-US" sz="1100" b="0" spc="5" dirty="0" err="1">
                          <a:solidFill>
                            <a:schemeClr val="tx1"/>
                          </a:solidFill>
                          <a:effectLst/>
                        </a:rPr>
                        <a:t>te</a:t>
                      </a:r>
                      <a:r>
                        <a:rPr lang="en-US" sz="1100" b="0" spc="-25" dirty="0" err="1">
                          <a:solidFill>
                            <a:schemeClr val="tx1"/>
                          </a:solidFill>
                          <a:effectLst/>
                        </a:rPr>
                        <a:t>r</a:t>
                      </a:r>
                      <a:r>
                        <a:rPr lang="en-US" sz="1100" b="0" dirty="0" err="1">
                          <a:solidFill>
                            <a:schemeClr val="tx1"/>
                          </a:solidFill>
                          <a:effectLst/>
                        </a:rPr>
                        <a:t>v</a:t>
                      </a:r>
                      <a:r>
                        <a:rPr lang="en-US" sz="1100" b="0" spc="-15" dirty="0" err="1">
                          <a:solidFill>
                            <a:schemeClr val="tx1"/>
                          </a:solidFill>
                          <a:effectLst/>
                        </a:rPr>
                        <a:t>e</a:t>
                      </a:r>
                      <a:r>
                        <a:rPr lang="en-US" sz="1100" b="0" spc="5" dirty="0" err="1">
                          <a:solidFill>
                            <a:schemeClr val="tx1"/>
                          </a:solidFill>
                          <a:effectLst/>
                        </a:rPr>
                        <a:t>zé</a:t>
                      </a:r>
                      <a:r>
                        <a:rPr lang="en-US" sz="1100" b="0" spc="-10" dirty="0" err="1">
                          <a:solidFill>
                            <a:schemeClr val="tx1"/>
                          </a:solidFill>
                          <a:effectLst/>
                        </a:rPr>
                        <a:t>s</a:t>
                      </a:r>
                      <a:r>
                        <a:rPr lang="en-US" sz="1100" b="0" spc="-15" dirty="0" err="1">
                          <a:solidFill>
                            <a:schemeClr val="tx1"/>
                          </a:solidFill>
                          <a:effectLst/>
                        </a:rPr>
                        <a:t>e</a:t>
                      </a:r>
                      <a:r>
                        <a:rPr lang="en-US" sz="1100" b="0" dirty="0">
                          <a:solidFill>
                            <a:schemeClr val="tx1"/>
                          </a:solidFill>
                          <a:effectLst/>
                        </a:rPr>
                        <a:t>;</a:t>
                      </a:r>
                      <a:endParaRPr lang="hu-HU" sz="1100" b="0" dirty="0">
                        <a:solidFill>
                          <a:schemeClr val="tx1"/>
                        </a:solidFill>
                        <a:effectLst/>
                      </a:endParaRPr>
                    </a:p>
                    <a:p>
                      <a:pPr marL="173355" algn="just">
                        <a:spcAft>
                          <a:spcPts val="0"/>
                        </a:spcAft>
                      </a:pPr>
                      <a:r>
                        <a:rPr lang="en-US" sz="1100" b="0" dirty="0" err="1">
                          <a:solidFill>
                            <a:schemeClr val="tx1"/>
                          </a:solidFill>
                          <a:effectLst/>
                        </a:rPr>
                        <a:t>v</a:t>
                      </a:r>
                      <a:r>
                        <a:rPr lang="en-US" sz="1100" b="0" spc="5" dirty="0" err="1">
                          <a:solidFill>
                            <a:schemeClr val="tx1"/>
                          </a:solidFill>
                          <a:effectLst/>
                        </a:rPr>
                        <a:t>e</a:t>
                      </a:r>
                      <a:r>
                        <a:rPr lang="en-US" sz="1100" b="0" spc="-10" dirty="0" err="1">
                          <a:solidFill>
                            <a:schemeClr val="tx1"/>
                          </a:solidFill>
                          <a:effectLst/>
                        </a:rPr>
                        <a:t>s</a:t>
                      </a:r>
                      <a:r>
                        <a:rPr lang="en-US" sz="1100" b="0" spc="5" dirty="0" err="1">
                          <a:solidFill>
                            <a:schemeClr val="tx1"/>
                          </a:solidFill>
                          <a:effectLst/>
                        </a:rPr>
                        <a:t>z</a:t>
                      </a:r>
                      <a:r>
                        <a:rPr lang="en-US" sz="1100" b="0" spc="-15" dirty="0" err="1">
                          <a:solidFill>
                            <a:schemeClr val="tx1"/>
                          </a:solidFill>
                          <a:effectLst/>
                        </a:rPr>
                        <a:t>é</a:t>
                      </a:r>
                      <a:r>
                        <a:rPr lang="en-US" sz="1100" b="0" spc="5" dirty="0" err="1">
                          <a:solidFill>
                            <a:schemeClr val="tx1"/>
                          </a:solidFill>
                          <a:effectLst/>
                        </a:rPr>
                        <a:t>l</a:t>
                      </a:r>
                      <a:r>
                        <a:rPr lang="en-US" sz="1100" b="0" dirty="0" err="1">
                          <a:solidFill>
                            <a:schemeClr val="tx1"/>
                          </a:solidFill>
                          <a:effectLst/>
                        </a:rPr>
                        <a:t>y</a:t>
                      </a:r>
                      <a:r>
                        <a:rPr lang="en-US" sz="1100" b="0" spc="-25" dirty="0" err="1">
                          <a:solidFill>
                            <a:schemeClr val="tx1"/>
                          </a:solidFill>
                          <a:effectLst/>
                        </a:rPr>
                        <a:t>h</a:t>
                      </a:r>
                      <a:r>
                        <a:rPr lang="en-US" sz="1100" b="0" spc="5" dirty="0" err="1">
                          <a:solidFill>
                            <a:schemeClr val="tx1"/>
                          </a:solidFill>
                          <a:effectLst/>
                        </a:rPr>
                        <a:t>el</a:t>
                      </a:r>
                      <a:r>
                        <a:rPr lang="en-US" sz="1100" b="0" spc="-25" dirty="0" err="1">
                          <a:solidFill>
                            <a:schemeClr val="tx1"/>
                          </a:solidFill>
                          <a:effectLst/>
                        </a:rPr>
                        <a:t>y</a:t>
                      </a:r>
                      <a:r>
                        <a:rPr lang="en-US" sz="1100" b="0" spc="5" dirty="0" err="1">
                          <a:solidFill>
                            <a:schemeClr val="tx1"/>
                          </a:solidFill>
                          <a:effectLst/>
                        </a:rPr>
                        <a:t>z</a:t>
                      </a:r>
                      <a:r>
                        <a:rPr lang="en-US" sz="1100" b="0" spc="-15" dirty="0" err="1">
                          <a:solidFill>
                            <a:schemeClr val="tx1"/>
                          </a:solidFill>
                          <a:effectLst/>
                        </a:rPr>
                        <a:t>e</a:t>
                      </a:r>
                      <a:r>
                        <a:rPr lang="en-US" sz="1100" b="0" spc="5" dirty="0" err="1">
                          <a:solidFill>
                            <a:schemeClr val="tx1"/>
                          </a:solidFill>
                          <a:effectLst/>
                        </a:rPr>
                        <a:t>t</a:t>
                      </a:r>
                      <a:r>
                        <a:rPr lang="en-US" sz="1100" b="0" dirty="0" err="1">
                          <a:solidFill>
                            <a:schemeClr val="tx1"/>
                          </a:solidFill>
                          <a:effectLst/>
                        </a:rPr>
                        <a:t>i</a:t>
                      </a:r>
                      <a:r>
                        <a:rPr lang="en-US" sz="1100" b="0" spc="30"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e</a:t>
                      </a:r>
                      <a:r>
                        <a:rPr lang="en-US" sz="1100" b="0" dirty="0" err="1">
                          <a:solidFill>
                            <a:schemeClr val="tx1"/>
                          </a:solidFill>
                          <a:effectLst/>
                        </a:rPr>
                        <a:t>r</a:t>
                      </a:r>
                      <a:r>
                        <a:rPr lang="en-US" sz="1100" b="0" spc="-25" dirty="0" err="1">
                          <a:solidFill>
                            <a:schemeClr val="tx1"/>
                          </a:solidFill>
                          <a:effectLst/>
                        </a:rPr>
                        <a:t>v</a:t>
                      </a:r>
                      <a:r>
                        <a:rPr lang="en-US" sz="1100" b="0" spc="5" dirty="0" err="1">
                          <a:solidFill>
                            <a:schemeClr val="tx1"/>
                          </a:solidFill>
                          <a:effectLst/>
                        </a:rPr>
                        <a:t>e</a:t>
                      </a:r>
                      <a:r>
                        <a:rPr lang="en-US" sz="1100" b="0" spc="-15" dirty="0" err="1">
                          <a:solidFill>
                            <a:schemeClr val="tx1"/>
                          </a:solidFill>
                          <a:effectLst/>
                        </a:rPr>
                        <a:t>z</a:t>
                      </a:r>
                      <a:r>
                        <a:rPr lang="en-US" sz="1100" b="0" spc="5" dirty="0" err="1">
                          <a:solidFill>
                            <a:schemeClr val="tx1"/>
                          </a:solidFill>
                          <a:effectLst/>
                        </a:rPr>
                        <a:t>é</a:t>
                      </a:r>
                      <a:r>
                        <a:rPr lang="en-US" sz="1100" b="0" dirty="0" err="1">
                          <a:solidFill>
                            <a:schemeClr val="tx1"/>
                          </a:solidFill>
                          <a:effectLst/>
                        </a:rPr>
                        <a:t>s</a:t>
                      </a:r>
                      <a:r>
                        <a:rPr lang="en-US" sz="1100" b="0" spc="25"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5" dirty="0">
                          <a:solidFill>
                            <a:schemeClr val="tx1"/>
                          </a:solidFill>
                          <a:effectLst/>
                        </a:rPr>
                        <a:t> </a:t>
                      </a:r>
                      <a:r>
                        <a:rPr lang="en-US" sz="1100" b="0" spc="-25" dirty="0" err="1">
                          <a:solidFill>
                            <a:schemeClr val="tx1"/>
                          </a:solidFill>
                          <a:effectLst/>
                        </a:rPr>
                        <a:t>v</a:t>
                      </a:r>
                      <a:r>
                        <a:rPr lang="en-US" sz="1100" b="0" spc="5" dirty="0" err="1">
                          <a:solidFill>
                            <a:schemeClr val="tx1"/>
                          </a:solidFill>
                          <a:effectLst/>
                        </a:rPr>
                        <a:t>e</a:t>
                      </a:r>
                      <a:r>
                        <a:rPr lang="en-US" sz="1100" b="0" spc="-10" dirty="0" err="1">
                          <a:solidFill>
                            <a:schemeClr val="tx1"/>
                          </a:solidFill>
                          <a:effectLst/>
                        </a:rPr>
                        <a:t>s</a:t>
                      </a:r>
                      <a:r>
                        <a:rPr lang="en-US" sz="1100" b="0" spc="5" dirty="0" err="1">
                          <a:solidFill>
                            <a:schemeClr val="tx1"/>
                          </a:solidFill>
                          <a:effectLst/>
                        </a:rPr>
                        <a:t>z</a:t>
                      </a:r>
                      <a:r>
                        <a:rPr lang="en-US" sz="1100" b="0" spc="-15" dirty="0" err="1">
                          <a:solidFill>
                            <a:schemeClr val="tx1"/>
                          </a:solidFill>
                          <a:effectLst/>
                        </a:rPr>
                        <a:t>é</a:t>
                      </a:r>
                      <a:r>
                        <a:rPr lang="en-US" sz="1100" b="0" spc="5" dirty="0" err="1">
                          <a:solidFill>
                            <a:schemeClr val="tx1"/>
                          </a:solidFill>
                          <a:effectLst/>
                        </a:rPr>
                        <a:t>l</a:t>
                      </a:r>
                      <a:r>
                        <a:rPr lang="en-US" sz="1100" b="0" dirty="0" err="1">
                          <a:solidFill>
                            <a:schemeClr val="tx1"/>
                          </a:solidFill>
                          <a:effectLst/>
                        </a:rPr>
                        <a:t>y</a:t>
                      </a:r>
                      <a:r>
                        <a:rPr lang="en-US" sz="1100" b="0" spc="-25" dirty="0" err="1">
                          <a:solidFill>
                            <a:schemeClr val="tx1"/>
                          </a:solidFill>
                          <a:effectLst/>
                        </a:rPr>
                        <a:t>h</a:t>
                      </a:r>
                      <a:r>
                        <a:rPr lang="en-US" sz="1100" b="0" spc="5" dirty="0" err="1">
                          <a:solidFill>
                            <a:schemeClr val="tx1"/>
                          </a:solidFill>
                          <a:effectLst/>
                        </a:rPr>
                        <a:t>el</a:t>
                      </a:r>
                      <a:r>
                        <a:rPr lang="en-US" sz="1100" b="0" spc="-25" dirty="0" err="1">
                          <a:solidFill>
                            <a:schemeClr val="tx1"/>
                          </a:solidFill>
                          <a:effectLst/>
                        </a:rPr>
                        <a:t>y</a:t>
                      </a:r>
                      <a:r>
                        <a:rPr lang="en-US" sz="1100" b="0" spc="5" dirty="0" err="1">
                          <a:solidFill>
                            <a:schemeClr val="tx1"/>
                          </a:solidFill>
                          <a:effectLst/>
                        </a:rPr>
                        <a:t>z</a:t>
                      </a:r>
                      <a:r>
                        <a:rPr lang="en-US" sz="1100" b="0" spc="-15" dirty="0" err="1">
                          <a:solidFill>
                            <a:schemeClr val="tx1"/>
                          </a:solidFill>
                          <a:effectLst/>
                        </a:rPr>
                        <a:t>e</a:t>
                      </a:r>
                      <a:r>
                        <a:rPr lang="en-US" sz="1100" b="0" spc="15" dirty="0" err="1">
                          <a:solidFill>
                            <a:schemeClr val="tx1"/>
                          </a:solidFill>
                          <a:effectLst/>
                        </a:rPr>
                        <a:t>t</a:t>
                      </a:r>
                      <a:r>
                        <a:rPr lang="en-US" sz="1100" b="0" dirty="0">
                          <a:solidFill>
                            <a:schemeClr val="tx1"/>
                          </a:solidFill>
                          <a:effectLst/>
                        </a:rPr>
                        <a:t>-</a:t>
                      </a:r>
                      <a:endParaRPr lang="hu-HU" sz="1100" b="0" dirty="0">
                        <a:solidFill>
                          <a:schemeClr val="tx1"/>
                        </a:solidFill>
                        <a:effectLst/>
                      </a:endParaRPr>
                    </a:p>
                    <a:p>
                      <a:pPr marL="173355" algn="just">
                        <a:spcAft>
                          <a:spcPts val="0"/>
                        </a:spcAft>
                      </a:pPr>
                      <a:r>
                        <a:rPr lang="en-US" sz="1100" b="0" dirty="0" err="1">
                          <a:solidFill>
                            <a:schemeClr val="tx1"/>
                          </a:solidFill>
                          <a:effectLst/>
                        </a:rPr>
                        <a:t>k</a:t>
                      </a:r>
                      <a:r>
                        <a:rPr lang="en-US" sz="1100" b="0" spc="5" dirty="0" err="1">
                          <a:solidFill>
                            <a:schemeClr val="tx1"/>
                          </a:solidFill>
                          <a:effectLst/>
                        </a:rPr>
                        <a:t>e</a:t>
                      </a:r>
                      <a:r>
                        <a:rPr lang="en-US" sz="1100" b="0" spc="-15" dirty="0" err="1">
                          <a:solidFill>
                            <a:schemeClr val="tx1"/>
                          </a:solidFill>
                          <a:effectLst/>
                        </a:rPr>
                        <a:t>z</a:t>
                      </a:r>
                      <a:r>
                        <a:rPr lang="en-US" sz="1100" b="0" spc="5" dirty="0" err="1">
                          <a:solidFill>
                            <a:schemeClr val="tx1"/>
                          </a:solidFill>
                          <a:effectLst/>
                        </a:rPr>
                        <a:t>e</a:t>
                      </a:r>
                      <a:r>
                        <a:rPr lang="en-US" sz="1100" b="0" spc="-15" dirty="0" err="1">
                          <a:solidFill>
                            <a:schemeClr val="tx1"/>
                          </a:solidFill>
                          <a:effectLst/>
                        </a:rPr>
                        <a:t>l</a:t>
                      </a:r>
                      <a:r>
                        <a:rPr lang="en-US" sz="1100" b="0" spc="5" dirty="0" err="1">
                          <a:solidFill>
                            <a:schemeClr val="tx1"/>
                          </a:solidFill>
                          <a:effectLst/>
                        </a:rPr>
                        <a:t>é</a:t>
                      </a:r>
                      <a:r>
                        <a:rPr lang="en-US" sz="1100" b="0" spc="-10" dirty="0" err="1">
                          <a:solidFill>
                            <a:schemeClr val="tx1"/>
                          </a:solidFill>
                          <a:effectLst/>
                        </a:rPr>
                        <a:t>s</a:t>
                      </a:r>
                      <a:r>
                        <a:rPr lang="en-US" sz="1100" b="0" dirty="0">
                          <a:solidFill>
                            <a:schemeClr val="tx1"/>
                          </a:solidFill>
                          <a:effectLst/>
                        </a:rPr>
                        <a:t>;</a:t>
                      </a:r>
                      <a:endParaRPr lang="hu-HU" sz="1100" b="0" dirty="0">
                        <a:solidFill>
                          <a:schemeClr val="tx1"/>
                        </a:solidFill>
                        <a:effectLst/>
                      </a:endParaRPr>
                    </a:p>
                    <a:p>
                      <a:pPr marL="173355" algn="just">
                        <a:lnSpc>
                          <a:spcPts val="1100"/>
                        </a:lnSpc>
                        <a:spcBef>
                          <a:spcPts val="5"/>
                        </a:spcBef>
                        <a:spcAft>
                          <a:spcPts val="0"/>
                        </a:spcAft>
                      </a:pPr>
                      <a:r>
                        <a:rPr lang="en-US" sz="1100" b="0" dirty="0">
                          <a:solidFill>
                            <a:schemeClr val="tx1"/>
                          </a:solidFill>
                          <a:effectLst/>
                        </a:rPr>
                        <a:t>a</a:t>
                      </a:r>
                      <a:r>
                        <a:rPr lang="en-US" sz="1100" b="0" spc="25" dirty="0">
                          <a:solidFill>
                            <a:schemeClr val="tx1"/>
                          </a:solidFill>
                          <a:effectLst/>
                        </a:rPr>
                        <a:t> </a:t>
                      </a:r>
                      <a:r>
                        <a:rPr lang="en-US" sz="1100" b="0" spc="-25" dirty="0" err="1">
                          <a:solidFill>
                            <a:schemeClr val="tx1"/>
                          </a:solidFill>
                          <a:effectLst/>
                        </a:rPr>
                        <a:t>b</a:t>
                      </a:r>
                      <a:r>
                        <a:rPr lang="en-US" sz="1100" b="0" spc="5" dirty="0" err="1">
                          <a:solidFill>
                            <a:schemeClr val="tx1"/>
                          </a:solidFill>
                          <a:effectLst/>
                        </a:rPr>
                        <a:t>e</a:t>
                      </a:r>
                      <a:r>
                        <a:rPr lang="en-US" sz="1100" b="0" dirty="0" err="1">
                          <a:solidFill>
                            <a:schemeClr val="tx1"/>
                          </a:solidFill>
                          <a:effectLst/>
                        </a:rPr>
                        <a:t>r</a:t>
                      </a:r>
                      <a:r>
                        <a:rPr lang="en-US" sz="1100" b="0" spc="-15" dirty="0" err="1">
                          <a:solidFill>
                            <a:schemeClr val="tx1"/>
                          </a:solidFill>
                          <a:effectLst/>
                        </a:rPr>
                        <a:t>e</a:t>
                      </a:r>
                      <a:r>
                        <a:rPr lang="en-US" sz="1100" b="0" dirty="0" err="1">
                          <a:solidFill>
                            <a:schemeClr val="tx1"/>
                          </a:solidFill>
                          <a:effectLst/>
                        </a:rPr>
                        <a:t>nd</a:t>
                      </a:r>
                      <a:r>
                        <a:rPr lang="en-US" sz="1100" b="0" spc="-15" dirty="0" err="1">
                          <a:solidFill>
                            <a:schemeClr val="tx1"/>
                          </a:solidFill>
                          <a:effectLst/>
                        </a:rPr>
                        <a:t>e</a:t>
                      </a:r>
                      <a:r>
                        <a:rPr lang="en-US" sz="1100" b="0" spc="5" dirty="0" err="1">
                          <a:solidFill>
                            <a:schemeClr val="tx1"/>
                          </a:solidFill>
                          <a:effectLst/>
                        </a:rPr>
                        <a:t>zé</a:t>
                      </a:r>
                      <a:r>
                        <a:rPr lang="en-US" sz="1100" b="0" spc="-25" dirty="0" err="1">
                          <a:solidFill>
                            <a:schemeClr val="tx1"/>
                          </a:solidFill>
                          <a:effectLst/>
                        </a:rPr>
                        <a:t>s</a:t>
                      </a:r>
                      <a:r>
                        <a:rPr lang="en-US" sz="1100" b="0" spc="5" dirty="0" err="1">
                          <a:solidFill>
                            <a:schemeClr val="tx1"/>
                          </a:solidFill>
                          <a:effectLst/>
                        </a:rPr>
                        <a:t>e</a:t>
                      </a:r>
                      <a:r>
                        <a:rPr lang="en-US" sz="1100" b="0" dirty="0" err="1">
                          <a:solidFill>
                            <a:schemeClr val="tx1"/>
                          </a:solidFill>
                          <a:effectLst/>
                        </a:rPr>
                        <a:t>k</a:t>
                      </a:r>
                      <a:r>
                        <a:rPr lang="en-US" sz="1100" b="0" spc="10" dirty="0">
                          <a:solidFill>
                            <a:schemeClr val="tx1"/>
                          </a:solidFill>
                          <a:effectLst/>
                        </a:rPr>
                        <a:t> </a:t>
                      </a:r>
                      <a:r>
                        <a:rPr lang="en-US" sz="1100" b="0" spc="5" dirty="0" err="1">
                          <a:solidFill>
                            <a:schemeClr val="tx1"/>
                          </a:solidFill>
                          <a:effectLst/>
                        </a:rPr>
                        <a:t>ja</a:t>
                      </a:r>
                      <a:r>
                        <a:rPr lang="en-US" sz="1100" b="0" spc="-25" dirty="0" err="1">
                          <a:solidFill>
                            <a:schemeClr val="tx1"/>
                          </a:solidFill>
                          <a:effectLst/>
                        </a:rPr>
                        <a:t>v</a:t>
                      </a:r>
                      <a:r>
                        <a:rPr lang="en-US" sz="1100" b="0" spc="5" dirty="0" err="1">
                          <a:solidFill>
                            <a:schemeClr val="tx1"/>
                          </a:solidFill>
                          <a:effectLst/>
                        </a:rPr>
                        <a:t>í</a:t>
                      </a:r>
                      <a:r>
                        <a:rPr lang="en-US" sz="1100" b="0" spc="-15" dirty="0" err="1">
                          <a:solidFill>
                            <a:schemeClr val="tx1"/>
                          </a:solidFill>
                          <a:effectLst/>
                        </a:rPr>
                        <a:t>t</a:t>
                      </a:r>
                      <a:r>
                        <a:rPr lang="en-US" sz="1100" b="0" spc="5" dirty="0" err="1">
                          <a:solidFill>
                            <a:schemeClr val="tx1"/>
                          </a:solidFill>
                          <a:effectLst/>
                        </a:rPr>
                        <a:t>á</a:t>
                      </a:r>
                      <a:r>
                        <a:rPr lang="en-US" sz="1100" b="0" spc="-10" dirty="0" err="1">
                          <a:solidFill>
                            <a:schemeClr val="tx1"/>
                          </a:solidFill>
                          <a:effectLst/>
                        </a:rPr>
                        <a:t>s</a:t>
                      </a:r>
                      <a:r>
                        <a:rPr lang="en-US" sz="1100" b="0" dirty="0" err="1">
                          <a:solidFill>
                            <a:schemeClr val="tx1"/>
                          </a:solidFill>
                          <a:effectLst/>
                        </a:rPr>
                        <a:t>a</a:t>
                      </a:r>
                      <a:r>
                        <a:rPr lang="en-US" sz="1100" b="0" spc="20"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5" dirty="0">
                          <a:solidFill>
                            <a:schemeClr val="tx1"/>
                          </a:solidFill>
                          <a:effectLst/>
                        </a:rPr>
                        <a:t> </a:t>
                      </a:r>
                      <a:r>
                        <a:rPr lang="en-US" sz="1100" b="0" dirty="0" err="1">
                          <a:solidFill>
                            <a:schemeClr val="tx1"/>
                          </a:solidFill>
                          <a:effectLst/>
                        </a:rPr>
                        <a:t>k</a:t>
                      </a:r>
                      <a:r>
                        <a:rPr lang="en-US" sz="1100" b="0" spc="5" dirty="0" err="1">
                          <a:solidFill>
                            <a:schemeClr val="tx1"/>
                          </a:solidFill>
                          <a:effectLst/>
                        </a:rPr>
                        <a:t>a</a:t>
                      </a:r>
                      <a:r>
                        <a:rPr lang="en-US" sz="1100" b="0" spc="-25" dirty="0" err="1">
                          <a:solidFill>
                            <a:schemeClr val="tx1"/>
                          </a:solidFill>
                          <a:effectLst/>
                        </a:rPr>
                        <a:t>r</a:t>
                      </a:r>
                      <a:r>
                        <a:rPr lang="en-US" sz="1100" b="0" dirty="0" err="1">
                          <a:solidFill>
                            <a:schemeClr val="tx1"/>
                          </a:solidFill>
                          <a:effectLst/>
                        </a:rPr>
                        <a:t>b</a:t>
                      </a:r>
                      <a:r>
                        <a:rPr lang="en-US" sz="1100" b="0" spc="5" dirty="0" err="1">
                          <a:solidFill>
                            <a:schemeClr val="tx1"/>
                          </a:solidFill>
                          <a:effectLst/>
                        </a:rPr>
                        <a:t>a</a:t>
                      </a:r>
                      <a:r>
                        <a:rPr lang="en-US" sz="1100" b="0" spc="-25" dirty="0" err="1">
                          <a:solidFill>
                            <a:schemeClr val="tx1"/>
                          </a:solidFill>
                          <a:effectLst/>
                        </a:rPr>
                        <a:t>n</a:t>
                      </a:r>
                      <a:r>
                        <a:rPr lang="en-US" sz="1100" b="0" spc="5" dirty="0" err="1">
                          <a:solidFill>
                            <a:schemeClr val="tx1"/>
                          </a:solidFill>
                          <a:effectLst/>
                        </a:rPr>
                        <a:t>ta</a:t>
                      </a:r>
                      <a:r>
                        <a:rPr lang="en-US" sz="1100" b="0" spc="-25" dirty="0" err="1">
                          <a:solidFill>
                            <a:schemeClr val="tx1"/>
                          </a:solidFill>
                          <a:effectLst/>
                        </a:rPr>
                        <a:t>r</a:t>
                      </a:r>
                      <a:r>
                        <a:rPr lang="en-US" sz="1100" b="0" spc="5" dirty="0" err="1">
                          <a:solidFill>
                            <a:schemeClr val="tx1"/>
                          </a:solidFill>
                          <a:effectLst/>
                        </a:rPr>
                        <a:t>tá</a:t>
                      </a:r>
                      <a:r>
                        <a:rPr lang="en-US" sz="1100" b="0" spc="-30" dirty="0" err="1">
                          <a:solidFill>
                            <a:schemeClr val="tx1"/>
                          </a:solidFill>
                          <a:effectLst/>
                        </a:rPr>
                        <a:t>s</a:t>
                      </a:r>
                      <a:r>
                        <a:rPr lang="en-US" sz="1100" b="0" spc="5" dirty="0" err="1">
                          <a:solidFill>
                            <a:schemeClr val="tx1"/>
                          </a:solidFill>
                          <a:effectLst/>
                        </a:rPr>
                        <a:t>a</a:t>
                      </a:r>
                      <a:r>
                        <a:rPr lang="en-US" sz="1100" b="0" dirty="0">
                          <a:solidFill>
                            <a:schemeClr val="tx1"/>
                          </a:solidFill>
                          <a:effectLst/>
                        </a:rPr>
                        <a:t>.</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0208112"/>
                  </a:ext>
                </a:extLst>
              </a:tr>
              <a:tr h="461336">
                <a:tc>
                  <a:txBody>
                    <a:bodyPr/>
                    <a:lstStyle/>
                    <a:p>
                      <a:pPr marL="109220" marR="142240" algn="just">
                        <a:lnSpc>
                          <a:spcPts val="1100"/>
                        </a:lnSpc>
                        <a:spcBef>
                          <a:spcPts val="240"/>
                        </a:spcBef>
                        <a:spcAft>
                          <a:spcPts val="0"/>
                        </a:spcAft>
                      </a:pPr>
                      <a:r>
                        <a:rPr lang="en-US" sz="1100" b="0" spc="-10">
                          <a:solidFill>
                            <a:schemeClr val="tx1"/>
                          </a:solidFill>
                          <a:effectLst/>
                        </a:rPr>
                        <a:t>V</a:t>
                      </a:r>
                      <a:r>
                        <a:rPr lang="en-US" sz="1100" b="0" spc="5">
                          <a:solidFill>
                            <a:schemeClr val="tx1"/>
                          </a:solidFill>
                          <a:effectLst/>
                        </a:rPr>
                        <a:t>e</a:t>
                      </a:r>
                      <a:r>
                        <a:rPr lang="en-US" sz="1100" b="0" spc="-10">
                          <a:solidFill>
                            <a:schemeClr val="tx1"/>
                          </a:solidFill>
                          <a:effectLst/>
                        </a:rPr>
                        <a:t>s</a:t>
                      </a:r>
                      <a:r>
                        <a:rPr lang="en-US" sz="1100" b="0" spc="5">
                          <a:solidFill>
                            <a:schemeClr val="tx1"/>
                          </a:solidFill>
                          <a:effectLst/>
                        </a:rPr>
                        <a:t>z</a:t>
                      </a:r>
                      <a:r>
                        <a:rPr lang="en-US" sz="1100" b="0" spc="-15">
                          <a:solidFill>
                            <a:schemeClr val="tx1"/>
                          </a:solidFill>
                          <a:effectLst/>
                        </a:rPr>
                        <a:t>é</a:t>
                      </a:r>
                      <a:r>
                        <a:rPr lang="en-US" sz="1100" b="0" spc="5">
                          <a:solidFill>
                            <a:schemeClr val="tx1"/>
                          </a:solidFill>
                          <a:effectLst/>
                        </a:rPr>
                        <a:t>l</a:t>
                      </a:r>
                      <a:r>
                        <a:rPr lang="en-US" sz="1100" b="0">
                          <a:solidFill>
                            <a:schemeClr val="tx1"/>
                          </a:solidFill>
                          <a:effectLst/>
                        </a:rPr>
                        <a:t>y</a:t>
                      </a:r>
                      <a:r>
                        <a:rPr lang="en-US" sz="1100" b="0" spc="-25">
                          <a:solidFill>
                            <a:schemeClr val="tx1"/>
                          </a:solidFill>
                          <a:effectLst/>
                        </a:rPr>
                        <a:t>h</a:t>
                      </a:r>
                      <a:r>
                        <a:rPr lang="en-US" sz="1100" b="0" spc="5">
                          <a:solidFill>
                            <a:schemeClr val="tx1"/>
                          </a:solidFill>
                          <a:effectLst/>
                        </a:rPr>
                        <a:t>el</a:t>
                      </a:r>
                      <a:r>
                        <a:rPr lang="en-US" sz="1100" b="0" spc="-25">
                          <a:solidFill>
                            <a:schemeClr val="tx1"/>
                          </a:solidFill>
                          <a:effectLst/>
                        </a:rPr>
                        <a:t>y</a:t>
                      </a:r>
                      <a:r>
                        <a:rPr lang="en-US" sz="1100" b="0" spc="5">
                          <a:solidFill>
                            <a:schemeClr val="tx1"/>
                          </a:solidFill>
                          <a:effectLst/>
                        </a:rPr>
                        <a:t>z</a:t>
                      </a:r>
                      <a:r>
                        <a:rPr lang="en-US" sz="1100" b="0" spc="-15">
                          <a:solidFill>
                            <a:schemeClr val="tx1"/>
                          </a:solidFill>
                          <a:effectLst/>
                        </a:rPr>
                        <a:t>e</a:t>
                      </a:r>
                      <a:r>
                        <a:rPr lang="en-US" sz="1100" b="0" spc="5">
                          <a:solidFill>
                            <a:schemeClr val="tx1"/>
                          </a:solidFill>
                          <a:effectLst/>
                        </a:rPr>
                        <a:t>t</a:t>
                      </a:r>
                      <a:r>
                        <a:rPr lang="en-US" sz="1100" b="0">
                          <a:solidFill>
                            <a:schemeClr val="tx1"/>
                          </a:solidFill>
                          <a:effectLst/>
                        </a:rPr>
                        <a:t>i</a:t>
                      </a:r>
                      <a:r>
                        <a:rPr lang="en-US" sz="1100" b="0" spc="35">
                          <a:solidFill>
                            <a:schemeClr val="tx1"/>
                          </a:solidFill>
                          <a:effectLst/>
                        </a:rPr>
                        <a:t> </a:t>
                      </a:r>
                      <a:r>
                        <a:rPr lang="en-US" sz="1100" b="0" spc="5">
                          <a:solidFill>
                            <a:schemeClr val="tx1"/>
                          </a:solidFill>
                          <a:effectLst/>
                        </a:rPr>
                        <a:t>t</a:t>
                      </a:r>
                      <a:r>
                        <a:rPr lang="en-US" sz="1100" b="0" spc="-15">
                          <a:solidFill>
                            <a:schemeClr val="tx1"/>
                          </a:solidFill>
                          <a:effectLst/>
                        </a:rPr>
                        <a:t>e</a:t>
                      </a:r>
                      <a:r>
                        <a:rPr lang="en-US" sz="1100" b="0">
                          <a:solidFill>
                            <a:schemeClr val="tx1"/>
                          </a:solidFill>
                          <a:effectLst/>
                        </a:rPr>
                        <a:t>rv</a:t>
                      </a:r>
                      <a:r>
                        <a:rPr lang="en-US" sz="1100" b="0" spc="-5">
                          <a:solidFill>
                            <a:schemeClr val="tx1"/>
                          </a:solidFill>
                          <a:effectLst/>
                        </a:rPr>
                        <a:t> </a:t>
                      </a:r>
                      <a:r>
                        <a:rPr lang="en-US" sz="1100" b="0">
                          <a:solidFill>
                            <a:schemeClr val="tx1"/>
                          </a:solidFill>
                          <a:effectLst/>
                        </a:rPr>
                        <a:t>k</a:t>
                      </a:r>
                      <a:r>
                        <a:rPr lang="en-US" sz="1100" b="0" spc="5">
                          <a:solidFill>
                            <a:schemeClr val="tx1"/>
                          </a:solidFill>
                          <a:effectLst/>
                        </a:rPr>
                        <a:t>é</a:t>
                      </a:r>
                      <a:r>
                        <a:rPr lang="en-US" sz="1100" b="0" spc="-10">
                          <a:solidFill>
                            <a:schemeClr val="tx1"/>
                          </a:solidFill>
                          <a:effectLst/>
                        </a:rPr>
                        <a:t>s</a:t>
                      </a:r>
                      <a:r>
                        <a:rPr lang="en-US" sz="1100" b="0" spc="-15">
                          <a:solidFill>
                            <a:schemeClr val="tx1"/>
                          </a:solidFill>
                          <a:effectLst/>
                        </a:rPr>
                        <a:t>z</a:t>
                      </a:r>
                      <a:r>
                        <a:rPr lang="en-US" sz="1100" b="0" spc="5">
                          <a:solidFill>
                            <a:schemeClr val="tx1"/>
                          </a:solidFill>
                          <a:effectLst/>
                        </a:rPr>
                        <a:t>í</a:t>
                      </a:r>
                      <a:r>
                        <a:rPr lang="en-US" sz="1100" b="0" spc="-15">
                          <a:solidFill>
                            <a:schemeClr val="tx1"/>
                          </a:solidFill>
                          <a:effectLst/>
                        </a:rPr>
                        <a:t>t</a:t>
                      </a:r>
                      <a:r>
                        <a:rPr lang="en-US" sz="1100" b="0" spc="5">
                          <a:solidFill>
                            <a:schemeClr val="tx1"/>
                          </a:solidFill>
                          <a:effectLst/>
                        </a:rPr>
                        <a:t>é</a:t>
                      </a:r>
                      <a:r>
                        <a:rPr lang="en-US" sz="1100" b="0" spc="-10">
                          <a:solidFill>
                            <a:schemeClr val="tx1"/>
                          </a:solidFill>
                          <a:effectLst/>
                        </a:rPr>
                        <a:t>s</a:t>
                      </a:r>
                      <a:r>
                        <a:rPr lang="en-US" sz="1100" b="0">
                          <a:solidFill>
                            <a:schemeClr val="tx1"/>
                          </a:solidFill>
                          <a:effectLst/>
                        </a:rPr>
                        <a:t>e</a:t>
                      </a:r>
                      <a:r>
                        <a:rPr lang="en-US" sz="1100" b="0" spc="20">
                          <a:solidFill>
                            <a:schemeClr val="tx1"/>
                          </a:solidFill>
                          <a:effectLst/>
                        </a:rPr>
                        <a:t> </a:t>
                      </a:r>
                      <a:r>
                        <a:rPr lang="en-US" sz="1100" b="0">
                          <a:solidFill>
                            <a:schemeClr val="tx1"/>
                          </a:solidFill>
                          <a:effectLst/>
                        </a:rPr>
                        <a:t>a</a:t>
                      </a:r>
                      <a:r>
                        <a:rPr lang="en-US" sz="1100" b="0" spc="5">
                          <a:solidFill>
                            <a:schemeClr val="tx1"/>
                          </a:solidFill>
                          <a:effectLst/>
                        </a:rPr>
                        <a:t> </a:t>
                      </a:r>
                      <a:r>
                        <a:rPr lang="en-US" sz="1100" b="0">
                          <a:solidFill>
                            <a:schemeClr val="tx1"/>
                          </a:solidFill>
                          <a:effectLst/>
                        </a:rPr>
                        <a:t>v</a:t>
                      </a:r>
                      <a:r>
                        <a:rPr lang="en-US" sz="1100" b="0" spc="5">
                          <a:solidFill>
                            <a:schemeClr val="tx1"/>
                          </a:solidFill>
                          <a:effectLst/>
                        </a:rPr>
                        <a:t>á</a:t>
                      </a:r>
                      <a:r>
                        <a:rPr lang="en-US" sz="1100" b="0" spc="-25">
                          <a:solidFill>
                            <a:schemeClr val="tx1"/>
                          </a:solidFill>
                          <a:effectLst/>
                        </a:rPr>
                        <a:t>r</a:t>
                      </a:r>
                      <a:r>
                        <a:rPr lang="en-US" sz="1100" b="0" spc="5">
                          <a:solidFill>
                            <a:schemeClr val="tx1"/>
                          </a:solidFill>
                          <a:effectLst/>
                        </a:rPr>
                        <a:t>a</a:t>
                      </a:r>
                      <a:r>
                        <a:rPr lang="en-US" sz="1100" b="0" spc="-15">
                          <a:solidFill>
                            <a:schemeClr val="tx1"/>
                          </a:solidFill>
                          <a:effectLst/>
                        </a:rPr>
                        <a:t>t</a:t>
                      </a:r>
                      <a:r>
                        <a:rPr lang="en-US" sz="1100" b="0" spc="5">
                          <a:solidFill>
                            <a:schemeClr val="tx1"/>
                          </a:solidFill>
                          <a:effectLst/>
                        </a:rPr>
                        <a:t>l</a:t>
                      </a:r>
                      <a:r>
                        <a:rPr lang="en-US" sz="1100" b="0" spc="-15">
                          <a:solidFill>
                            <a:schemeClr val="tx1"/>
                          </a:solidFill>
                          <a:effectLst/>
                        </a:rPr>
                        <a:t>a</a:t>
                      </a:r>
                      <a:r>
                        <a:rPr lang="en-US" sz="1100" b="0">
                          <a:solidFill>
                            <a:schemeClr val="tx1"/>
                          </a:solidFill>
                          <a:effectLst/>
                        </a:rPr>
                        <a:t>n</a:t>
                      </a:r>
                      <a:r>
                        <a:rPr lang="en-US" sz="1100" b="0" spc="30">
                          <a:solidFill>
                            <a:schemeClr val="tx1"/>
                          </a:solidFill>
                          <a:effectLst/>
                        </a:rPr>
                        <a:t> </a:t>
                      </a:r>
                      <a:r>
                        <a:rPr lang="en-US" sz="1100" b="0" spc="-25">
                          <a:solidFill>
                            <a:schemeClr val="tx1"/>
                          </a:solidFill>
                          <a:effectLst/>
                        </a:rPr>
                        <a:t>k</a:t>
                      </a:r>
                      <a:r>
                        <a:rPr lang="en-US" sz="1100" b="0" spc="5">
                          <a:solidFill>
                            <a:schemeClr val="tx1"/>
                          </a:solidFill>
                          <a:effectLst/>
                        </a:rPr>
                        <a:t>i</a:t>
                      </a:r>
                      <a:r>
                        <a:rPr lang="en-US" sz="1100" b="0">
                          <a:solidFill>
                            <a:schemeClr val="tx1"/>
                          </a:solidFill>
                          <a:effectLst/>
                        </a:rPr>
                        <a:t>b</a:t>
                      </a:r>
                      <a:r>
                        <a:rPr lang="en-US" sz="1100" b="0" spc="-25">
                          <a:solidFill>
                            <a:schemeClr val="tx1"/>
                          </a:solidFill>
                          <a:effectLst/>
                        </a:rPr>
                        <a:t>o</a:t>
                      </a:r>
                      <a:r>
                        <a:rPr lang="en-US" sz="1100" b="0" spc="5">
                          <a:solidFill>
                            <a:schemeClr val="tx1"/>
                          </a:solidFill>
                          <a:effectLst/>
                        </a:rPr>
                        <a:t>c</a:t>
                      </a:r>
                      <a:r>
                        <a:rPr lang="en-US" sz="1100" b="0" spc="-10">
                          <a:solidFill>
                            <a:schemeClr val="tx1"/>
                          </a:solidFill>
                          <a:effectLst/>
                        </a:rPr>
                        <a:t>s</a:t>
                      </a:r>
                      <a:r>
                        <a:rPr lang="en-US" sz="1100" b="0" spc="5">
                          <a:solidFill>
                            <a:schemeClr val="tx1"/>
                          </a:solidFill>
                          <a:effectLst/>
                        </a:rPr>
                        <a:t>á</a:t>
                      </a:r>
                      <a:r>
                        <a:rPr lang="en-US" sz="1100" b="0" spc="-15">
                          <a:solidFill>
                            <a:schemeClr val="tx1"/>
                          </a:solidFill>
                          <a:effectLst/>
                        </a:rPr>
                        <a:t>t</a:t>
                      </a:r>
                      <a:r>
                        <a:rPr lang="en-US" sz="1100" b="0" spc="5">
                          <a:solidFill>
                            <a:schemeClr val="tx1"/>
                          </a:solidFill>
                          <a:effectLst/>
                        </a:rPr>
                        <a:t>á</a:t>
                      </a:r>
                      <a:r>
                        <a:rPr lang="en-US" sz="1100" b="0" spc="-10">
                          <a:solidFill>
                            <a:schemeClr val="tx1"/>
                          </a:solidFill>
                          <a:effectLst/>
                        </a:rPr>
                        <a:t>s</a:t>
                      </a:r>
                      <a:r>
                        <a:rPr lang="en-US" sz="1100" b="0">
                          <a:solidFill>
                            <a:schemeClr val="tx1"/>
                          </a:solidFill>
                          <a:effectLst/>
                        </a:rPr>
                        <a:t>ok</a:t>
                      </a:r>
                      <a:r>
                        <a:rPr lang="en-US" sz="1100" b="0" spc="10">
                          <a:solidFill>
                            <a:schemeClr val="tx1"/>
                          </a:solidFill>
                          <a:effectLst/>
                        </a:rPr>
                        <a:t> </a:t>
                      </a:r>
                      <a:r>
                        <a:rPr lang="en-US" sz="1100" b="0" spc="5">
                          <a:solidFill>
                            <a:schemeClr val="tx1"/>
                          </a:solidFill>
                          <a:effectLst/>
                        </a:rPr>
                        <a:t>é</a:t>
                      </a:r>
                      <a:r>
                        <a:rPr lang="en-US" sz="1100" b="0">
                          <a:solidFill>
                            <a:schemeClr val="tx1"/>
                          </a:solidFill>
                          <a:effectLst/>
                        </a:rPr>
                        <a:t>s </a:t>
                      </a:r>
                      <a:r>
                        <a:rPr lang="en-US" sz="1100" b="0" spc="5">
                          <a:solidFill>
                            <a:schemeClr val="tx1"/>
                          </a:solidFill>
                          <a:effectLst/>
                        </a:rPr>
                        <a:t>e</a:t>
                      </a:r>
                      <a:r>
                        <a:rPr lang="en-US" sz="1100" b="0" spc="-10">
                          <a:solidFill>
                            <a:schemeClr val="tx1"/>
                          </a:solidFill>
                          <a:effectLst/>
                        </a:rPr>
                        <a:t>s</a:t>
                      </a:r>
                      <a:r>
                        <a:rPr lang="en-US" sz="1100" b="0" spc="5">
                          <a:solidFill>
                            <a:schemeClr val="tx1"/>
                          </a:solidFill>
                          <a:effectLst/>
                        </a:rPr>
                        <a:t>e</a:t>
                      </a:r>
                      <a:r>
                        <a:rPr lang="en-US" sz="1100" b="0" spc="-15">
                          <a:solidFill>
                            <a:schemeClr val="tx1"/>
                          </a:solidFill>
                          <a:effectLst/>
                        </a:rPr>
                        <a:t>m</a:t>
                      </a:r>
                      <a:r>
                        <a:rPr lang="en-US" sz="1100" b="0" spc="5">
                          <a:solidFill>
                            <a:schemeClr val="tx1"/>
                          </a:solidFill>
                          <a:effectLst/>
                        </a:rPr>
                        <a:t>é</a:t>
                      </a:r>
                      <a:r>
                        <a:rPr lang="en-US" sz="1100" b="0">
                          <a:solidFill>
                            <a:schemeClr val="tx1"/>
                          </a:solidFill>
                          <a:effectLst/>
                        </a:rPr>
                        <a:t>n</a:t>
                      </a:r>
                      <a:r>
                        <a:rPr lang="en-US" sz="1100" b="0" spc="-25">
                          <a:solidFill>
                            <a:schemeClr val="tx1"/>
                          </a:solidFill>
                          <a:effectLst/>
                        </a:rPr>
                        <a:t>y</a:t>
                      </a:r>
                      <a:r>
                        <a:rPr lang="en-US" sz="1100" b="0" spc="5">
                          <a:solidFill>
                            <a:schemeClr val="tx1"/>
                          </a:solidFill>
                          <a:effectLst/>
                        </a:rPr>
                        <a:t>e</a:t>
                      </a:r>
                      <a:r>
                        <a:rPr lang="en-US" sz="1100" b="0">
                          <a:solidFill>
                            <a:schemeClr val="tx1"/>
                          </a:solidFill>
                          <a:effectLst/>
                        </a:rPr>
                        <a:t>k</a:t>
                      </a:r>
                      <a:r>
                        <a:rPr lang="en-US" sz="1100" b="0" spc="10">
                          <a:solidFill>
                            <a:schemeClr val="tx1"/>
                          </a:solidFill>
                          <a:effectLst/>
                        </a:rPr>
                        <a:t> </a:t>
                      </a:r>
                      <a:r>
                        <a:rPr lang="en-US" sz="1100" b="0">
                          <a:solidFill>
                            <a:schemeClr val="tx1"/>
                          </a:solidFill>
                          <a:effectLst/>
                        </a:rPr>
                        <a:t>k</a:t>
                      </a:r>
                      <a:r>
                        <a:rPr lang="en-US" sz="1100" b="0" spc="-15">
                          <a:solidFill>
                            <a:schemeClr val="tx1"/>
                          </a:solidFill>
                          <a:effectLst/>
                        </a:rPr>
                        <a:t>e</a:t>
                      </a:r>
                      <a:r>
                        <a:rPr lang="en-US" sz="1100" b="0" spc="5">
                          <a:solidFill>
                            <a:schemeClr val="tx1"/>
                          </a:solidFill>
                          <a:effectLst/>
                        </a:rPr>
                        <a:t>z</a:t>
                      </a:r>
                      <a:r>
                        <a:rPr lang="en-US" sz="1100" b="0" spc="-15">
                          <a:solidFill>
                            <a:schemeClr val="tx1"/>
                          </a:solidFill>
                          <a:effectLst/>
                        </a:rPr>
                        <a:t>e</a:t>
                      </a:r>
                      <a:r>
                        <a:rPr lang="en-US" sz="1100" b="0" spc="5">
                          <a:solidFill>
                            <a:schemeClr val="tx1"/>
                          </a:solidFill>
                          <a:effectLst/>
                        </a:rPr>
                        <a:t>lé</a:t>
                      </a:r>
                      <a:r>
                        <a:rPr lang="en-US" sz="1100" b="0" spc="-10">
                          <a:solidFill>
                            <a:schemeClr val="tx1"/>
                          </a:solidFill>
                          <a:effectLst/>
                        </a:rPr>
                        <a:t>s</a:t>
                      </a:r>
                      <a:r>
                        <a:rPr lang="en-US" sz="1100" b="0" spc="-15">
                          <a:solidFill>
                            <a:schemeClr val="tx1"/>
                          </a:solidFill>
                          <a:effectLst/>
                        </a:rPr>
                        <a:t>é</a:t>
                      </a:r>
                      <a:r>
                        <a:rPr lang="en-US" sz="1100" b="0">
                          <a:solidFill>
                            <a:schemeClr val="tx1"/>
                          </a:solidFill>
                          <a:effectLst/>
                        </a:rPr>
                        <a:t>re</a:t>
                      </a:r>
                      <a:endParaRPr lang="hu-HU" sz="1100" b="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7630" marR="234950" algn="just">
                        <a:lnSpc>
                          <a:spcPts val="1100"/>
                        </a:lnSpc>
                        <a:spcBef>
                          <a:spcPts val="240"/>
                        </a:spcBef>
                        <a:spcAft>
                          <a:spcPts val="0"/>
                        </a:spcAft>
                      </a:pPr>
                      <a:r>
                        <a:rPr lang="en-US" sz="1100" b="0" dirty="0">
                          <a:solidFill>
                            <a:schemeClr val="tx1"/>
                          </a:solidFill>
                          <a:effectLst/>
                        </a:rPr>
                        <a:t>A</a:t>
                      </a:r>
                      <a:r>
                        <a:rPr lang="en-US" sz="1100" b="0" spc="5" dirty="0">
                          <a:solidFill>
                            <a:schemeClr val="tx1"/>
                          </a:solidFill>
                          <a:effectLst/>
                        </a:rPr>
                        <a:t> </a:t>
                      </a:r>
                      <a:r>
                        <a:rPr lang="en-US" sz="1100" b="0" spc="5" dirty="0" err="1">
                          <a:solidFill>
                            <a:schemeClr val="tx1"/>
                          </a:solidFill>
                          <a:effectLst/>
                        </a:rPr>
                        <a:t>t</a:t>
                      </a:r>
                      <a:r>
                        <a:rPr lang="en-US" sz="1100" b="0" spc="-15" dirty="0" err="1">
                          <a:solidFill>
                            <a:schemeClr val="tx1"/>
                          </a:solidFill>
                          <a:effectLst/>
                        </a:rPr>
                        <a:t>e</a:t>
                      </a:r>
                      <a:r>
                        <a:rPr lang="en-US" sz="1100" b="0" spc="5" dirty="0" err="1">
                          <a:solidFill>
                            <a:schemeClr val="tx1"/>
                          </a:solidFill>
                          <a:effectLst/>
                        </a:rPr>
                        <a:t>l</a:t>
                      </a:r>
                      <a:r>
                        <a:rPr lang="en-US" sz="1100" b="0" spc="-15" dirty="0" err="1">
                          <a:solidFill>
                            <a:schemeClr val="tx1"/>
                          </a:solidFill>
                          <a:effectLst/>
                        </a:rPr>
                        <a:t>e</a:t>
                      </a:r>
                      <a:r>
                        <a:rPr lang="en-US" sz="1100" b="0" dirty="0" err="1">
                          <a:solidFill>
                            <a:schemeClr val="tx1"/>
                          </a:solidFill>
                          <a:effectLst/>
                        </a:rPr>
                        <a:t>ph</a:t>
                      </a:r>
                      <a:r>
                        <a:rPr lang="en-US" sz="1100" b="0" spc="-15" dirty="0" err="1">
                          <a:solidFill>
                            <a:schemeClr val="tx1"/>
                          </a:solidFill>
                          <a:effectLst/>
                        </a:rPr>
                        <a:t>e</a:t>
                      </a:r>
                      <a:r>
                        <a:rPr lang="en-US" sz="1100" b="0" spc="5" dirty="0" err="1">
                          <a:solidFill>
                            <a:schemeClr val="tx1"/>
                          </a:solidFill>
                          <a:effectLst/>
                        </a:rPr>
                        <a:t>l</a:t>
                      </a:r>
                      <a:r>
                        <a:rPr lang="en-US" sz="1100" b="0" dirty="0" err="1">
                          <a:solidFill>
                            <a:schemeClr val="tx1"/>
                          </a:solidFill>
                          <a:effectLst/>
                        </a:rPr>
                        <a:t>y</a:t>
                      </a:r>
                      <a:r>
                        <a:rPr lang="en-US" sz="1100" b="0" spc="5" dirty="0">
                          <a:solidFill>
                            <a:schemeClr val="tx1"/>
                          </a:solidFill>
                          <a:effectLst/>
                        </a:rPr>
                        <a:t> </a:t>
                      </a:r>
                      <a:r>
                        <a:rPr lang="en-US" sz="1100" b="0" dirty="0" err="1">
                          <a:solidFill>
                            <a:schemeClr val="tx1"/>
                          </a:solidFill>
                          <a:effectLst/>
                        </a:rPr>
                        <a:t>r</a:t>
                      </a:r>
                      <a:r>
                        <a:rPr lang="en-US" sz="1100" b="0" spc="10" dirty="0" err="1">
                          <a:solidFill>
                            <a:schemeClr val="tx1"/>
                          </a:solidFill>
                          <a:effectLst/>
                        </a:rPr>
                        <a:t>e</a:t>
                      </a:r>
                      <a:r>
                        <a:rPr lang="en-US" sz="1100" b="0" dirty="0" err="1">
                          <a:solidFill>
                            <a:schemeClr val="tx1"/>
                          </a:solidFill>
                          <a:effectLst/>
                        </a:rPr>
                        <a:t>n</a:t>
                      </a:r>
                      <a:r>
                        <a:rPr lang="en-US" sz="1100" b="0" spc="-25" dirty="0" err="1">
                          <a:solidFill>
                            <a:schemeClr val="tx1"/>
                          </a:solidFill>
                          <a:effectLst/>
                        </a:rPr>
                        <a:t>d</a:t>
                      </a:r>
                      <a:r>
                        <a:rPr lang="en-US" sz="1100" b="0" spc="5" dirty="0" err="1">
                          <a:solidFill>
                            <a:schemeClr val="tx1"/>
                          </a:solidFill>
                          <a:effectLst/>
                        </a:rPr>
                        <a:t>el</a:t>
                      </a:r>
                      <a:r>
                        <a:rPr lang="en-US" sz="1100" b="0" spc="-25" dirty="0" err="1">
                          <a:solidFill>
                            <a:schemeClr val="tx1"/>
                          </a:solidFill>
                          <a:effectLst/>
                        </a:rPr>
                        <a:t>k</a:t>
                      </a:r>
                      <a:r>
                        <a:rPr lang="en-US" sz="1100" b="0" spc="5" dirty="0" err="1">
                          <a:solidFill>
                            <a:schemeClr val="tx1"/>
                          </a:solidFill>
                          <a:effectLst/>
                        </a:rPr>
                        <a:t>e</a:t>
                      </a:r>
                      <a:r>
                        <a:rPr lang="en-US" sz="1100" b="0" spc="-15" dirty="0" err="1">
                          <a:solidFill>
                            <a:schemeClr val="tx1"/>
                          </a:solidFill>
                          <a:effectLst/>
                        </a:rPr>
                        <a:t>z</a:t>
                      </a:r>
                      <a:r>
                        <a:rPr lang="en-US" sz="1100" b="0" dirty="0" err="1">
                          <a:solidFill>
                            <a:schemeClr val="tx1"/>
                          </a:solidFill>
                          <a:effectLst/>
                        </a:rPr>
                        <a:t>ni</a:t>
                      </a:r>
                      <a:r>
                        <a:rPr lang="en-US" sz="1100" b="0" spc="10" dirty="0">
                          <a:solidFill>
                            <a:schemeClr val="tx1"/>
                          </a:solidFill>
                          <a:effectLst/>
                        </a:rPr>
                        <a:t> </a:t>
                      </a:r>
                      <a:r>
                        <a:rPr lang="en-US" sz="1100" b="0" dirty="0">
                          <a:solidFill>
                            <a:schemeClr val="tx1"/>
                          </a:solidFill>
                          <a:effectLst/>
                        </a:rPr>
                        <a:t>fog</a:t>
                      </a:r>
                      <a:r>
                        <a:rPr lang="en-US" sz="1100" b="0" spc="-10" dirty="0">
                          <a:solidFill>
                            <a:schemeClr val="tx1"/>
                          </a:solidFill>
                          <a:effectLst/>
                        </a:rPr>
                        <a:t> </a:t>
                      </a:r>
                      <a:r>
                        <a:rPr lang="en-US" sz="1100" b="0" dirty="0" err="1">
                          <a:solidFill>
                            <a:schemeClr val="tx1"/>
                          </a:solidFill>
                          <a:effectLst/>
                        </a:rPr>
                        <a:t>ü</a:t>
                      </a:r>
                      <a:r>
                        <a:rPr lang="en-US" sz="1100" b="0" spc="-15" dirty="0" err="1">
                          <a:solidFill>
                            <a:schemeClr val="tx1"/>
                          </a:solidFill>
                          <a:effectLst/>
                        </a:rPr>
                        <a:t>ze</a:t>
                      </a:r>
                      <a:r>
                        <a:rPr lang="en-US" sz="1100" b="0" spc="5" dirty="0" err="1">
                          <a:solidFill>
                            <a:schemeClr val="tx1"/>
                          </a:solidFill>
                          <a:effectLst/>
                        </a:rPr>
                        <a:t>m</a:t>
                      </a:r>
                      <a:r>
                        <a:rPr lang="en-US" sz="1100" b="0" dirty="0" err="1">
                          <a:solidFill>
                            <a:schemeClr val="tx1"/>
                          </a:solidFill>
                          <a:effectLst/>
                        </a:rPr>
                        <a:t>i</a:t>
                      </a:r>
                      <a:r>
                        <a:rPr lang="en-US" sz="1100" b="0" dirty="0">
                          <a:solidFill>
                            <a:schemeClr val="tx1"/>
                          </a:solidFill>
                          <a:effectLst/>
                        </a:rPr>
                        <a:t> </a:t>
                      </a:r>
                      <a:r>
                        <a:rPr lang="en-US" sz="1100" b="0" dirty="0" err="1">
                          <a:solidFill>
                            <a:schemeClr val="tx1"/>
                          </a:solidFill>
                          <a:effectLst/>
                        </a:rPr>
                        <a:t>k</a:t>
                      </a:r>
                      <a:r>
                        <a:rPr lang="en-US" sz="1100" b="0" spc="5" dirty="0" err="1">
                          <a:solidFill>
                            <a:schemeClr val="tx1"/>
                          </a:solidFill>
                          <a:effectLst/>
                        </a:rPr>
                        <a:t>á</a:t>
                      </a:r>
                      <a:r>
                        <a:rPr lang="en-US" sz="1100" b="0" spc="-25" dirty="0" err="1">
                          <a:solidFill>
                            <a:schemeClr val="tx1"/>
                          </a:solidFill>
                          <a:effectLst/>
                        </a:rPr>
                        <a:t>r</a:t>
                      </a:r>
                      <a:r>
                        <a:rPr lang="en-US" sz="1100" b="0" spc="5" dirty="0" err="1">
                          <a:solidFill>
                            <a:schemeClr val="tx1"/>
                          </a:solidFill>
                          <a:effectLst/>
                        </a:rPr>
                        <a:t>el</a:t>
                      </a:r>
                      <a:r>
                        <a:rPr lang="en-US" sz="1100" b="0" spc="-25" dirty="0" err="1">
                          <a:solidFill>
                            <a:schemeClr val="tx1"/>
                          </a:solidFill>
                          <a:effectLst/>
                        </a:rPr>
                        <a:t>h</a:t>
                      </a:r>
                      <a:r>
                        <a:rPr lang="en-US" sz="1100" b="0" spc="5" dirty="0" err="1">
                          <a:solidFill>
                            <a:schemeClr val="tx1"/>
                          </a:solidFill>
                          <a:effectLst/>
                        </a:rPr>
                        <a:t>á</a:t>
                      </a:r>
                      <a:r>
                        <a:rPr lang="en-US" sz="1100" b="0" dirty="0" err="1">
                          <a:solidFill>
                            <a:schemeClr val="tx1"/>
                          </a:solidFill>
                          <a:effectLst/>
                        </a:rPr>
                        <a:t>r</a:t>
                      </a:r>
                      <a:r>
                        <a:rPr lang="en-US" sz="1100" b="0" spc="-15" dirty="0" err="1">
                          <a:solidFill>
                            <a:schemeClr val="tx1"/>
                          </a:solidFill>
                          <a:effectLst/>
                        </a:rPr>
                        <a:t>í</a:t>
                      </a:r>
                      <a:r>
                        <a:rPr lang="en-US" sz="1100" b="0" spc="5" dirty="0" err="1">
                          <a:solidFill>
                            <a:schemeClr val="tx1"/>
                          </a:solidFill>
                          <a:effectLst/>
                        </a:rPr>
                        <a:t>tá</a:t>
                      </a:r>
                      <a:r>
                        <a:rPr lang="en-US" sz="1100" b="0" spc="-30" dirty="0" err="1">
                          <a:solidFill>
                            <a:schemeClr val="tx1"/>
                          </a:solidFill>
                          <a:effectLst/>
                        </a:rPr>
                        <a:t>s</a:t>
                      </a:r>
                      <a:r>
                        <a:rPr lang="en-US" sz="1100" b="0" dirty="0" err="1">
                          <a:solidFill>
                            <a:schemeClr val="tx1"/>
                          </a:solidFill>
                          <a:effectLst/>
                        </a:rPr>
                        <a:t>i</a:t>
                      </a:r>
                      <a:r>
                        <a:rPr lang="en-US" sz="1100" b="0" dirty="0">
                          <a:solidFill>
                            <a:schemeClr val="tx1"/>
                          </a:solidFill>
                          <a:effectLst/>
                        </a:rPr>
                        <a:t> </a:t>
                      </a:r>
                      <a:r>
                        <a:rPr lang="en-US" sz="1100" b="0" spc="5" dirty="0" err="1">
                          <a:solidFill>
                            <a:schemeClr val="tx1"/>
                          </a:solidFill>
                          <a:effectLst/>
                        </a:rPr>
                        <a:t>te</a:t>
                      </a:r>
                      <a:r>
                        <a:rPr lang="en-US" sz="1100" b="0" dirty="0" err="1">
                          <a:solidFill>
                            <a:schemeClr val="tx1"/>
                          </a:solidFill>
                          <a:effectLst/>
                        </a:rPr>
                        <a:t>rv</a:t>
                      </a:r>
                      <a:r>
                        <a:rPr lang="en-US" sz="1100" b="0" spc="-25" dirty="0" err="1">
                          <a:solidFill>
                            <a:schemeClr val="tx1"/>
                          </a:solidFill>
                          <a:effectLst/>
                        </a:rPr>
                        <a:t>v</a:t>
                      </a:r>
                      <a:r>
                        <a:rPr lang="en-US" sz="1100" b="0" spc="5" dirty="0" err="1">
                          <a:solidFill>
                            <a:schemeClr val="tx1"/>
                          </a:solidFill>
                          <a:effectLst/>
                        </a:rPr>
                        <a:t>e</a:t>
                      </a:r>
                      <a:r>
                        <a:rPr lang="en-US" sz="1100" b="0" dirty="0" err="1">
                          <a:solidFill>
                            <a:schemeClr val="tx1"/>
                          </a:solidFill>
                          <a:effectLst/>
                        </a:rPr>
                        <a:t>l</a:t>
                      </a:r>
                      <a:r>
                        <a:rPr lang="en-US" sz="1100" b="0" spc="10" dirty="0">
                          <a:solidFill>
                            <a:schemeClr val="tx1"/>
                          </a:solidFill>
                          <a:effectLst/>
                        </a:rPr>
                        <a:t> </a:t>
                      </a:r>
                      <a:r>
                        <a:rPr lang="en-US" sz="1100" b="0" dirty="0">
                          <a:solidFill>
                            <a:schemeClr val="tx1"/>
                          </a:solidFill>
                          <a:effectLst/>
                        </a:rPr>
                        <a:t>a</a:t>
                      </a:r>
                      <a:r>
                        <a:rPr lang="en-US" sz="1100" b="0" spc="5"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e</a:t>
                      </a:r>
                      <a:r>
                        <a:rPr lang="en-US" sz="1100" b="0" spc="-25" dirty="0" err="1">
                          <a:solidFill>
                            <a:schemeClr val="tx1"/>
                          </a:solidFill>
                          <a:effectLst/>
                        </a:rPr>
                        <a:t>v</a:t>
                      </a:r>
                      <a:r>
                        <a:rPr lang="en-US" sz="1100" b="0" spc="5" dirty="0" err="1">
                          <a:solidFill>
                            <a:schemeClr val="tx1"/>
                          </a:solidFill>
                          <a:effectLst/>
                        </a:rPr>
                        <a:t>é</a:t>
                      </a:r>
                      <a:r>
                        <a:rPr lang="en-US" sz="1100" b="0" dirty="0" err="1">
                          <a:solidFill>
                            <a:schemeClr val="tx1"/>
                          </a:solidFill>
                          <a:effectLst/>
                        </a:rPr>
                        <a:t>k</a:t>
                      </a:r>
                      <a:r>
                        <a:rPr lang="en-US" sz="1100" b="0" spc="5" dirty="0" err="1">
                          <a:solidFill>
                            <a:schemeClr val="tx1"/>
                          </a:solidFill>
                          <a:effectLst/>
                        </a:rPr>
                        <a:t>e</a:t>
                      </a:r>
                      <a:r>
                        <a:rPr lang="en-US" sz="1100" b="0" spc="-25" dirty="0" err="1">
                          <a:solidFill>
                            <a:schemeClr val="tx1"/>
                          </a:solidFill>
                          <a:effectLst/>
                        </a:rPr>
                        <a:t>n</a:t>
                      </a:r>
                      <a:r>
                        <a:rPr lang="en-US" sz="1100" b="0" dirty="0" err="1">
                          <a:solidFill>
                            <a:schemeClr val="tx1"/>
                          </a:solidFill>
                          <a:effectLst/>
                        </a:rPr>
                        <a:t>y</a:t>
                      </a:r>
                      <a:r>
                        <a:rPr lang="en-US" sz="1100" b="0" spc="-10" dirty="0" err="1">
                          <a:solidFill>
                            <a:schemeClr val="tx1"/>
                          </a:solidFill>
                          <a:effectLst/>
                        </a:rPr>
                        <a:t>s</a:t>
                      </a:r>
                      <a:r>
                        <a:rPr lang="en-US" sz="1100" b="0" spc="5" dirty="0" err="1">
                          <a:solidFill>
                            <a:schemeClr val="tx1"/>
                          </a:solidFill>
                          <a:effectLst/>
                        </a:rPr>
                        <a:t>é</a:t>
                      </a:r>
                      <a:r>
                        <a:rPr lang="en-US" sz="1100" b="0" dirty="0" err="1">
                          <a:solidFill>
                            <a:schemeClr val="tx1"/>
                          </a:solidFill>
                          <a:effectLst/>
                        </a:rPr>
                        <a:t>g</a:t>
                      </a:r>
                      <a:r>
                        <a:rPr lang="en-US" sz="1100" b="0" spc="5" dirty="0">
                          <a:solidFill>
                            <a:schemeClr val="tx1"/>
                          </a:solidFill>
                          <a:effectLst/>
                        </a:rPr>
                        <a:t> </a:t>
                      </a:r>
                      <a:r>
                        <a:rPr lang="en-US" sz="1100" b="0" spc="-15" dirty="0" err="1">
                          <a:solidFill>
                            <a:schemeClr val="tx1"/>
                          </a:solidFill>
                          <a:effectLst/>
                        </a:rPr>
                        <a:t>m</a:t>
                      </a:r>
                      <a:r>
                        <a:rPr lang="en-US" sz="1100" b="0" spc="5" dirty="0" err="1">
                          <a:solidFill>
                            <a:schemeClr val="tx1"/>
                          </a:solidFill>
                          <a:effectLst/>
                        </a:rPr>
                        <a:t>e</a:t>
                      </a:r>
                      <a:r>
                        <a:rPr lang="en-US" sz="1100" b="0" dirty="0" err="1">
                          <a:solidFill>
                            <a:schemeClr val="tx1"/>
                          </a:solidFill>
                          <a:effectLst/>
                        </a:rPr>
                        <a:t>g</a:t>
                      </a:r>
                      <a:r>
                        <a:rPr lang="en-US" sz="1100" b="0" spc="-25" dirty="0" err="1">
                          <a:solidFill>
                            <a:schemeClr val="tx1"/>
                          </a:solidFill>
                          <a:effectLst/>
                        </a:rPr>
                        <a:t>k</a:t>
                      </a:r>
                      <a:r>
                        <a:rPr lang="en-US" sz="1100" b="0" spc="5" dirty="0" err="1">
                          <a:solidFill>
                            <a:schemeClr val="tx1"/>
                          </a:solidFill>
                          <a:effectLst/>
                        </a:rPr>
                        <a:t>ez</a:t>
                      </a:r>
                      <a:r>
                        <a:rPr lang="en-US" sz="1100" b="0" spc="-25" dirty="0" err="1">
                          <a:solidFill>
                            <a:schemeClr val="tx1"/>
                          </a:solidFill>
                          <a:effectLst/>
                        </a:rPr>
                        <a:t>d</a:t>
                      </a:r>
                      <a:r>
                        <a:rPr lang="en-US" sz="1100" b="0" spc="5" dirty="0" err="1">
                          <a:solidFill>
                            <a:schemeClr val="tx1"/>
                          </a:solidFill>
                          <a:effectLst/>
                        </a:rPr>
                        <a:t>é</a:t>
                      </a:r>
                      <a:r>
                        <a:rPr lang="en-US" sz="1100" b="0" spc="-10" dirty="0" err="1">
                          <a:solidFill>
                            <a:schemeClr val="tx1"/>
                          </a:solidFill>
                          <a:effectLst/>
                        </a:rPr>
                        <a:t>s</a:t>
                      </a:r>
                      <a:r>
                        <a:rPr lang="en-US" sz="1100" b="0" dirty="0" err="1">
                          <a:solidFill>
                            <a:schemeClr val="tx1"/>
                          </a:solidFill>
                          <a:effectLst/>
                        </a:rPr>
                        <a:t>e</a:t>
                      </a:r>
                      <a:r>
                        <a:rPr lang="en-US" sz="1100" b="0" spc="20" dirty="0">
                          <a:solidFill>
                            <a:schemeClr val="tx1"/>
                          </a:solidFill>
                          <a:effectLst/>
                        </a:rPr>
                        <a:t> </a:t>
                      </a:r>
                      <a:r>
                        <a:rPr lang="en-US" sz="1100" b="0" spc="-15" dirty="0" err="1">
                          <a:solidFill>
                            <a:schemeClr val="tx1"/>
                          </a:solidFill>
                          <a:effectLst/>
                        </a:rPr>
                        <a:t>e</a:t>
                      </a:r>
                      <a:r>
                        <a:rPr lang="en-US" sz="1100" b="0" spc="5" dirty="0" err="1">
                          <a:solidFill>
                            <a:schemeClr val="tx1"/>
                          </a:solidFill>
                          <a:effectLst/>
                        </a:rPr>
                        <a:t>l</a:t>
                      </a:r>
                      <a:r>
                        <a:rPr lang="en-US" sz="1100" b="0" dirty="0" err="1">
                          <a:solidFill>
                            <a:schemeClr val="tx1"/>
                          </a:solidFill>
                          <a:effectLst/>
                        </a:rPr>
                        <a:t>ő</a:t>
                      </a:r>
                      <a:r>
                        <a:rPr lang="en-US" sz="1100" b="0" spc="-15" dirty="0" err="1">
                          <a:solidFill>
                            <a:schemeClr val="tx1"/>
                          </a:solidFill>
                          <a:effectLst/>
                        </a:rPr>
                        <a:t>t</a:t>
                      </a:r>
                      <a:r>
                        <a:rPr lang="en-US" sz="1100" b="0" spc="5" dirty="0" err="1">
                          <a:solidFill>
                            <a:schemeClr val="tx1"/>
                          </a:solidFill>
                          <a:effectLst/>
                        </a:rPr>
                        <a:t>t</a:t>
                      </a:r>
                      <a:r>
                        <a:rPr lang="en-US" sz="1100" b="0" dirty="0">
                          <a:solidFill>
                            <a:schemeClr val="tx1"/>
                          </a:solidFill>
                          <a:effectLst/>
                        </a:rPr>
                        <a:t>.</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15896002"/>
                  </a:ext>
                </a:extLst>
              </a:tr>
              <a:tr h="1451123">
                <a:tc>
                  <a:txBody>
                    <a:bodyPr/>
                    <a:lstStyle/>
                    <a:p>
                      <a:pPr algn="just">
                        <a:lnSpc>
                          <a:spcPts val="1000"/>
                        </a:lnSpc>
                        <a:spcAft>
                          <a:spcPts val="0"/>
                        </a:spcAft>
                      </a:pPr>
                      <a:r>
                        <a:rPr lang="en-US" sz="1100" b="0" dirty="0">
                          <a:solidFill>
                            <a:schemeClr val="tx1"/>
                          </a:solidFill>
                          <a:effectLst/>
                        </a:rPr>
                        <a:t> </a:t>
                      </a:r>
                      <a:endParaRPr lang="hu-HU" sz="1100" b="0" dirty="0">
                        <a:solidFill>
                          <a:schemeClr val="tx1"/>
                        </a:solidFill>
                        <a:effectLst/>
                      </a:endParaRPr>
                    </a:p>
                    <a:p>
                      <a:pPr algn="just">
                        <a:lnSpc>
                          <a:spcPts val="1000"/>
                        </a:lnSpc>
                        <a:spcAft>
                          <a:spcPts val="0"/>
                        </a:spcAft>
                      </a:pPr>
                      <a:r>
                        <a:rPr lang="en-US" sz="1100" b="0" dirty="0">
                          <a:solidFill>
                            <a:schemeClr val="tx1"/>
                          </a:solidFill>
                          <a:effectLst/>
                        </a:rPr>
                        <a:t> </a:t>
                      </a:r>
                      <a:endParaRPr lang="hu-HU" sz="1100" b="0" dirty="0">
                        <a:solidFill>
                          <a:schemeClr val="tx1"/>
                        </a:solidFill>
                        <a:effectLst/>
                      </a:endParaRPr>
                    </a:p>
                    <a:p>
                      <a:pPr algn="just">
                        <a:lnSpc>
                          <a:spcPts val="1000"/>
                        </a:lnSpc>
                        <a:spcBef>
                          <a:spcPts val="70"/>
                        </a:spcBef>
                        <a:spcAft>
                          <a:spcPts val="0"/>
                        </a:spcAft>
                      </a:pPr>
                      <a:r>
                        <a:rPr lang="en-US" sz="1100" b="0" dirty="0">
                          <a:solidFill>
                            <a:schemeClr val="tx1"/>
                          </a:solidFill>
                          <a:effectLst/>
                        </a:rPr>
                        <a:t> </a:t>
                      </a:r>
                      <a:endParaRPr lang="hu-HU" sz="1100" b="0" dirty="0">
                        <a:solidFill>
                          <a:schemeClr val="tx1"/>
                        </a:solidFill>
                        <a:effectLst/>
                      </a:endParaRPr>
                    </a:p>
                    <a:p>
                      <a:pPr marL="109220" marR="590550" algn="just">
                        <a:spcAft>
                          <a:spcPts val="0"/>
                        </a:spcAft>
                      </a:pPr>
                      <a:r>
                        <a:rPr lang="en-US" sz="1100" b="0" dirty="0">
                          <a:solidFill>
                            <a:schemeClr val="tx1"/>
                          </a:solidFill>
                          <a:effectLst/>
                        </a:rPr>
                        <a:t>A</a:t>
                      </a:r>
                      <a:r>
                        <a:rPr lang="en-US" sz="1100" b="0" spc="5" dirty="0">
                          <a:solidFill>
                            <a:schemeClr val="tx1"/>
                          </a:solidFill>
                          <a:effectLst/>
                        </a:rPr>
                        <a:t> </a:t>
                      </a:r>
                      <a:r>
                        <a:rPr lang="en-US" sz="1100" b="0" spc="5" dirty="0" err="1">
                          <a:solidFill>
                            <a:schemeClr val="tx1"/>
                          </a:solidFill>
                          <a:effectLst/>
                        </a:rPr>
                        <a:t>t</a:t>
                      </a:r>
                      <a:r>
                        <a:rPr lang="en-US" sz="1100" b="0" spc="-15" dirty="0" err="1">
                          <a:solidFill>
                            <a:schemeClr val="tx1"/>
                          </a:solidFill>
                          <a:effectLst/>
                        </a:rPr>
                        <a:t>e</a:t>
                      </a:r>
                      <a:r>
                        <a:rPr lang="en-US" sz="1100" b="0" spc="5" dirty="0" err="1">
                          <a:solidFill>
                            <a:schemeClr val="tx1"/>
                          </a:solidFill>
                          <a:effectLst/>
                        </a:rPr>
                        <a:t>l</a:t>
                      </a:r>
                      <a:r>
                        <a:rPr lang="en-US" sz="1100" b="0" spc="-15" dirty="0" err="1">
                          <a:solidFill>
                            <a:schemeClr val="tx1"/>
                          </a:solidFill>
                          <a:effectLst/>
                        </a:rPr>
                        <a:t>e</a:t>
                      </a:r>
                      <a:r>
                        <a:rPr lang="en-US" sz="1100" b="0" dirty="0" err="1">
                          <a:solidFill>
                            <a:schemeClr val="tx1"/>
                          </a:solidFill>
                          <a:effectLst/>
                        </a:rPr>
                        <a:t>ph</a:t>
                      </a:r>
                      <a:r>
                        <a:rPr lang="en-US" sz="1100" b="0" spc="-15" dirty="0" err="1">
                          <a:solidFill>
                            <a:schemeClr val="tx1"/>
                          </a:solidFill>
                          <a:effectLst/>
                        </a:rPr>
                        <a:t>e</a:t>
                      </a:r>
                      <a:r>
                        <a:rPr lang="en-US" sz="1100" b="0" spc="5" dirty="0" err="1">
                          <a:solidFill>
                            <a:schemeClr val="tx1"/>
                          </a:solidFill>
                          <a:effectLst/>
                        </a:rPr>
                        <a:t>l</a:t>
                      </a:r>
                      <a:r>
                        <a:rPr lang="en-US" sz="1100" b="0" dirty="0" err="1">
                          <a:solidFill>
                            <a:schemeClr val="tx1"/>
                          </a:solidFill>
                          <a:effectLst/>
                        </a:rPr>
                        <a:t>y</a:t>
                      </a:r>
                      <a:r>
                        <a:rPr lang="en-US" sz="1100" b="0" spc="5" dirty="0" err="1">
                          <a:solidFill>
                            <a:schemeClr val="tx1"/>
                          </a:solidFill>
                          <a:effectLst/>
                        </a:rPr>
                        <a:t>e</a:t>
                      </a:r>
                      <a:r>
                        <a:rPr lang="en-US" sz="1100" b="0" dirty="0" err="1">
                          <a:solidFill>
                            <a:schemeClr val="tx1"/>
                          </a:solidFill>
                          <a:effectLst/>
                        </a:rPr>
                        <a:t>n</a:t>
                      </a:r>
                      <a:r>
                        <a:rPr lang="en-US" sz="1100" b="0" spc="-20" dirty="0">
                          <a:solidFill>
                            <a:schemeClr val="tx1"/>
                          </a:solidFill>
                          <a:effectLst/>
                        </a:rPr>
                        <a:t> </a:t>
                      </a:r>
                      <a:r>
                        <a:rPr lang="en-US" sz="1100" b="0" spc="5" dirty="0" err="1">
                          <a:solidFill>
                            <a:schemeClr val="tx1"/>
                          </a:solidFill>
                          <a:effectLst/>
                        </a:rPr>
                        <a:t>lé</a:t>
                      </a:r>
                      <a:r>
                        <a:rPr lang="en-US" sz="1100" b="0" dirty="0" err="1">
                          <a:solidFill>
                            <a:schemeClr val="tx1"/>
                          </a:solidFill>
                          <a:effectLst/>
                        </a:rPr>
                        <a:t>vő</a:t>
                      </a:r>
                      <a:r>
                        <a:rPr lang="en-US" sz="1100" b="0" spc="-5" dirty="0">
                          <a:solidFill>
                            <a:schemeClr val="tx1"/>
                          </a:solidFill>
                          <a:effectLst/>
                        </a:rPr>
                        <a:t> </a:t>
                      </a:r>
                      <a:r>
                        <a:rPr lang="en-US" sz="1100" b="0" spc="-10" dirty="0" err="1">
                          <a:solidFill>
                            <a:schemeClr val="tx1"/>
                          </a:solidFill>
                          <a:effectLst/>
                        </a:rPr>
                        <a:t>s</a:t>
                      </a:r>
                      <a:r>
                        <a:rPr lang="en-US" sz="1100" b="0" spc="-15" dirty="0" err="1">
                          <a:solidFill>
                            <a:schemeClr val="tx1"/>
                          </a:solidFill>
                          <a:effectLst/>
                        </a:rPr>
                        <a:t>z</a:t>
                      </a:r>
                      <a:r>
                        <a:rPr lang="en-US" sz="1100" b="0" spc="5" dirty="0" err="1">
                          <a:solidFill>
                            <a:schemeClr val="tx1"/>
                          </a:solidFill>
                          <a:effectLst/>
                        </a:rPr>
                        <a:t>e</a:t>
                      </a:r>
                      <a:r>
                        <a:rPr lang="en-US" sz="1100" b="0" dirty="0" err="1">
                          <a:solidFill>
                            <a:schemeClr val="tx1"/>
                          </a:solidFill>
                          <a:effectLst/>
                        </a:rPr>
                        <a:t>r</a:t>
                      </a:r>
                      <a:r>
                        <a:rPr lang="en-US" sz="1100" b="0" spc="-25" dirty="0" err="1">
                          <a:solidFill>
                            <a:schemeClr val="tx1"/>
                          </a:solidFill>
                          <a:effectLst/>
                        </a:rPr>
                        <a:t>k</a:t>
                      </a:r>
                      <a:r>
                        <a:rPr lang="en-US" sz="1100" b="0" spc="5" dirty="0" err="1">
                          <a:solidFill>
                            <a:schemeClr val="tx1"/>
                          </a:solidFill>
                          <a:effectLst/>
                        </a:rPr>
                        <a:t>e</a:t>
                      </a:r>
                      <a:r>
                        <a:rPr lang="en-US" sz="1100" b="0" spc="-15" dirty="0" err="1">
                          <a:solidFill>
                            <a:schemeClr val="tx1"/>
                          </a:solidFill>
                          <a:effectLst/>
                        </a:rPr>
                        <a:t>z</a:t>
                      </a:r>
                      <a:r>
                        <a:rPr lang="en-US" sz="1100" b="0" spc="5" dirty="0" err="1">
                          <a:solidFill>
                            <a:schemeClr val="tx1"/>
                          </a:solidFill>
                          <a:effectLst/>
                        </a:rPr>
                        <a:t>e</a:t>
                      </a:r>
                      <a:r>
                        <a:rPr lang="en-US" sz="1100" b="0" spc="-15" dirty="0" err="1">
                          <a:solidFill>
                            <a:schemeClr val="tx1"/>
                          </a:solidFill>
                          <a:effectLst/>
                        </a:rPr>
                        <a:t>t</a:t>
                      </a:r>
                      <a:r>
                        <a:rPr lang="en-US" sz="1100" b="0" spc="5" dirty="0" err="1">
                          <a:solidFill>
                            <a:schemeClr val="tx1"/>
                          </a:solidFill>
                          <a:effectLst/>
                        </a:rPr>
                        <a:t>e</a:t>
                      </a:r>
                      <a:r>
                        <a:rPr lang="en-US" sz="1100" b="0" dirty="0" err="1">
                          <a:solidFill>
                            <a:schemeClr val="tx1"/>
                          </a:solidFill>
                          <a:effectLst/>
                        </a:rPr>
                        <a:t>k</a:t>
                      </a:r>
                      <a:r>
                        <a:rPr lang="en-US" sz="1100" b="0" spc="20"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0" dirty="0">
                          <a:solidFill>
                            <a:schemeClr val="tx1"/>
                          </a:solidFill>
                          <a:effectLst/>
                        </a:rPr>
                        <a:t> </a:t>
                      </a:r>
                      <a:r>
                        <a:rPr lang="en-US" sz="1100" b="0" spc="-25" dirty="0" err="1">
                          <a:solidFill>
                            <a:schemeClr val="tx1"/>
                          </a:solidFill>
                          <a:effectLst/>
                        </a:rPr>
                        <a:t>b</a:t>
                      </a:r>
                      <a:r>
                        <a:rPr lang="en-US" sz="1100" b="0" spc="5" dirty="0" err="1">
                          <a:solidFill>
                            <a:schemeClr val="tx1"/>
                          </a:solidFill>
                          <a:effectLst/>
                        </a:rPr>
                        <a:t>e</a:t>
                      </a:r>
                      <a:r>
                        <a:rPr lang="en-US" sz="1100" b="0" dirty="0" err="1">
                          <a:solidFill>
                            <a:schemeClr val="tx1"/>
                          </a:solidFill>
                          <a:effectLst/>
                        </a:rPr>
                        <a:t>r</a:t>
                      </a:r>
                      <a:r>
                        <a:rPr lang="en-US" sz="1100" b="0" spc="-15" dirty="0" err="1">
                          <a:solidFill>
                            <a:schemeClr val="tx1"/>
                          </a:solidFill>
                          <a:effectLst/>
                        </a:rPr>
                        <a:t>e</a:t>
                      </a:r>
                      <a:r>
                        <a:rPr lang="en-US" sz="1100" b="0" dirty="0" err="1">
                          <a:solidFill>
                            <a:schemeClr val="tx1"/>
                          </a:solidFill>
                          <a:effectLst/>
                        </a:rPr>
                        <a:t>nd</a:t>
                      </a:r>
                      <a:r>
                        <a:rPr lang="en-US" sz="1100" b="0" spc="-15" dirty="0" err="1">
                          <a:solidFill>
                            <a:schemeClr val="tx1"/>
                          </a:solidFill>
                          <a:effectLst/>
                        </a:rPr>
                        <a:t>e</a:t>
                      </a:r>
                      <a:r>
                        <a:rPr lang="en-US" sz="1100" b="0" spc="5" dirty="0" err="1">
                          <a:solidFill>
                            <a:schemeClr val="tx1"/>
                          </a:solidFill>
                          <a:effectLst/>
                        </a:rPr>
                        <a:t>zé</a:t>
                      </a:r>
                      <a:r>
                        <a:rPr lang="en-US" sz="1100" b="0" spc="-30" dirty="0" err="1">
                          <a:solidFill>
                            <a:schemeClr val="tx1"/>
                          </a:solidFill>
                          <a:effectLst/>
                        </a:rPr>
                        <a:t>s</a:t>
                      </a:r>
                      <a:r>
                        <a:rPr lang="en-US" sz="1100" b="0" spc="5" dirty="0" err="1">
                          <a:solidFill>
                            <a:schemeClr val="tx1"/>
                          </a:solidFill>
                          <a:effectLst/>
                        </a:rPr>
                        <a:t>e</a:t>
                      </a:r>
                      <a:r>
                        <a:rPr lang="en-US" sz="1100" b="0" dirty="0" err="1">
                          <a:solidFill>
                            <a:schemeClr val="tx1"/>
                          </a:solidFill>
                          <a:effectLst/>
                        </a:rPr>
                        <a:t>k</a:t>
                      </a:r>
                      <a:r>
                        <a:rPr lang="en-US" sz="1100" b="0" dirty="0">
                          <a:solidFill>
                            <a:schemeClr val="tx1"/>
                          </a:solidFill>
                          <a:effectLst/>
                        </a:rPr>
                        <a:t> </a:t>
                      </a:r>
                      <a:r>
                        <a:rPr lang="en-US" sz="1100" b="0" spc="5" dirty="0" err="1">
                          <a:solidFill>
                            <a:schemeClr val="tx1"/>
                          </a:solidFill>
                          <a:effectLst/>
                        </a:rPr>
                        <a:t>el</a:t>
                      </a:r>
                      <a:r>
                        <a:rPr lang="en-US" sz="1100" b="0" spc="-15" dirty="0" err="1">
                          <a:solidFill>
                            <a:schemeClr val="tx1"/>
                          </a:solidFill>
                          <a:effectLst/>
                        </a:rPr>
                        <a:t>l</a:t>
                      </a:r>
                      <a:r>
                        <a:rPr lang="en-US" sz="1100" b="0" spc="5" dirty="0" err="1">
                          <a:solidFill>
                            <a:schemeClr val="tx1"/>
                          </a:solidFill>
                          <a:effectLst/>
                        </a:rPr>
                        <a:t>e</a:t>
                      </a:r>
                      <a:r>
                        <a:rPr lang="en-US" sz="1100" b="0" dirty="0" err="1">
                          <a:solidFill>
                            <a:schemeClr val="tx1"/>
                          </a:solidFill>
                          <a:effectLst/>
                        </a:rPr>
                        <a:t>nő</a:t>
                      </a:r>
                      <a:r>
                        <a:rPr lang="en-US" sz="1100" b="0" spc="-25" dirty="0" err="1">
                          <a:solidFill>
                            <a:schemeClr val="tx1"/>
                          </a:solidFill>
                          <a:effectLst/>
                        </a:rPr>
                        <a:t>r</a:t>
                      </a:r>
                      <a:r>
                        <a:rPr lang="en-US" sz="1100" b="0" spc="15" dirty="0" err="1">
                          <a:solidFill>
                            <a:schemeClr val="tx1"/>
                          </a:solidFill>
                          <a:effectLst/>
                        </a:rPr>
                        <a:t>z</a:t>
                      </a:r>
                      <a:r>
                        <a:rPr lang="en-US" sz="1100" b="0" spc="5" dirty="0" err="1">
                          <a:solidFill>
                            <a:schemeClr val="tx1"/>
                          </a:solidFill>
                          <a:effectLst/>
                        </a:rPr>
                        <a:t>é</a:t>
                      </a:r>
                      <a:r>
                        <a:rPr lang="en-US" sz="1100" b="0" spc="-30" dirty="0" err="1">
                          <a:solidFill>
                            <a:schemeClr val="tx1"/>
                          </a:solidFill>
                          <a:effectLst/>
                        </a:rPr>
                        <a:t>s</a:t>
                      </a:r>
                      <a:r>
                        <a:rPr lang="en-US" sz="1100" b="0" spc="5" dirty="0" err="1">
                          <a:solidFill>
                            <a:schemeClr val="tx1"/>
                          </a:solidFill>
                          <a:effectLst/>
                        </a:rPr>
                        <a:t>e</a:t>
                      </a:r>
                      <a:r>
                        <a:rPr lang="en-US" sz="1100" b="0" dirty="0">
                          <a:solidFill>
                            <a:schemeClr val="tx1"/>
                          </a:solidFill>
                          <a:effectLst/>
                        </a:rPr>
                        <a:t>,</a:t>
                      </a:r>
                      <a:r>
                        <a:rPr lang="en-US" sz="1100" b="0" spc="30" dirty="0">
                          <a:solidFill>
                            <a:schemeClr val="tx1"/>
                          </a:solidFill>
                          <a:effectLst/>
                        </a:rPr>
                        <a:t> </a:t>
                      </a:r>
                      <a:r>
                        <a:rPr lang="en-US" sz="1100" b="0" spc="-15" dirty="0" err="1">
                          <a:solidFill>
                            <a:schemeClr val="tx1"/>
                          </a:solidFill>
                          <a:effectLst/>
                        </a:rPr>
                        <a:t>j</a:t>
                      </a:r>
                      <a:r>
                        <a:rPr lang="en-US" sz="1100" b="0" spc="5" dirty="0" err="1">
                          <a:solidFill>
                            <a:schemeClr val="tx1"/>
                          </a:solidFill>
                          <a:effectLst/>
                        </a:rPr>
                        <a:t>a</a:t>
                      </a:r>
                      <a:r>
                        <a:rPr lang="en-US" sz="1100" b="0" dirty="0" err="1">
                          <a:solidFill>
                            <a:schemeClr val="tx1"/>
                          </a:solidFill>
                          <a:effectLst/>
                        </a:rPr>
                        <a:t>v</a:t>
                      </a:r>
                      <a:r>
                        <a:rPr lang="en-US" sz="1100" b="0" spc="-15" dirty="0" err="1">
                          <a:solidFill>
                            <a:schemeClr val="tx1"/>
                          </a:solidFill>
                          <a:effectLst/>
                        </a:rPr>
                        <a:t>í</a:t>
                      </a:r>
                      <a:r>
                        <a:rPr lang="en-US" sz="1100" b="0" spc="5" dirty="0" err="1">
                          <a:solidFill>
                            <a:schemeClr val="tx1"/>
                          </a:solidFill>
                          <a:effectLst/>
                        </a:rPr>
                        <a:t>tá</a:t>
                      </a:r>
                      <a:r>
                        <a:rPr lang="en-US" sz="1100" b="0" spc="-30" dirty="0" err="1">
                          <a:solidFill>
                            <a:schemeClr val="tx1"/>
                          </a:solidFill>
                          <a:effectLst/>
                        </a:rPr>
                        <a:t>s</a:t>
                      </a:r>
                      <a:r>
                        <a:rPr lang="en-US" sz="1100" b="0" dirty="0" err="1">
                          <a:solidFill>
                            <a:schemeClr val="tx1"/>
                          </a:solidFill>
                          <a:effectLst/>
                        </a:rPr>
                        <a:t>a</a:t>
                      </a:r>
                      <a:r>
                        <a:rPr lang="en-US" sz="1100" b="0" spc="15"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0" dirty="0">
                          <a:solidFill>
                            <a:schemeClr val="tx1"/>
                          </a:solidFill>
                          <a:effectLst/>
                        </a:rPr>
                        <a:t> </a:t>
                      </a:r>
                      <a:r>
                        <a:rPr lang="en-US" sz="1100" b="0" spc="-25" dirty="0" err="1">
                          <a:solidFill>
                            <a:schemeClr val="tx1"/>
                          </a:solidFill>
                          <a:effectLst/>
                        </a:rPr>
                        <a:t>k</a:t>
                      </a:r>
                      <a:r>
                        <a:rPr lang="en-US" sz="1100" b="0" spc="5" dirty="0" err="1">
                          <a:solidFill>
                            <a:schemeClr val="tx1"/>
                          </a:solidFill>
                          <a:effectLst/>
                        </a:rPr>
                        <a:t>a</a:t>
                      </a:r>
                      <a:r>
                        <a:rPr lang="en-US" sz="1100" b="0" dirty="0" err="1">
                          <a:solidFill>
                            <a:schemeClr val="tx1"/>
                          </a:solidFill>
                          <a:effectLst/>
                        </a:rPr>
                        <a:t>r</a:t>
                      </a:r>
                      <a:r>
                        <a:rPr lang="en-US" sz="1100" b="0" spc="-25" dirty="0" err="1">
                          <a:solidFill>
                            <a:schemeClr val="tx1"/>
                          </a:solidFill>
                          <a:effectLst/>
                        </a:rPr>
                        <a:t>b</a:t>
                      </a:r>
                      <a:r>
                        <a:rPr lang="en-US" sz="1100" b="0" spc="5" dirty="0" err="1">
                          <a:solidFill>
                            <a:schemeClr val="tx1"/>
                          </a:solidFill>
                          <a:effectLst/>
                        </a:rPr>
                        <a:t>a</a:t>
                      </a:r>
                      <a:r>
                        <a:rPr lang="en-US" sz="1100" b="0" dirty="0" err="1">
                          <a:solidFill>
                            <a:schemeClr val="tx1"/>
                          </a:solidFill>
                          <a:effectLst/>
                        </a:rPr>
                        <a:t>n</a:t>
                      </a:r>
                      <a:r>
                        <a:rPr lang="en-US" sz="1100" b="0" spc="-15" dirty="0" err="1">
                          <a:solidFill>
                            <a:schemeClr val="tx1"/>
                          </a:solidFill>
                          <a:effectLst/>
                        </a:rPr>
                        <a:t>t</a:t>
                      </a:r>
                      <a:r>
                        <a:rPr lang="en-US" sz="1100" b="0" spc="5" dirty="0" err="1">
                          <a:solidFill>
                            <a:schemeClr val="tx1"/>
                          </a:solidFill>
                          <a:effectLst/>
                        </a:rPr>
                        <a:t>a</a:t>
                      </a:r>
                      <a:r>
                        <a:rPr lang="en-US" sz="1100" b="0" dirty="0" err="1">
                          <a:solidFill>
                            <a:schemeClr val="tx1"/>
                          </a:solidFill>
                          <a:effectLst/>
                        </a:rPr>
                        <a:t>r</a:t>
                      </a:r>
                      <a:r>
                        <a:rPr lang="en-US" sz="1100" b="0" spc="-15" dirty="0" err="1">
                          <a:solidFill>
                            <a:schemeClr val="tx1"/>
                          </a:solidFill>
                          <a:effectLst/>
                        </a:rPr>
                        <a:t>t</a:t>
                      </a:r>
                      <a:r>
                        <a:rPr lang="en-US" sz="1100" b="0" spc="5" dirty="0" err="1">
                          <a:solidFill>
                            <a:schemeClr val="tx1"/>
                          </a:solidFill>
                          <a:effectLst/>
                        </a:rPr>
                        <a:t>á</a:t>
                      </a:r>
                      <a:r>
                        <a:rPr lang="en-US" sz="1100" b="0" spc="-10" dirty="0" err="1">
                          <a:solidFill>
                            <a:schemeClr val="tx1"/>
                          </a:solidFill>
                          <a:effectLst/>
                        </a:rPr>
                        <a:t>s</a:t>
                      </a:r>
                      <a:r>
                        <a:rPr lang="en-US" sz="1100" b="0" dirty="0" err="1">
                          <a:solidFill>
                            <a:schemeClr val="tx1"/>
                          </a:solidFill>
                          <a:effectLst/>
                        </a:rPr>
                        <a:t>a</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9695" marR="709930" indent="-30480" algn="just">
                        <a:spcBef>
                          <a:spcPts val="210"/>
                        </a:spcBef>
                        <a:spcAft>
                          <a:spcPts val="0"/>
                        </a:spcAft>
                      </a:pPr>
                      <a:r>
                        <a:rPr lang="en-US" sz="1100" b="0" dirty="0">
                          <a:solidFill>
                            <a:schemeClr val="tx1"/>
                          </a:solidFill>
                          <a:effectLst/>
                        </a:rPr>
                        <a:t>-</a:t>
                      </a:r>
                      <a:r>
                        <a:rPr lang="en-US" sz="1100" b="0" spc="-10" dirty="0">
                          <a:solidFill>
                            <a:schemeClr val="tx1"/>
                          </a:solidFill>
                          <a:effectLst/>
                        </a:rPr>
                        <a:t> </a:t>
                      </a:r>
                      <a:r>
                        <a:rPr lang="en-US" sz="1100" b="0" dirty="0">
                          <a:solidFill>
                            <a:schemeClr val="tx1"/>
                          </a:solidFill>
                          <a:effectLst/>
                        </a:rPr>
                        <a:t>a</a:t>
                      </a:r>
                      <a:r>
                        <a:rPr lang="en-US" sz="1100" b="0" spc="5" dirty="0">
                          <a:solidFill>
                            <a:schemeClr val="tx1"/>
                          </a:solidFill>
                          <a:effectLst/>
                        </a:rPr>
                        <a:t> </a:t>
                      </a:r>
                      <a:r>
                        <a:rPr lang="en-US" sz="1100" b="0" spc="-25" dirty="0" err="1">
                          <a:solidFill>
                            <a:schemeClr val="tx1"/>
                          </a:solidFill>
                          <a:effectLst/>
                        </a:rPr>
                        <a:t>v</a:t>
                      </a:r>
                      <a:r>
                        <a:rPr lang="en-US" sz="1100" b="0" spc="5" dirty="0" err="1">
                          <a:solidFill>
                            <a:schemeClr val="tx1"/>
                          </a:solidFill>
                          <a:effectLst/>
                        </a:rPr>
                        <a:t>í</a:t>
                      </a:r>
                      <a:r>
                        <a:rPr lang="en-US" sz="1100" b="0" spc="10" dirty="0" err="1">
                          <a:solidFill>
                            <a:schemeClr val="tx1"/>
                          </a:solidFill>
                          <a:effectLst/>
                        </a:rPr>
                        <a:t>z</a:t>
                      </a:r>
                      <a:r>
                        <a:rPr lang="en-US" sz="1100" b="0" dirty="0">
                          <a:solidFill>
                            <a:schemeClr val="tx1"/>
                          </a:solidFill>
                          <a:effectLst/>
                        </a:rPr>
                        <a:t>-</a:t>
                      </a:r>
                      <a:r>
                        <a:rPr lang="en-US" sz="1100" b="0" spc="-5"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5"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a</a:t>
                      </a:r>
                      <a:r>
                        <a:rPr lang="en-US" sz="1100" b="0" dirty="0" err="1">
                          <a:solidFill>
                            <a:schemeClr val="tx1"/>
                          </a:solidFill>
                          <a:effectLst/>
                        </a:rPr>
                        <a:t>k</a:t>
                      </a:r>
                      <a:r>
                        <a:rPr lang="en-US" sz="1100" b="0" spc="5" dirty="0" err="1">
                          <a:solidFill>
                            <a:schemeClr val="tx1"/>
                          </a:solidFill>
                          <a:effectLst/>
                        </a:rPr>
                        <a:t>a</a:t>
                      </a:r>
                      <a:r>
                        <a:rPr lang="en-US" sz="1100" b="0" spc="-25" dirty="0" err="1">
                          <a:solidFill>
                            <a:schemeClr val="tx1"/>
                          </a:solidFill>
                          <a:effectLst/>
                        </a:rPr>
                        <a:t>r</a:t>
                      </a:r>
                      <a:r>
                        <a:rPr lang="en-US" sz="1100" b="0" spc="-15" dirty="0" err="1">
                          <a:solidFill>
                            <a:schemeClr val="tx1"/>
                          </a:solidFill>
                          <a:effectLst/>
                        </a:rPr>
                        <a:t>m</a:t>
                      </a:r>
                      <a:r>
                        <a:rPr lang="en-US" sz="1100" b="0" spc="5" dirty="0" err="1">
                          <a:solidFill>
                            <a:schemeClr val="tx1"/>
                          </a:solidFill>
                          <a:effectLst/>
                        </a:rPr>
                        <a:t>á</a:t>
                      </a:r>
                      <a:r>
                        <a:rPr lang="en-US" sz="1100" b="0" dirty="0" err="1">
                          <a:solidFill>
                            <a:schemeClr val="tx1"/>
                          </a:solidFill>
                          <a:effectLst/>
                        </a:rPr>
                        <a:t>ny</a:t>
                      </a:r>
                      <a:r>
                        <a:rPr lang="en-US" sz="1100" b="0" spc="-15" dirty="0" err="1">
                          <a:solidFill>
                            <a:schemeClr val="tx1"/>
                          </a:solidFill>
                          <a:effectLst/>
                        </a:rPr>
                        <a:t>e</a:t>
                      </a:r>
                      <a:r>
                        <a:rPr lang="en-US" sz="1100" b="0" spc="5" dirty="0" err="1">
                          <a:solidFill>
                            <a:schemeClr val="tx1"/>
                          </a:solidFill>
                          <a:effectLst/>
                        </a:rPr>
                        <a:t>l</a:t>
                      </a:r>
                      <a:r>
                        <a:rPr lang="en-US" sz="1100" b="0" spc="-15" dirty="0" err="1">
                          <a:solidFill>
                            <a:schemeClr val="tx1"/>
                          </a:solidFill>
                          <a:effectLst/>
                        </a:rPr>
                        <a:t>l</a:t>
                      </a:r>
                      <a:r>
                        <a:rPr lang="en-US" sz="1100" b="0" spc="5" dirty="0" err="1">
                          <a:solidFill>
                            <a:schemeClr val="tx1"/>
                          </a:solidFill>
                          <a:effectLst/>
                        </a:rPr>
                        <a:t>át</a:t>
                      </a:r>
                      <a:r>
                        <a:rPr lang="en-US" sz="1100" b="0" dirty="0" err="1">
                          <a:solidFill>
                            <a:schemeClr val="tx1"/>
                          </a:solidFill>
                          <a:effectLst/>
                        </a:rPr>
                        <a:t>ó</a:t>
                      </a:r>
                      <a:r>
                        <a:rPr lang="en-US" sz="1100" b="0" spc="15" dirty="0">
                          <a:solidFill>
                            <a:schemeClr val="tx1"/>
                          </a:solidFill>
                          <a:effectLst/>
                        </a:rPr>
                        <a:t> </a:t>
                      </a:r>
                      <a:r>
                        <a:rPr lang="en-US" sz="1100" b="0" spc="-25" dirty="0" err="1">
                          <a:solidFill>
                            <a:schemeClr val="tx1"/>
                          </a:solidFill>
                          <a:effectLst/>
                        </a:rPr>
                        <a:t>r</a:t>
                      </a:r>
                      <a:r>
                        <a:rPr lang="en-US" sz="1100" b="0" spc="5" dirty="0" err="1">
                          <a:solidFill>
                            <a:schemeClr val="tx1"/>
                          </a:solidFill>
                          <a:effectLst/>
                        </a:rPr>
                        <a:t>e</a:t>
                      </a:r>
                      <a:r>
                        <a:rPr lang="en-US" sz="1100" b="0" dirty="0" err="1">
                          <a:solidFill>
                            <a:schemeClr val="tx1"/>
                          </a:solidFill>
                          <a:effectLst/>
                        </a:rPr>
                        <a:t>nd</a:t>
                      </a:r>
                      <a:r>
                        <a:rPr lang="en-US" sz="1100" b="0" spc="-10" dirty="0" err="1">
                          <a:solidFill>
                            <a:schemeClr val="tx1"/>
                          </a:solidFill>
                          <a:effectLst/>
                        </a:rPr>
                        <a:t>s</a:t>
                      </a:r>
                      <a:r>
                        <a:rPr lang="en-US" sz="1100" b="0" spc="-15" dirty="0" err="1">
                          <a:solidFill>
                            <a:schemeClr val="tx1"/>
                          </a:solidFill>
                          <a:effectLst/>
                        </a:rPr>
                        <a:t>z</a:t>
                      </a:r>
                      <a:r>
                        <a:rPr lang="en-US" sz="1100" b="0" spc="5" dirty="0" err="1">
                          <a:solidFill>
                            <a:schemeClr val="tx1"/>
                          </a:solidFill>
                          <a:effectLst/>
                        </a:rPr>
                        <a:t>e</a:t>
                      </a:r>
                      <a:r>
                        <a:rPr lang="en-US" sz="1100" b="0" dirty="0" err="1">
                          <a:solidFill>
                            <a:schemeClr val="tx1"/>
                          </a:solidFill>
                          <a:effectLst/>
                        </a:rPr>
                        <a:t>r</a:t>
                      </a:r>
                      <a:r>
                        <a:rPr lang="en-US" sz="1100" b="0" spc="10" dirty="0" err="1">
                          <a:solidFill>
                            <a:schemeClr val="tx1"/>
                          </a:solidFill>
                          <a:effectLst/>
                        </a:rPr>
                        <a:t>e</a:t>
                      </a:r>
                      <a:r>
                        <a:rPr lang="en-US" sz="1100" b="0" spc="-25" dirty="0" err="1">
                          <a:solidFill>
                            <a:schemeClr val="tx1"/>
                          </a:solidFill>
                          <a:effectLst/>
                        </a:rPr>
                        <a:t>k</a:t>
                      </a:r>
                      <a:r>
                        <a:rPr lang="en-US" sz="1100" b="0" dirty="0">
                          <a:solidFill>
                            <a:schemeClr val="tx1"/>
                          </a:solidFill>
                          <a:effectLst/>
                        </a:rPr>
                        <a:t>, </a:t>
                      </a:r>
                      <a:r>
                        <a:rPr lang="en-US" sz="1100" b="0" spc="-10" dirty="0" err="1">
                          <a:solidFill>
                            <a:schemeClr val="tx1"/>
                          </a:solidFill>
                          <a:effectLst/>
                        </a:rPr>
                        <a:t>s</a:t>
                      </a:r>
                      <a:r>
                        <a:rPr lang="en-US" sz="1100" b="0" spc="-15" dirty="0" err="1">
                          <a:solidFill>
                            <a:schemeClr val="tx1"/>
                          </a:solidFill>
                          <a:effectLst/>
                        </a:rPr>
                        <a:t>z</a:t>
                      </a:r>
                      <a:r>
                        <a:rPr lang="en-US" sz="1100" b="0" spc="5" dirty="0" err="1">
                          <a:solidFill>
                            <a:schemeClr val="tx1"/>
                          </a:solidFill>
                          <a:effectLst/>
                        </a:rPr>
                        <a:t>el</a:t>
                      </a:r>
                      <a:r>
                        <a:rPr lang="en-US" sz="1100" b="0" spc="-15" dirty="0" err="1">
                          <a:solidFill>
                            <a:schemeClr val="tx1"/>
                          </a:solidFill>
                          <a:effectLst/>
                        </a:rPr>
                        <a:t>l</a:t>
                      </a:r>
                      <a:r>
                        <a:rPr lang="en-US" sz="1100" b="0" dirty="0" err="1">
                          <a:solidFill>
                            <a:schemeClr val="tx1"/>
                          </a:solidFill>
                          <a:effectLst/>
                        </a:rPr>
                        <a:t>ő</a:t>
                      </a:r>
                      <a:r>
                        <a:rPr lang="en-US" sz="1100" b="0" spc="-15" dirty="0" err="1">
                          <a:solidFill>
                            <a:schemeClr val="tx1"/>
                          </a:solidFill>
                          <a:effectLst/>
                        </a:rPr>
                        <a:t>z</a:t>
                      </a:r>
                      <a:r>
                        <a:rPr lang="en-US" sz="1100" b="0" spc="5" dirty="0" err="1">
                          <a:solidFill>
                            <a:schemeClr val="tx1"/>
                          </a:solidFill>
                          <a:effectLst/>
                        </a:rPr>
                        <a:t>te</a:t>
                      </a:r>
                      <a:r>
                        <a:rPr lang="en-US" sz="1100" b="0" spc="-15" dirty="0" err="1">
                          <a:solidFill>
                            <a:schemeClr val="tx1"/>
                          </a:solidFill>
                          <a:effectLst/>
                        </a:rPr>
                        <a:t>t</a:t>
                      </a:r>
                      <a:r>
                        <a:rPr lang="en-US" sz="1100" b="0" dirty="0" err="1">
                          <a:solidFill>
                            <a:schemeClr val="tx1"/>
                          </a:solidFill>
                          <a:effectLst/>
                        </a:rPr>
                        <a:t>őr</a:t>
                      </a:r>
                      <a:r>
                        <a:rPr lang="en-US" sz="1100" b="0" spc="10" dirty="0" err="1">
                          <a:solidFill>
                            <a:schemeClr val="tx1"/>
                          </a:solidFill>
                          <a:effectLst/>
                        </a:rPr>
                        <a:t>e</a:t>
                      </a:r>
                      <a:r>
                        <a:rPr lang="en-US" sz="1100" b="0" spc="-25" dirty="0" err="1">
                          <a:solidFill>
                            <a:schemeClr val="tx1"/>
                          </a:solidFill>
                          <a:effectLst/>
                        </a:rPr>
                        <a:t>n</a:t>
                      </a:r>
                      <a:r>
                        <a:rPr lang="en-US" sz="1100" b="0" dirty="0" err="1">
                          <a:solidFill>
                            <a:schemeClr val="tx1"/>
                          </a:solidFill>
                          <a:effectLst/>
                        </a:rPr>
                        <a:t>d</a:t>
                      </a:r>
                      <a:r>
                        <a:rPr lang="en-US" sz="1100" b="0" spc="-10" dirty="0" err="1">
                          <a:solidFill>
                            <a:schemeClr val="tx1"/>
                          </a:solidFill>
                          <a:effectLst/>
                        </a:rPr>
                        <a:t>s</a:t>
                      </a:r>
                      <a:r>
                        <a:rPr lang="en-US" sz="1100" b="0" spc="5" dirty="0" err="1">
                          <a:solidFill>
                            <a:schemeClr val="tx1"/>
                          </a:solidFill>
                          <a:effectLst/>
                        </a:rPr>
                        <a:t>z</a:t>
                      </a:r>
                      <a:r>
                        <a:rPr lang="en-US" sz="1100" b="0" spc="-15" dirty="0" err="1">
                          <a:solidFill>
                            <a:schemeClr val="tx1"/>
                          </a:solidFill>
                          <a:effectLst/>
                        </a:rPr>
                        <a:t>e</a:t>
                      </a:r>
                      <a:r>
                        <a:rPr lang="en-US" sz="1100" b="0" dirty="0" err="1">
                          <a:solidFill>
                            <a:schemeClr val="tx1"/>
                          </a:solidFill>
                          <a:effectLst/>
                        </a:rPr>
                        <a:t>r</a:t>
                      </a:r>
                      <a:r>
                        <a:rPr lang="en-US" sz="1100" b="0" spc="25"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0" dirty="0">
                          <a:solidFill>
                            <a:schemeClr val="tx1"/>
                          </a:solidFill>
                          <a:effectLst/>
                        </a:rPr>
                        <a:t> </a:t>
                      </a:r>
                      <a:r>
                        <a:rPr lang="en-US" sz="1100" b="0" dirty="0" err="1">
                          <a:solidFill>
                            <a:schemeClr val="tx1"/>
                          </a:solidFill>
                          <a:effectLst/>
                        </a:rPr>
                        <a:t>h</a:t>
                      </a:r>
                      <a:r>
                        <a:rPr lang="en-US" sz="1100" b="0" spc="-25" dirty="0" err="1">
                          <a:solidFill>
                            <a:schemeClr val="tx1"/>
                          </a:solidFill>
                          <a:effectLst/>
                        </a:rPr>
                        <a:t>ő</a:t>
                      </a:r>
                      <a:r>
                        <a:rPr lang="en-US" sz="1100" b="0" spc="5" dirty="0" err="1">
                          <a:solidFill>
                            <a:schemeClr val="tx1"/>
                          </a:solidFill>
                          <a:effectLst/>
                        </a:rPr>
                        <a:t>é</a:t>
                      </a:r>
                      <a:r>
                        <a:rPr lang="en-US" sz="1100" b="0" dirty="0" err="1">
                          <a:solidFill>
                            <a:schemeClr val="tx1"/>
                          </a:solidFill>
                          <a:effectLst/>
                        </a:rPr>
                        <a:t>r</a:t>
                      </a:r>
                      <a:r>
                        <a:rPr lang="en-US" sz="1100" b="0" spc="-15" dirty="0" err="1">
                          <a:solidFill>
                            <a:schemeClr val="tx1"/>
                          </a:solidFill>
                          <a:effectLst/>
                        </a:rPr>
                        <a:t>z</a:t>
                      </a:r>
                      <a:r>
                        <a:rPr lang="en-US" sz="1100" b="0" spc="5" dirty="0" err="1">
                          <a:solidFill>
                            <a:schemeClr val="tx1"/>
                          </a:solidFill>
                          <a:effectLst/>
                        </a:rPr>
                        <a:t>é</a:t>
                      </a:r>
                      <a:r>
                        <a:rPr lang="en-US" sz="1100" b="0" spc="-25" dirty="0" err="1">
                          <a:solidFill>
                            <a:schemeClr val="tx1"/>
                          </a:solidFill>
                          <a:effectLst/>
                        </a:rPr>
                        <a:t>k</a:t>
                      </a:r>
                      <a:r>
                        <a:rPr lang="en-US" sz="1100" b="0" spc="5" dirty="0" err="1">
                          <a:solidFill>
                            <a:schemeClr val="tx1"/>
                          </a:solidFill>
                          <a:effectLst/>
                        </a:rPr>
                        <a:t>el</a:t>
                      </a:r>
                      <a:r>
                        <a:rPr lang="en-US" sz="1100" b="0" dirty="0" err="1">
                          <a:solidFill>
                            <a:schemeClr val="tx1"/>
                          </a:solidFill>
                          <a:effectLst/>
                        </a:rPr>
                        <a:t>ő</a:t>
                      </a:r>
                      <a:r>
                        <a:rPr lang="en-US" sz="1100" b="0" spc="-25" dirty="0" err="1">
                          <a:solidFill>
                            <a:schemeClr val="tx1"/>
                          </a:solidFill>
                          <a:effectLst/>
                        </a:rPr>
                        <a:t>k</a:t>
                      </a:r>
                      <a:r>
                        <a:rPr lang="en-US" sz="1100" b="0" dirty="0">
                          <a:solidFill>
                            <a:schemeClr val="tx1"/>
                          </a:solidFill>
                          <a:effectLst/>
                        </a:rPr>
                        <a:t>,</a:t>
                      </a:r>
                      <a:endParaRPr lang="hu-HU" sz="1100" b="0" dirty="0">
                        <a:solidFill>
                          <a:schemeClr val="tx1"/>
                        </a:solidFill>
                        <a:effectLst/>
                      </a:endParaRPr>
                    </a:p>
                    <a:p>
                      <a:pPr marL="109220" marR="19685" algn="just">
                        <a:spcBef>
                          <a:spcPts val="5"/>
                        </a:spcBef>
                        <a:spcAft>
                          <a:spcPts val="0"/>
                        </a:spcAft>
                      </a:pPr>
                      <a:r>
                        <a:rPr lang="en-US" sz="1100" b="0" spc="-10" dirty="0" err="1">
                          <a:solidFill>
                            <a:schemeClr val="tx1"/>
                          </a:solidFill>
                          <a:effectLst/>
                        </a:rPr>
                        <a:t>s</a:t>
                      </a:r>
                      <a:r>
                        <a:rPr lang="en-US" sz="1100" b="0" spc="5" dirty="0" err="1">
                          <a:solidFill>
                            <a:schemeClr val="tx1"/>
                          </a:solidFill>
                          <a:effectLst/>
                        </a:rPr>
                        <a:t>il</a:t>
                      </a:r>
                      <a:r>
                        <a:rPr lang="en-US" sz="1100" b="0" dirty="0" err="1">
                          <a:solidFill>
                            <a:schemeClr val="tx1"/>
                          </a:solidFill>
                          <a:effectLst/>
                        </a:rPr>
                        <a:t>ók</a:t>
                      </a:r>
                      <a:r>
                        <a:rPr lang="en-US" sz="1100" b="0" spc="-5"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0" dirty="0">
                          <a:solidFill>
                            <a:schemeClr val="tx1"/>
                          </a:solidFill>
                          <a:effectLst/>
                        </a:rPr>
                        <a:t> </a:t>
                      </a:r>
                      <a:r>
                        <a:rPr lang="en-US" sz="1100" b="0" spc="-30" dirty="0" err="1">
                          <a:solidFill>
                            <a:schemeClr val="tx1"/>
                          </a:solidFill>
                          <a:effectLst/>
                        </a:rPr>
                        <a:t>s</a:t>
                      </a:r>
                      <a:r>
                        <a:rPr lang="en-US" sz="1100" b="0" spc="5" dirty="0" err="1">
                          <a:solidFill>
                            <a:schemeClr val="tx1"/>
                          </a:solidFill>
                          <a:effectLst/>
                        </a:rPr>
                        <a:t>z</a:t>
                      </a:r>
                      <a:r>
                        <a:rPr lang="en-US" sz="1100" b="0" spc="-15" dirty="0" err="1">
                          <a:solidFill>
                            <a:schemeClr val="tx1"/>
                          </a:solidFill>
                          <a:effectLst/>
                        </a:rPr>
                        <a:t>á</a:t>
                      </a:r>
                      <a:r>
                        <a:rPr lang="en-US" sz="1100" b="0" spc="5" dirty="0" err="1">
                          <a:solidFill>
                            <a:schemeClr val="tx1"/>
                          </a:solidFill>
                          <a:effectLst/>
                        </a:rPr>
                        <a:t>l</a:t>
                      </a:r>
                      <a:r>
                        <a:rPr lang="en-US" sz="1100" b="0" spc="-15" dirty="0" err="1">
                          <a:solidFill>
                            <a:schemeClr val="tx1"/>
                          </a:solidFill>
                          <a:effectLst/>
                        </a:rPr>
                        <a:t>l</a:t>
                      </a:r>
                      <a:r>
                        <a:rPr lang="en-US" sz="1100" b="0" spc="5" dirty="0" err="1">
                          <a:solidFill>
                            <a:schemeClr val="tx1"/>
                          </a:solidFill>
                          <a:effectLst/>
                        </a:rPr>
                        <a:t>ít</a:t>
                      </a:r>
                      <a:r>
                        <a:rPr lang="en-US" sz="1100" b="0" dirty="0" err="1">
                          <a:solidFill>
                            <a:schemeClr val="tx1"/>
                          </a:solidFill>
                          <a:effectLst/>
                        </a:rPr>
                        <a:t>ó</a:t>
                      </a:r>
                      <a:r>
                        <a:rPr lang="en-US" sz="1100" b="0" spc="-25" dirty="0" err="1">
                          <a:solidFill>
                            <a:schemeClr val="tx1"/>
                          </a:solidFill>
                          <a:effectLst/>
                        </a:rPr>
                        <a:t>b</a:t>
                      </a:r>
                      <a:r>
                        <a:rPr lang="en-US" sz="1100" b="0" spc="5" dirty="0" err="1">
                          <a:solidFill>
                            <a:schemeClr val="tx1"/>
                          </a:solidFill>
                          <a:effectLst/>
                        </a:rPr>
                        <a:t>e</a:t>
                      </a:r>
                      <a:r>
                        <a:rPr lang="en-US" sz="1100" b="0" dirty="0" err="1">
                          <a:solidFill>
                            <a:schemeClr val="tx1"/>
                          </a:solidFill>
                          <a:effectLst/>
                        </a:rPr>
                        <a:t>r</a:t>
                      </a:r>
                      <a:r>
                        <a:rPr lang="en-US" sz="1100" b="0" spc="-15" dirty="0" err="1">
                          <a:solidFill>
                            <a:schemeClr val="tx1"/>
                          </a:solidFill>
                          <a:effectLst/>
                        </a:rPr>
                        <a:t>e</a:t>
                      </a:r>
                      <a:r>
                        <a:rPr lang="en-US" sz="1100" b="0" dirty="0" err="1">
                          <a:solidFill>
                            <a:schemeClr val="tx1"/>
                          </a:solidFill>
                          <a:effectLst/>
                        </a:rPr>
                        <a:t>nd</a:t>
                      </a:r>
                      <a:r>
                        <a:rPr lang="en-US" sz="1100" b="0" spc="-15" dirty="0" err="1">
                          <a:solidFill>
                            <a:schemeClr val="tx1"/>
                          </a:solidFill>
                          <a:effectLst/>
                        </a:rPr>
                        <a:t>e</a:t>
                      </a:r>
                      <a:r>
                        <a:rPr lang="en-US" sz="1100" b="0" spc="5" dirty="0" err="1">
                          <a:solidFill>
                            <a:schemeClr val="tx1"/>
                          </a:solidFill>
                          <a:effectLst/>
                        </a:rPr>
                        <a:t>zé</a:t>
                      </a:r>
                      <a:r>
                        <a:rPr lang="en-US" sz="1100" b="0" spc="-30" dirty="0" err="1">
                          <a:solidFill>
                            <a:schemeClr val="tx1"/>
                          </a:solidFill>
                          <a:effectLst/>
                        </a:rPr>
                        <a:t>s</a:t>
                      </a:r>
                      <a:r>
                        <a:rPr lang="en-US" sz="1100" b="0" spc="5" dirty="0" err="1">
                          <a:solidFill>
                            <a:schemeClr val="tx1"/>
                          </a:solidFill>
                          <a:effectLst/>
                        </a:rPr>
                        <a:t>e</a:t>
                      </a:r>
                      <a:r>
                        <a:rPr lang="en-US" sz="1100" b="0" dirty="0" err="1">
                          <a:solidFill>
                            <a:schemeClr val="tx1"/>
                          </a:solidFill>
                          <a:effectLst/>
                        </a:rPr>
                        <a:t>k</a:t>
                      </a:r>
                      <a:r>
                        <a:rPr lang="en-US" sz="1100" b="0" spc="55" dirty="0">
                          <a:solidFill>
                            <a:schemeClr val="tx1"/>
                          </a:solidFill>
                          <a:effectLst/>
                        </a:rPr>
                        <a:t> </a:t>
                      </a:r>
                      <a:r>
                        <a:rPr lang="en-US" sz="1100" b="0" spc="-25" dirty="0">
                          <a:solidFill>
                            <a:schemeClr val="tx1"/>
                          </a:solidFill>
                          <a:effectLst/>
                        </a:rPr>
                        <a:t>(</a:t>
                      </a:r>
                      <a:r>
                        <a:rPr lang="en-US" sz="1100" b="0" dirty="0">
                          <a:solidFill>
                            <a:schemeClr val="tx1"/>
                          </a:solidFill>
                          <a:effectLst/>
                        </a:rPr>
                        <a:t>p</a:t>
                      </a:r>
                      <a:r>
                        <a:rPr lang="en-US" sz="1100" b="0" spc="-15" dirty="0">
                          <a:solidFill>
                            <a:schemeClr val="tx1"/>
                          </a:solidFill>
                          <a:effectLst/>
                        </a:rPr>
                        <a:t>l</a:t>
                      </a:r>
                      <a:r>
                        <a:rPr lang="en-US" sz="1100" b="0" dirty="0">
                          <a:solidFill>
                            <a:schemeClr val="tx1"/>
                          </a:solidFill>
                          <a:effectLst/>
                        </a:rPr>
                        <a:t>.</a:t>
                      </a:r>
                      <a:r>
                        <a:rPr lang="en-US" sz="1100" b="0" spc="25" dirty="0">
                          <a:solidFill>
                            <a:schemeClr val="tx1"/>
                          </a:solidFill>
                          <a:effectLst/>
                        </a:rPr>
                        <a:t> </a:t>
                      </a:r>
                      <a:r>
                        <a:rPr lang="en-US" sz="1100" b="0" spc="-30" dirty="0" err="1">
                          <a:solidFill>
                            <a:schemeClr val="tx1"/>
                          </a:solidFill>
                          <a:effectLst/>
                        </a:rPr>
                        <a:t>s</a:t>
                      </a:r>
                      <a:r>
                        <a:rPr lang="en-US" sz="1100" b="0" spc="5" dirty="0" err="1">
                          <a:solidFill>
                            <a:schemeClr val="tx1"/>
                          </a:solidFill>
                          <a:effectLst/>
                        </a:rPr>
                        <a:t>ze</a:t>
                      </a:r>
                      <a:r>
                        <a:rPr lang="en-US" sz="1100" b="0" spc="-15" dirty="0" err="1">
                          <a:solidFill>
                            <a:schemeClr val="tx1"/>
                          </a:solidFill>
                          <a:effectLst/>
                        </a:rPr>
                        <a:t>l</a:t>
                      </a:r>
                      <a:r>
                        <a:rPr lang="en-US" sz="1100" b="0" spc="5" dirty="0" err="1">
                          <a:solidFill>
                            <a:schemeClr val="tx1"/>
                          </a:solidFill>
                          <a:effectLst/>
                        </a:rPr>
                        <a:t>e</a:t>
                      </a:r>
                      <a:r>
                        <a:rPr lang="en-US" sz="1100" b="0" spc="-25" dirty="0" err="1">
                          <a:solidFill>
                            <a:schemeClr val="tx1"/>
                          </a:solidFill>
                          <a:effectLst/>
                        </a:rPr>
                        <a:t>p</a:t>
                      </a:r>
                      <a:r>
                        <a:rPr lang="en-US" sz="1100" b="0" spc="5" dirty="0" err="1">
                          <a:solidFill>
                            <a:schemeClr val="tx1"/>
                          </a:solidFill>
                          <a:effectLst/>
                        </a:rPr>
                        <a:t>e</a:t>
                      </a:r>
                      <a:r>
                        <a:rPr lang="en-US" sz="1100" b="0" dirty="0" err="1">
                          <a:solidFill>
                            <a:schemeClr val="tx1"/>
                          </a:solidFill>
                          <a:effectLst/>
                        </a:rPr>
                        <a:t>k</a:t>
                      </a:r>
                      <a:r>
                        <a:rPr lang="en-US" sz="1100" b="0" dirty="0">
                          <a:solidFill>
                            <a:schemeClr val="tx1"/>
                          </a:solidFill>
                          <a:effectLst/>
                        </a:rPr>
                        <a:t>, </a:t>
                      </a:r>
                      <a:r>
                        <a:rPr lang="en-US" sz="1100" b="0" spc="5" dirty="0" err="1">
                          <a:solidFill>
                            <a:schemeClr val="tx1"/>
                          </a:solidFill>
                          <a:effectLst/>
                        </a:rPr>
                        <a:t>c</a:t>
                      </a:r>
                      <a:r>
                        <a:rPr lang="en-US" sz="1100" b="0" spc="-10" dirty="0" err="1">
                          <a:solidFill>
                            <a:schemeClr val="tx1"/>
                          </a:solidFill>
                          <a:effectLst/>
                        </a:rPr>
                        <a:t>s</a:t>
                      </a:r>
                      <a:r>
                        <a:rPr lang="en-US" sz="1100" b="0" dirty="0" err="1">
                          <a:solidFill>
                            <a:schemeClr val="tx1"/>
                          </a:solidFill>
                          <a:effectLst/>
                        </a:rPr>
                        <a:t>öv</a:t>
                      </a:r>
                      <a:r>
                        <a:rPr lang="en-US" sz="1100" b="0" spc="5" dirty="0" err="1">
                          <a:solidFill>
                            <a:schemeClr val="tx1"/>
                          </a:solidFill>
                          <a:effectLst/>
                        </a:rPr>
                        <a:t>e</a:t>
                      </a:r>
                      <a:r>
                        <a:rPr lang="en-US" sz="1100" b="0" dirty="0" err="1">
                          <a:solidFill>
                            <a:schemeClr val="tx1"/>
                          </a:solidFill>
                          <a:effectLst/>
                        </a:rPr>
                        <a:t>k</a:t>
                      </a:r>
                      <a:r>
                        <a:rPr lang="en-US" sz="1100" b="0" dirty="0">
                          <a:solidFill>
                            <a:schemeClr val="tx1"/>
                          </a:solidFill>
                          <a:effectLst/>
                        </a:rPr>
                        <a:t>) </a:t>
                      </a:r>
                      <a:r>
                        <a:rPr lang="en-US" sz="1100" b="0" dirty="0" err="1">
                          <a:solidFill>
                            <a:schemeClr val="tx1"/>
                          </a:solidFill>
                          <a:effectLst/>
                        </a:rPr>
                        <a:t>r</a:t>
                      </a:r>
                      <a:r>
                        <a:rPr lang="en-US" sz="1100" b="0" spc="10" dirty="0" err="1">
                          <a:solidFill>
                            <a:schemeClr val="tx1"/>
                          </a:solidFill>
                          <a:effectLst/>
                        </a:rPr>
                        <a:t>e</a:t>
                      </a:r>
                      <a:r>
                        <a:rPr lang="en-US" sz="1100" b="0" dirty="0" err="1">
                          <a:solidFill>
                            <a:schemeClr val="tx1"/>
                          </a:solidFill>
                          <a:effectLst/>
                        </a:rPr>
                        <a:t>nd</a:t>
                      </a:r>
                      <a:r>
                        <a:rPr lang="en-US" sz="1100" b="0" spc="-10" dirty="0" err="1">
                          <a:solidFill>
                            <a:schemeClr val="tx1"/>
                          </a:solidFill>
                          <a:effectLst/>
                        </a:rPr>
                        <a:t>s</a:t>
                      </a:r>
                      <a:r>
                        <a:rPr lang="en-US" sz="1100" b="0" spc="-15" dirty="0" err="1">
                          <a:solidFill>
                            <a:schemeClr val="tx1"/>
                          </a:solidFill>
                          <a:effectLst/>
                        </a:rPr>
                        <a:t>z</a:t>
                      </a:r>
                      <a:r>
                        <a:rPr lang="en-US" sz="1100" b="0" spc="5" dirty="0" err="1">
                          <a:solidFill>
                            <a:schemeClr val="tx1"/>
                          </a:solidFill>
                          <a:effectLst/>
                        </a:rPr>
                        <a:t>e</a:t>
                      </a:r>
                      <a:r>
                        <a:rPr lang="en-US" sz="1100" b="0" dirty="0" err="1">
                          <a:solidFill>
                            <a:schemeClr val="tx1"/>
                          </a:solidFill>
                          <a:effectLst/>
                        </a:rPr>
                        <a:t>r</a:t>
                      </a:r>
                      <a:r>
                        <a:rPr lang="en-US" sz="1100" b="0" spc="10" dirty="0" err="1">
                          <a:solidFill>
                            <a:schemeClr val="tx1"/>
                          </a:solidFill>
                          <a:effectLst/>
                        </a:rPr>
                        <a:t>e</a:t>
                      </a:r>
                      <a:r>
                        <a:rPr lang="en-US" sz="1100" b="0" spc="-30" dirty="0" err="1">
                          <a:solidFill>
                            <a:schemeClr val="tx1"/>
                          </a:solidFill>
                          <a:effectLst/>
                        </a:rPr>
                        <a:t>s</a:t>
                      </a:r>
                      <a:r>
                        <a:rPr lang="en-US" sz="1100" b="0" spc="5" dirty="0" err="1">
                          <a:solidFill>
                            <a:schemeClr val="tx1"/>
                          </a:solidFill>
                          <a:effectLst/>
                        </a:rPr>
                        <a:t>e</a:t>
                      </a:r>
                      <a:r>
                        <a:rPr lang="en-US" sz="1100" b="0" dirty="0" err="1">
                          <a:solidFill>
                            <a:schemeClr val="tx1"/>
                          </a:solidFill>
                          <a:effectLst/>
                        </a:rPr>
                        <a:t>n</a:t>
                      </a:r>
                      <a:r>
                        <a:rPr lang="en-US" sz="1100" b="0" spc="5" dirty="0">
                          <a:solidFill>
                            <a:schemeClr val="tx1"/>
                          </a:solidFill>
                          <a:effectLst/>
                        </a:rPr>
                        <a:t> </a:t>
                      </a:r>
                      <a:r>
                        <a:rPr lang="en-US" sz="1100" b="0" spc="5" dirty="0" err="1">
                          <a:solidFill>
                            <a:schemeClr val="tx1"/>
                          </a:solidFill>
                          <a:effectLst/>
                        </a:rPr>
                        <a:t>e</a:t>
                      </a:r>
                      <a:r>
                        <a:rPr lang="en-US" sz="1100" b="0" spc="-15" dirty="0" err="1">
                          <a:solidFill>
                            <a:schemeClr val="tx1"/>
                          </a:solidFill>
                          <a:effectLst/>
                        </a:rPr>
                        <a:t>l</a:t>
                      </a:r>
                      <a:r>
                        <a:rPr lang="en-US" sz="1100" b="0" spc="5" dirty="0" err="1">
                          <a:solidFill>
                            <a:schemeClr val="tx1"/>
                          </a:solidFill>
                          <a:effectLst/>
                        </a:rPr>
                        <a:t>l</a:t>
                      </a:r>
                      <a:r>
                        <a:rPr lang="en-US" sz="1100" b="0" spc="-15" dirty="0" err="1">
                          <a:solidFill>
                            <a:schemeClr val="tx1"/>
                          </a:solidFill>
                          <a:effectLst/>
                        </a:rPr>
                        <a:t>e</a:t>
                      </a:r>
                      <a:r>
                        <a:rPr lang="en-US" sz="1100" b="0" dirty="0" err="1">
                          <a:solidFill>
                            <a:schemeClr val="tx1"/>
                          </a:solidFill>
                          <a:effectLst/>
                        </a:rPr>
                        <a:t>nőr</a:t>
                      </a:r>
                      <a:r>
                        <a:rPr lang="en-US" sz="1100" b="0" spc="-15" dirty="0" err="1">
                          <a:solidFill>
                            <a:schemeClr val="tx1"/>
                          </a:solidFill>
                          <a:effectLst/>
                        </a:rPr>
                        <a:t>z</a:t>
                      </a:r>
                      <a:r>
                        <a:rPr lang="en-US" sz="1100" b="0" spc="5" dirty="0" err="1">
                          <a:solidFill>
                            <a:schemeClr val="tx1"/>
                          </a:solidFill>
                          <a:effectLst/>
                        </a:rPr>
                        <a:t>é</a:t>
                      </a:r>
                      <a:r>
                        <a:rPr lang="en-US" sz="1100" b="0" spc="-10" dirty="0" err="1">
                          <a:solidFill>
                            <a:schemeClr val="tx1"/>
                          </a:solidFill>
                          <a:effectLst/>
                        </a:rPr>
                        <a:t>s</a:t>
                      </a:r>
                      <a:r>
                        <a:rPr lang="en-US" sz="1100" b="0" dirty="0" err="1">
                          <a:solidFill>
                            <a:schemeClr val="tx1"/>
                          </a:solidFill>
                          <a:effectLst/>
                        </a:rPr>
                        <a:t>re</a:t>
                      </a:r>
                      <a:r>
                        <a:rPr lang="en-US" sz="1100" b="0" spc="20" dirty="0">
                          <a:solidFill>
                            <a:schemeClr val="tx1"/>
                          </a:solidFill>
                          <a:effectLst/>
                        </a:rPr>
                        <a:t> </a:t>
                      </a:r>
                      <a:r>
                        <a:rPr lang="en-US" sz="1100" b="0" spc="-25" dirty="0" err="1">
                          <a:solidFill>
                            <a:schemeClr val="tx1"/>
                          </a:solidFill>
                          <a:effectLst/>
                        </a:rPr>
                        <a:t>k</a:t>
                      </a:r>
                      <a:r>
                        <a:rPr lang="en-US" sz="1100" b="0" spc="5" dirty="0" err="1">
                          <a:solidFill>
                            <a:schemeClr val="tx1"/>
                          </a:solidFill>
                          <a:effectLst/>
                        </a:rPr>
                        <a:t>e</a:t>
                      </a:r>
                      <a:r>
                        <a:rPr lang="en-US" sz="1100" b="0" dirty="0" err="1">
                          <a:solidFill>
                            <a:schemeClr val="tx1"/>
                          </a:solidFill>
                          <a:effectLst/>
                        </a:rPr>
                        <a:t>rü</a:t>
                      </a:r>
                      <a:r>
                        <a:rPr lang="en-US" sz="1100" b="0" spc="5" dirty="0" err="1">
                          <a:solidFill>
                            <a:schemeClr val="tx1"/>
                          </a:solidFill>
                          <a:effectLst/>
                        </a:rPr>
                        <a:t>l</a:t>
                      </a:r>
                      <a:r>
                        <a:rPr lang="en-US" sz="1100" b="0" spc="-25" dirty="0" err="1">
                          <a:solidFill>
                            <a:schemeClr val="tx1"/>
                          </a:solidFill>
                          <a:effectLst/>
                        </a:rPr>
                        <a:t>n</a:t>
                      </a:r>
                      <a:r>
                        <a:rPr lang="en-US" sz="1100" b="0" spc="5" dirty="0" err="1">
                          <a:solidFill>
                            <a:schemeClr val="tx1"/>
                          </a:solidFill>
                          <a:effectLst/>
                        </a:rPr>
                        <a:t>e</a:t>
                      </a:r>
                      <a:r>
                        <a:rPr lang="en-US" sz="1100" b="0" spc="-25" dirty="0" err="1">
                          <a:solidFill>
                            <a:schemeClr val="tx1"/>
                          </a:solidFill>
                          <a:effectLst/>
                        </a:rPr>
                        <a:t>k</a:t>
                      </a:r>
                      <a:r>
                        <a:rPr lang="en-US" sz="1100" b="0" dirty="0">
                          <a:solidFill>
                            <a:schemeClr val="tx1"/>
                          </a:solidFill>
                          <a:effectLst/>
                        </a:rPr>
                        <a:t>,</a:t>
                      </a:r>
                      <a:r>
                        <a:rPr lang="en-US" sz="1100" b="0" spc="30" dirty="0">
                          <a:solidFill>
                            <a:schemeClr val="tx1"/>
                          </a:solidFill>
                          <a:effectLst/>
                        </a:rPr>
                        <a:t> </a:t>
                      </a:r>
                      <a:r>
                        <a:rPr lang="en-US" sz="1100" b="0" spc="5" dirty="0" err="1">
                          <a:solidFill>
                            <a:schemeClr val="tx1"/>
                          </a:solidFill>
                          <a:effectLst/>
                        </a:rPr>
                        <a:t>ja</a:t>
                      </a:r>
                      <a:r>
                        <a:rPr lang="en-US" sz="1100" b="0" spc="-25" dirty="0" err="1">
                          <a:solidFill>
                            <a:schemeClr val="tx1"/>
                          </a:solidFill>
                          <a:effectLst/>
                        </a:rPr>
                        <a:t>v</a:t>
                      </a:r>
                      <a:r>
                        <a:rPr lang="en-US" sz="1100" b="0" spc="5" dirty="0" err="1">
                          <a:solidFill>
                            <a:schemeClr val="tx1"/>
                          </a:solidFill>
                          <a:effectLst/>
                        </a:rPr>
                        <a:t>í</a:t>
                      </a:r>
                      <a:r>
                        <a:rPr lang="en-US" sz="1100" b="0" spc="-15" dirty="0" err="1">
                          <a:solidFill>
                            <a:schemeClr val="tx1"/>
                          </a:solidFill>
                          <a:effectLst/>
                        </a:rPr>
                        <a:t>t</a:t>
                      </a:r>
                      <a:r>
                        <a:rPr lang="en-US" sz="1100" b="0" spc="5" dirty="0" err="1">
                          <a:solidFill>
                            <a:schemeClr val="tx1"/>
                          </a:solidFill>
                          <a:effectLst/>
                        </a:rPr>
                        <a:t>á</a:t>
                      </a:r>
                      <a:r>
                        <a:rPr lang="en-US" sz="1100" b="0" dirty="0" err="1">
                          <a:solidFill>
                            <a:schemeClr val="tx1"/>
                          </a:solidFill>
                          <a:effectLst/>
                        </a:rPr>
                        <a:t>s</a:t>
                      </a:r>
                      <a:r>
                        <a:rPr lang="en-US" sz="1100" b="0" spc="-5"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dirty="0">
                          <a:solidFill>
                            <a:schemeClr val="tx1"/>
                          </a:solidFill>
                          <a:effectLst/>
                        </a:rPr>
                        <a:t> </a:t>
                      </a:r>
                      <a:r>
                        <a:rPr lang="en-US" sz="1100" b="0" dirty="0" err="1">
                          <a:solidFill>
                            <a:schemeClr val="tx1"/>
                          </a:solidFill>
                          <a:effectLst/>
                        </a:rPr>
                        <a:t>k</a:t>
                      </a:r>
                      <a:r>
                        <a:rPr lang="en-US" sz="1100" b="0" spc="5" dirty="0" err="1">
                          <a:solidFill>
                            <a:schemeClr val="tx1"/>
                          </a:solidFill>
                          <a:effectLst/>
                        </a:rPr>
                        <a:t>a</a:t>
                      </a:r>
                      <a:r>
                        <a:rPr lang="en-US" sz="1100" b="0" dirty="0" err="1">
                          <a:solidFill>
                            <a:schemeClr val="tx1"/>
                          </a:solidFill>
                          <a:effectLst/>
                        </a:rPr>
                        <a:t>rb</a:t>
                      </a:r>
                      <a:r>
                        <a:rPr lang="en-US" sz="1100" b="0" spc="-15" dirty="0" err="1">
                          <a:solidFill>
                            <a:schemeClr val="tx1"/>
                          </a:solidFill>
                          <a:effectLst/>
                        </a:rPr>
                        <a:t>a</a:t>
                      </a:r>
                      <a:r>
                        <a:rPr lang="en-US" sz="1100" b="0" dirty="0" err="1">
                          <a:solidFill>
                            <a:schemeClr val="tx1"/>
                          </a:solidFill>
                          <a:effectLst/>
                        </a:rPr>
                        <a:t>n</a:t>
                      </a:r>
                      <a:r>
                        <a:rPr lang="en-US" sz="1100" b="0" spc="-15" dirty="0" err="1">
                          <a:solidFill>
                            <a:schemeClr val="tx1"/>
                          </a:solidFill>
                          <a:effectLst/>
                        </a:rPr>
                        <a:t>t</a:t>
                      </a:r>
                      <a:r>
                        <a:rPr lang="en-US" sz="1100" b="0" spc="5" dirty="0" err="1">
                          <a:solidFill>
                            <a:schemeClr val="tx1"/>
                          </a:solidFill>
                          <a:effectLst/>
                        </a:rPr>
                        <a:t>a</a:t>
                      </a:r>
                      <a:r>
                        <a:rPr lang="en-US" sz="1100" b="0" dirty="0" err="1">
                          <a:solidFill>
                            <a:schemeClr val="tx1"/>
                          </a:solidFill>
                          <a:effectLst/>
                        </a:rPr>
                        <a:t>r</a:t>
                      </a:r>
                      <a:r>
                        <a:rPr lang="en-US" sz="1100" b="0" spc="-15" dirty="0" err="1">
                          <a:solidFill>
                            <a:schemeClr val="tx1"/>
                          </a:solidFill>
                          <a:effectLst/>
                        </a:rPr>
                        <a:t>t</a:t>
                      </a:r>
                      <a:r>
                        <a:rPr lang="en-US" sz="1100" b="0" spc="5" dirty="0" err="1">
                          <a:solidFill>
                            <a:schemeClr val="tx1"/>
                          </a:solidFill>
                          <a:effectLst/>
                        </a:rPr>
                        <a:t>á</a:t>
                      </a:r>
                      <a:r>
                        <a:rPr lang="en-US" sz="1100" b="0" dirty="0" err="1">
                          <a:solidFill>
                            <a:schemeClr val="tx1"/>
                          </a:solidFill>
                          <a:effectLst/>
                        </a:rPr>
                        <a:t>s</a:t>
                      </a:r>
                      <a:r>
                        <a:rPr lang="en-US" sz="1100" b="0" spc="15" dirty="0">
                          <a:solidFill>
                            <a:schemeClr val="tx1"/>
                          </a:solidFill>
                          <a:effectLst/>
                        </a:rPr>
                        <a:t> </a:t>
                      </a:r>
                      <a:r>
                        <a:rPr lang="en-US" sz="1100" b="0" dirty="0" err="1">
                          <a:solidFill>
                            <a:schemeClr val="tx1"/>
                          </a:solidFill>
                          <a:effectLst/>
                        </a:rPr>
                        <a:t>f</a:t>
                      </a:r>
                      <a:r>
                        <a:rPr lang="en-US" sz="1100" b="0" spc="-25" dirty="0" err="1">
                          <a:solidFill>
                            <a:schemeClr val="tx1"/>
                          </a:solidFill>
                          <a:effectLst/>
                        </a:rPr>
                        <a:t>o</a:t>
                      </a:r>
                      <a:r>
                        <a:rPr lang="en-US" sz="1100" b="0" spc="5" dirty="0" err="1">
                          <a:solidFill>
                            <a:schemeClr val="tx1"/>
                          </a:solidFill>
                          <a:effectLst/>
                        </a:rPr>
                        <a:t>l</a:t>
                      </a:r>
                      <a:r>
                        <a:rPr lang="en-US" sz="1100" b="0" dirty="0" err="1">
                          <a:solidFill>
                            <a:schemeClr val="tx1"/>
                          </a:solidFill>
                          <a:effectLst/>
                        </a:rPr>
                        <a:t>y</a:t>
                      </a:r>
                      <a:r>
                        <a:rPr lang="en-US" sz="1100" b="0" spc="-15" dirty="0" err="1">
                          <a:solidFill>
                            <a:schemeClr val="tx1"/>
                          </a:solidFill>
                          <a:effectLst/>
                        </a:rPr>
                        <a:t>am</a:t>
                      </a:r>
                      <a:r>
                        <a:rPr lang="en-US" sz="1100" b="0" spc="5" dirty="0" err="1">
                          <a:solidFill>
                            <a:schemeClr val="tx1"/>
                          </a:solidFill>
                          <a:effectLst/>
                        </a:rPr>
                        <a:t>at</a:t>
                      </a:r>
                      <a:r>
                        <a:rPr lang="en-US" sz="1100" b="0" dirty="0" err="1">
                          <a:solidFill>
                            <a:schemeClr val="tx1"/>
                          </a:solidFill>
                          <a:effectLst/>
                        </a:rPr>
                        <a:t>o</a:t>
                      </a:r>
                      <a:r>
                        <a:rPr lang="en-US" sz="1100" b="0" spc="-10" dirty="0" err="1">
                          <a:solidFill>
                            <a:schemeClr val="tx1"/>
                          </a:solidFill>
                          <a:effectLst/>
                        </a:rPr>
                        <a:t>s</a:t>
                      </a:r>
                      <a:r>
                        <a:rPr lang="en-US" sz="1100" b="0" spc="-15" dirty="0" err="1">
                          <a:solidFill>
                            <a:schemeClr val="tx1"/>
                          </a:solidFill>
                          <a:effectLst/>
                        </a:rPr>
                        <a:t>a</a:t>
                      </a:r>
                      <a:r>
                        <a:rPr lang="en-US" sz="1100" b="0" dirty="0" err="1">
                          <a:solidFill>
                            <a:schemeClr val="tx1"/>
                          </a:solidFill>
                          <a:effectLst/>
                        </a:rPr>
                        <a:t>n</a:t>
                      </a:r>
                      <a:r>
                        <a:rPr lang="en-US" sz="1100" b="0" spc="30" dirty="0">
                          <a:solidFill>
                            <a:schemeClr val="tx1"/>
                          </a:solidFill>
                          <a:effectLst/>
                        </a:rPr>
                        <a:t> </a:t>
                      </a:r>
                      <a:r>
                        <a:rPr lang="en-US" sz="1100" b="0" spc="-25" dirty="0" err="1">
                          <a:solidFill>
                            <a:schemeClr val="tx1"/>
                          </a:solidFill>
                          <a:effectLst/>
                        </a:rPr>
                        <a:t>b</a:t>
                      </a:r>
                      <a:r>
                        <a:rPr lang="en-US" sz="1100" b="0" spc="5" dirty="0" err="1">
                          <a:solidFill>
                            <a:schemeClr val="tx1"/>
                          </a:solidFill>
                          <a:effectLst/>
                        </a:rPr>
                        <a:t>i</a:t>
                      </a:r>
                      <a:r>
                        <a:rPr lang="en-US" sz="1100" b="0" spc="-15" dirty="0" err="1">
                          <a:solidFill>
                            <a:schemeClr val="tx1"/>
                          </a:solidFill>
                          <a:effectLst/>
                        </a:rPr>
                        <a:t>z</a:t>
                      </a:r>
                      <a:r>
                        <a:rPr lang="en-US" sz="1100" b="0" spc="5" dirty="0" err="1">
                          <a:solidFill>
                            <a:schemeClr val="tx1"/>
                          </a:solidFill>
                          <a:effectLst/>
                        </a:rPr>
                        <a:t>t</a:t>
                      </a:r>
                      <a:r>
                        <a:rPr lang="en-US" sz="1100" b="0" dirty="0" err="1">
                          <a:solidFill>
                            <a:schemeClr val="tx1"/>
                          </a:solidFill>
                          <a:effectLst/>
                        </a:rPr>
                        <a:t>o</a:t>
                      </a:r>
                      <a:r>
                        <a:rPr lang="en-US" sz="1100" b="0" spc="-10" dirty="0" err="1">
                          <a:solidFill>
                            <a:schemeClr val="tx1"/>
                          </a:solidFill>
                          <a:effectLst/>
                        </a:rPr>
                        <a:t>s</a:t>
                      </a:r>
                      <a:r>
                        <a:rPr lang="en-US" sz="1100" b="0" spc="-15" dirty="0" err="1">
                          <a:solidFill>
                            <a:schemeClr val="tx1"/>
                          </a:solidFill>
                          <a:effectLst/>
                        </a:rPr>
                        <a:t>í</a:t>
                      </a:r>
                      <a:r>
                        <a:rPr lang="en-US" sz="1100" b="0" spc="5" dirty="0" err="1">
                          <a:solidFill>
                            <a:schemeClr val="tx1"/>
                          </a:solidFill>
                          <a:effectLst/>
                        </a:rPr>
                        <a:t>t</a:t>
                      </a:r>
                      <a:r>
                        <a:rPr lang="en-US" sz="1100" b="0" dirty="0" err="1">
                          <a:solidFill>
                            <a:schemeClr val="tx1"/>
                          </a:solidFill>
                          <a:effectLst/>
                        </a:rPr>
                        <a:t>o</a:t>
                      </a:r>
                      <a:r>
                        <a:rPr lang="en-US" sz="1100" b="0" spc="-15" dirty="0" err="1">
                          <a:solidFill>
                            <a:schemeClr val="tx1"/>
                          </a:solidFill>
                          <a:effectLst/>
                        </a:rPr>
                        <a:t>t</a:t>
                      </a:r>
                      <a:r>
                        <a:rPr lang="en-US" sz="1100" b="0" spc="5" dirty="0" err="1">
                          <a:solidFill>
                            <a:schemeClr val="tx1"/>
                          </a:solidFill>
                          <a:effectLst/>
                        </a:rPr>
                        <a:t>t</a:t>
                      </a:r>
                      <a:r>
                        <a:rPr lang="en-US" sz="1100" b="0" dirty="0">
                          <a:solidFill>
                            <a:schemeClr val="tx1"/>
                          </a:solidFill>
                          <a:effectLst/>
                        </a:rPr>
                        <a:t>;</a:t>
                      </a:r>
                      <a:endParaRPr lang="hu-HU" sz="1100" b="0" dirty="0">
                        <a:solidFill>
                          <a:schemeClr val="tx1"/>
                        </a:solidFill>
                        <a:effectLst/>
                      </a:endParaRPr>
                    </a:p>
                    <a:p>
                      <a:pPr marL="87630" marR="295910" algn="just">
                        <a:spcAft>
                          <a:spcPts val="0"/>
                        </a:spcAft>
                      </a:pPr>
                      <a:r>
                        <a:rPr lang="en-US" sz="1100" b="0" dirty="0">
                          <a:solidFill>
                            <a:schemeClr val="tx1"/>
                          </a:solidFill>
                          <a:effectLst/>
                        </a:rPr>
                        <a:t>A</a:t>
                      </a:r>
                      <a:r>
                        <a:rPr lang="en-US" sz="1100" b="0" spc="5" dirty="0">
                          <a:solidFill>
                            <a:schemeClr val="tx1"/>
                          </a:solidFill>
                          <a:effectLst/>
                        </a:rPr>
                        <a:t> </a:t>
                      </a:r>
                      <a:r>
                        <a:rPr lang="en-US" sz="1100" b="0" spc="5" dirty="0" err="1">
                          <a:solidFill>
                            <a:schemeClr val="tx1"/>
                          </a:solidFill>
                          <a:effectLst/>
                        </a:rPr>
                        <a:t>t</a:t>
                      </a:r>
                      <a:r>
                        <a:rPr lang="en-US" sz="1100" b="0" spc="-10" dirty="0" err="1">
                          <a:solidFill>
                            <a:schemeClr val="tx1"/>
                          </a:solidFill>
                          <a:effectLst/>
                        </a:rPr>
                        <a:t>e</a:t>
                      </a:r>
                      <a:r>
                        <a:rPr lang="en-US" sz="1100" b="0" spc="5" dirty="0" err="1">
                          <a:solidFill>
                            <a:schemeClr val="tx1"/>
                          </a:solidFill>
                          <a:effectLst/>
                        </a:rPr>
                        <a:t>l</a:t>
                      </a:r>
                      <a:r>
                        <a:rPr lang="en-US" sz="1100" b="0" spc="-15" dirty="0" err="1">
                          <a:solidFill>
                            <a:schemeClr val="tx1"/>
                          </a:solidFill>
                          <a:effectLst/>
                        </a:rPr>
                        <a:t>e</a:t>
                      </a:r>
                      <a:r>
                        <a:rPr lang="en-US" sz="1100" b="0" dirty="0" err="1">
                          <a:solidFill>
                            <a:schemeClr val="tx1"/>
                          </a:solidFill>
                          <a:effectLst/>
                        </a:rPr>
                        <a:t>ph</a:t>
                      </a:r>
                      <a:r>
                        <a:rPr lang="en-US" sz="1100" b="0" spc="-15" dirty="0" err="1">
                          <a:solidFill>
                            <a:schemeClr val="tx1"/>
                          </a:solidFill>
                          <a:effectLst/>
                        </a:rPr>
                        <a:t>e</a:t>
                      </a:r>
                      <a:r>
                        <a:rPr lang="en-US" sz="1100" b="0" spc="5" dirty="0" err="1">
                          <a:solidFill>
                            <a:schemeClr val="tx1"/>
                          </a:solidFill>
                          <a:effectLst/>
                        </a:rPr>
                        <a:t>l</a:t>
                      </a:r>
                      <a:r>
                        <a:rPr lang="en-US" sz="1100" b="0" dirty="0" err="1">
                          <a:solidFill>
                            <a:schemeClr val="tx1"/>
                          </a:solidFill>
                          <a:effectLst/>
                        </a:rPr>
                        <a:t>y</a:t>
                      </a:r>
                      <a:r>
                        <a:rPr lang="en-US" sz="1100" b="0" spc="5" dirty="0">
                          <a:solidFill>
                            <a:schemeClr val="tx1"/>
                          </a:solidFill>
                          <a:effectLst/>
                        </a:rPr>
                        <a:t> </a:t>
                      </a:r>
                      <a:r>
                        <a:rPr lang="en-US" sz="1100" b="0" spc="5" dirty="0" err="1">
                          <a:solidFill>
                            <a:schemeClr val="tx1"/>
                          </a:solidFill>
                          <a:effectLst/>
                        </a:rPr>
                        <a:t>ti</a:t>
                      </a:r>
                      <a:r>
                        <a:rPr lang="en-US" sz="1100" b="0" spc="-30" dirty="0" err="1">
                          <a:solidFill>
                            <a:schemeClr val="tx1"/>
                          </a:solidFill>
                          <a:effectLst/>
                        </a:rPr>
                        <a:t>s</a:t>
                      </a:r>
                      <a:r>
                        <a:rPr lang="en-US" sz="1100" b="0" spc="5" dirty="0" err="1">
                          <a:solidFill>
                            <a:schemeClr val="tx1"/>
                          </a:solidFill>
                          <a:effectLst/>
                        </a:rPr>
                        <a:t>zt</a:t>
                      </a:r>
                      <a:r>
                        <a:rPr lang="en-US" sz="1100" b="0" spc="-15" dirty="0" err="1">
                          <a:solidFill>
                            <a:schemeClr val="tx1"/>
                          </a:solidFill>
                          <a:effectLst/>
                        </a:rPr>
                        <a:t>á</a:t>
                      </a:r>
                      <a:r>
                        <a:rPr lang="en-US" sz="1100" b="0" dirty="0" err="1">
                          <a:solidFill>
                            <a:schemeClr val="tx1"/>
                          </a:solidFill>
                          <a:effectLst/>
                        </a:rPr>
                        <a:t>n</a:t>
                      </a:r>
                      <a:r>
                        <a:rPr lang="en-US" sz="1100" b="0" spc="-15" dirty="0" err="1">
                          <a:solidFill>
                            <a:schemeClr val="tx1"/>
                          </a:solidFill>
                          <a:effectLst/>
                        </a:rPr>
                        <a:t>t</a:t>
                      </a:r>
                      <a:r>
                        <a:rPr lang="en-US" sz="1100" b="0" spc="5" dirty="0" err="1">
                          <a:solidFill>
                            <a:schemeClr val="tx1"/>
                          </a:solidFill>
                          <a:effectLst/>
                        </a:rPr>
                        <a:t>a</a:t>
                      </a:r>
                      <a:r>
                        <a:rPr lang="en-US" sz="1100" b="0" dirty="0" err="1">
                          <a:solidFill>
                            <a:schemeClr val="tx1"/>
                          </a:solidFill>
                          <a:effectLst/>
                        </a:rPr>
                        <a:t>r</a:t>
                      </a:r>
                      <a:r>
                        <a:rPr lang="en-US" sz="1100" b="0" spc="-15" dirty="0" err="1">
                          <a:solidFill>
                            <a:schemeClr val="tx1"/>
                          </a:solidFill>
                          <a:effectLst/>
                        </a:rPr>
                        <a:t>t</a:t>
                      </a:r>
                      <a:r>
                        <a:rPr lang="en-US" sz="1100" b="0" spc="5" dirty="0" err="1">
                          <a:solidFill>
                            <a:schemeClr val="tx1"/>
                          </a:solidFill>
                          <a:effectLst/>
                        </a:rPr>
                        <a:t>á</a:t>
                      </a:r>
                      <a:r>
                        <a:rPr lang="en-US" sz="1100" b="0" spc="-10" dirty="0" err="1">
                          <a:solidFill>
                            <a:schemeClr val="tx1"/>
                          </a:solidFill>
                          <a:effectLst/>
                        </a:rPr>
                        <a:t>s</a:t>
                      </a:r>
                      <a:r>
                        <a:rPr lang="en-US" sz="1100" b="0" spc="5" dirty="0" err="1">
                          <a:solidFill>
                            <a:schemeClr val="tx1"/>
                          </a:solidFill>
                          <a:effectLst/>
                        </a:rPr>
                        <a:t>á</a:t>
                      </a:r>
                      <a:r>
                        <a:rPr lang="en-US" sz="1100" b="0" spc="-25" dirty="0" err="1">
                          <a:solidFill>
                            <a:schemeClr val="tx1"/>
                          </a:solidFill>
                          <a:effectLst/>
                        </a:rPr>
                        <a:t>r</a:t>
                      </a:r>
                      <a:r>
                        <a:rPr lang="en-US" sz="1100" b="0" dirty="0" err="1">
                          <a:solidFill>
                            <a:schemeClr val="tx1"/>
                          </a:solidFill>
                          <a:effectLst/>
                        </a:rPr>
                        <a:t>a</a:t>
                      </a:r>
                      <a:r>
                        <a:rPr lang="en-US" sz="1100" b="0" spc="55" dirty="0">
                          <a:solidFill>
                            <a:schemeClr val="tx1"/>
                          </a:solidFill>
                          <a:effectLst/>
                        </a:rPr>
                        <a:t> </a:t>
                      </a:r>
                      <a:r>
                        <a:rPr lang="en-US" sz="1100" b="0" spc="-25" dirty="0" err="1">
                          <a:solidFill>
                            <a:schemeClr val="tx1"/>
                          </a:solidFill>
                          <a:effectLst/>
                        </a:rPr>
                        <a:t>g</a:t>
                      </a:r>
                      <a:r>
                        <a:rPr lang="en-US" sz="1100" b="0" dirty="0" err="1">
                          <a:solidFill>
                            <a:schemeClr val="tx1"/>
                          </a:solidFill>
                          <a:effectLst/>
                        </a:rPr>
                        <a:t>ondot</a:t>
                      </a:r>
                      <a:r>
                        <a:rPr lang="en-US" sz="1100" b="0" spc="-5" dirty="0">
                          <a:solidFill>
                            <a:schemeClr val="tx1"/>
                          </a:solidFill>
                          <a:effectLst/>
                        </a:rPr>
                        <a:t> </a:t>
                      </a:r>
                      <a:r>
                        <a:rPr lang="en-US" sz="1100" b="0" dirty="0" err="1">
                          <a:solidFill>
                            <a:schemeClr val="tx1"/>
                          </a:solidFill>
                          <a:effectLst/>
                        </a:rPr>
                        <a:t>fo</a:t>
                      </a:r>
                      <a:r>
                        <a:rPr lang="en-US" sz="1100" b="0" spc="-25" dirty="0" err="1">
                          <a:solidFill>
                            <a:schemeClr val="tx1"/>
                          </a:solidFill>
                          <a:effectLst/>
                        </a:rPr>
                        <a:t>r</a:t>
                      </a:r>
                      <a:r>
                        <a:rPr lang="en-US" sz="1100" b="0" dirty="0" err="1">
                          <a:solidFill>
                            <a:schemeClr val="tx1"/>
                          </a:solidFill>
                          <a:effectLst/>
                        </a:rPr>
                        <a:t>d</a:t>
                      </a:r>
                      <a:r>
                        <a:rPr lang="en-US" sz="1100" b="0" spc="5" dirty="0" err="1">
                          <a:solidFill>
                            <a:schemeClr val="tx1"/>
                          </a:solidFill>
                          <a:effectLst/>
                        </a:rPr>
                        <a:t>í</a:t>
                      </a:r>
                      <a:r>
                        <a:rPr lang="en-US" sz="1100" b="0" spc="-15" dirty="0" err="1">
                          <a:solidFill>
                            <a:schemeClr val="tx1"/>
                          </a:solidFill>
                          <a:effectLst/>
                        </a:rPr>
                        <a:t>t</a:t>
                      </a:r>
                      <a:r>
                        <a:rPr lang="en-US" sz="1100" b="0" spc="5" dirty="0" err="1">
                          <a:solidFill>
                            <a:schemeClr val="tx1"/>
                          </a:solidFill>
                          <a:effectLst/>
                        </a:rPr>
                        <a:t>a</a:t>
                      </a:r>
                      <a:r>
                        <a:rPr lang="en-US" sz="1100" b="0" spc="-25" dirty="0" err="1">
                          <a:solidFill>
                            <a:schemeClr val="tx1"/>
                          </a:solidFill>
                          <a:effectLst/>
                        </a:rPr>
                        <a:t>n</a:t>
                      </a:r>
                      <a:r>
                        <a:rPr lang="en-US" sz="1100" b="0" spc="5" dirty="0" err="1">
                          <a:solidFill>
                            <a:schemeClr val="tx1"/>
                          </a:solidFill>
                          <a:effectLst/>
                        </a:rPr>
                        <a:t>a</a:t>
                      </a:r>
                      <a:r>
                        <a:rPr lang="en-US" sz="1100" b="0" dirty="0" err="1">
                          <a:solidFill>
                            <a:schemeClr val="tx1"/>
                          </a:solidFill>
                          <a:effectLst/>
                        </a:rPr>
                        <a:t>k</a:t>
                      </a:r>
                      <a:r>
                        <a:rPr lang="en-US" sz="1100" b="0" dirty="0">
                          <a:solidFill>
                            <a:schemeClr val="tx1"/>
                          </a:solidFill>
                          <a:effectLst/>
                        </a:rPr>
                        <a:t>, a</a:t>
                      </a:r>
                      <a:r>
                        <a:rPr lang="en-US" sz="1100" b="0" spc="25" dirty="0">
                          <a:solidFill>
                            <a:schemeClr val="tx1"/>
                          </a:solidFill>
                          <a:effectLst/>
                        </a:rPr>
                        <a:t> </a:t>
                      </a:r>
                      <a:r>
                        <a:rPr lang="en-US" sz="1100" b="0" spc="-25" dirty="0" err="1">
                          <a:solidFill>
                            <a:schemeClr val="tx1"/>
                          </a:solidFill>
                          <a:effectLst/>
                        </a:rPr>
                        <a:t>k</a:t>
                      </a:r>
                      <a:r>
                        <a:rPr lang="en-US" sz="1100" b="0" spc="5" dirty="0" err="1">
                          <a:solidFill>
                            <a:schemeClr val="tx1"/>
                          </a:solidFill>
                          <a:effectLst/>
                        </a:rPr>
                        <a:t>á</a:t>
                      </a:r>
                      <a:r>
                        <a:rPr lang="en-US" sz="1100" b="0" dirty="0" err="1">
                          <a:solidFill>
                            <a:schemeClr val="tx1"/>
                          </a:solidFill>
                          <a:effectLst/>
                        </a:rPr>
                        <a:t>r</a:t>
                      </a:r>
                      <a:r>
                        <a:rPr lang="en-US" sz="1100" b="0" spc="-15" dirty="0" err="1">
                          <a:solidFill>
                            <a:schemeClr val="tx1"/>
                          </a:solidFill>
                          <a:effectLst/>
                        </a:rPr>
                        <a:t>t</a:t>
                      </a:r>
                      <a:r>
                        <a:rPr lang="en-US" sz="1100" b="0" spc="5" dirty="0" err="1">
                          <a:solidFill>
                            <a:schemeClr val="tx1"/>
                          </a:solidFill>
                          <a:effectLst/>
                        </a:rPr>
                        <a:t>e</a:t>
                      </a:r>
                      <a:r>
                        <a:rPr lang="en-US" sz="1100" b="0" dirty="0" err="1">
                          <a:solidFill>
                            <a:schemeClr val="tx1"/>
                          </a:solidFill>
                          <a:effectLst/>
                        </a:rPr>
                        <a:t>vők</a:t>
                      </a:r>
                      <a:r>
                        <a:rPr lang="en-US" sz="1100" b="0" dirty="0">
                          <a:solidFill>
                            <a:schemeClr val="tx1"/>
                          </a:solidFill>
                          <a:effectLst/>
                        </a:rPr>
                        <a:t> </a:t>
                      </a:r>
                      <a:r>
                        <a:rPr lang="en-US" sz="1100" b="0" spc="-15" dirty="0" err="1">
                          <a:solidFill>
                            <a:schemeClr val="tx1"/>
                          </a:solidFill>
                          <a:effectLst/>
                        </a:rPr>
                        <a:t>e</a:t>
                      </a:r>
                      <a:r>
                        <a:rPr lang="en-US" sz="1100" b="0" spc="5" dirty="0" err="1">
                          <a:solidFill>
                            <a:schemeClr val="tx1"/>
                          </a:solidFill>
                          <a:effectLst/>
                        </a:rPr>
                        <a:t>l</a:t>
                      </a:r>
                      <a:r>
                        <a:rPr lang="en-US" sz="1100" b="0" spc="-15" dirty="0" err="1">
                          <a:solidFill>
                            <a:schemeClr val="tx1"/>
                          </a:solidFill>
                          <a:effectLst/>
                        </a:rPr>
                        <a:t>l</a:t>
                      </a:r>
                      <a:r>
                        <a:rPr lang="en-US" sz="1100" b="0" spc="5" dirty="0" err="1">
                          <a:solidFill>
                            <a:schemeClr val="tx1"/>
                          </a:solidFill>
                          <a:effectLst/>
                        </a:rPr>
                        <a:t>e</a:t>
                      </a:r>
                      <a:r>
                        <a:rPr lang="en-US" sz="1100" b="0" dirty="0" err="1">
                          <a:solidFill>
                            <a:schemeClr val="tx1"/>
                          </a:solidFill>
                          <a:effectLst/>
                        </a:rPr>
                        <a:t>ni</a:t>
                      </a:r>
                      <a:r>
                        <a:rPr lang="en-US" sz="1100" b="0" spc="10" dirty="0">
                          <a:solidFill>
                            <a:schemeClr val="tx1"/>
                          </a:solidFill>
                          <a:effectLst/>
                        </a:rPr>
                        <a:t> </a:t>
                      </a:r>
                      <a:r>
                        <a:rPr lang="en-US" sz="1100" b="0" spc="-25" dirty="0" err="1">
                          <a:solidFill>
                            <a:schemeClr val="tx1"/>
                          </a:solidFill>
                          <a:effectLst/>
                        </a:rPr>
                        <a:t>v</a:t>
                      </a:r>
                      <a:r>
                        <a:rPr lang="en-US" sz="1100" b="0" spc="5" dirty="0" err="1">
                          <a:solidFill>
                            <a:schemeClr val="tx1"/>
                          </a:solidFill>
                          <a:effectLst/>
                        </a:rPr>
                        <a:t>é</a:t>
                      </a:r>
                      <a:r>
                        <a:rPr lang="en-US" sz="1100" b="0" dirty="0" err="1">
                          <a:solidFill>
                            <a:schemeClr val="tx1"/>
                          </a:solidFill>
                          <a:effectLst/>
                        </a:rPr>
                        <a:t>d</a:t>
                      </a:r>
                      <a:r>
                        <a:rPr lang="en-US" sz="1100" b="0" spc="-15" dirty="0" err="1">
                          <a:solidFill>
                            <a:schemeClr val="tx1"/>
                          </a:solidFill>
                          <a:effectLst/>
                        </a:rPr>
                        <a:t>e</a:t>
                      </a:r>
                      <a:r>
                        <a:rPr lang="en-US" sz="1100" b="0" dirty="0" err="1">
                          <a:solidFill>
                            <a:schemeClr val="tx1"/>
                          </a:solidFill>
                          <a:effectLst/>
                        </a:rPr>
                        <a:t>k</a:t>
                      </a:r>
                      <a:r>
                        <a:rPr lang="en-US" sz="1100" b="0" spc="-15" dirty="0" err="1">
                          <a:solidFill>
                            <a:schemeClr val="tx1"/>
                          </a:solidFill>
                          <a:effectLst/>
                        </a:rPr>
                        <a:t>e</a:t>
                      </a:r>
                      <a:r>
                        <a:rPr lang="en-US" sz="1100" b="0" spc="5" dirty="0" err="1">
                          <a:solidFill>
                            <a:schemeClr val="tx1"/>
                          </a:solidFill>
                          <a:effectLst/>
                        </a:rPr>
                        <a:t>zé</a:t>
                      </a:r>
                      <a:r>
                        <a:rPr lang="en-US" sz="1100" b="0" dirty="0" err="1">
                          <a:solidFill>
                            <a:schemeClr val="tx1"/>
                          </a:solidFill>
                          <a:effectLst/>
                        </a:rPr>
                        <a:t>s</a:t>
                      </a:r>
                      <a:r>
                        <a:rPr lang="en-US" sz="1100" b="0" spc="-5" dirty="0">
                          <a:solidFill>
                            <a:schemeClr val="tx1"/>
                          </a:solidFill>
                          <a:effectLst/>
                        </a:rPr>
                        <a:t> </a:t>
                      </a:r>
                      <a:r>
                        <a:rPr lang="en-US" sz="1100" b="0" dirty="0" err="1">
                          <a:solidFill>
                            <a:schemeClr val="tx1"/>
                          </a:solidFill>
                          <a:effectLst/>
                        </a:rPr>
                        <a:t>r</a:t>
                      </a:r>
                      <a:r>
                        <a:rPr lang="en-US" sz="1100" b="0" spc="10" dirty="0" err="1">
                          <a:solidFill>
                            <a:schemeClr val="tx1"/>
                          </a:solidFill>
                          <a:effectLst/>
                        </a:rPr>
                        <a:t>e</a:t>
                      </a:r>
                      <a:r>
                        <a:rPr lang="en-US" sz="1100" b="0" dirty="0" err="1">
                          <a:solidFill>
                            <a:schemeClr val="tx1"/>
                          </a:solidFill>
                          <a:effectLst/>
                        </a:rPr>
                        <a:t>nd</a:t>
                      </a:r>
                      <a:r>
                        <a:rPr lang="en-US" sz="1100" b="0" spc="-30" dirty="0" err="1">
                          <a:solidFill>
                            <a:schemeClr val="tx1"/>
                          </a:solidFill>
                          <a:effectLst/>
                        </a:rPr>
                        <a:t>s</a:t>
                      </a:r>
                      <a:r>
                        <a:rPr lang="en-US" sz="1100" b="0" spc="5" dirty="0" err="1">
                          <a:solidFill>
                            <a:schemeClr val="tx1"/>
                          </a:solidFill>
                          <a:effectLst/>
                        </a:rPr>
                        <a:t>ze</a:t>
                      </a:r>
                      <a:r>
                        <a:rPr lang="en-US" sz="1100" b="0" spc="-25" dirty="0" err="1">
                          <a:solidFill>
                            <a:schemeClr val="tx1"/>
                          </a:solidFill>
                          <a:effectLst/>
                        </a:rPr>
                        <a:t>r</a:t>
                      </a:r>
                      <a:r>
                        <a:rPr lang="en-US" sz="1100" b="0" spc="5" dirty="0" err="1">
                          <a:solidFill>
                            <a:schemeClr val="tx1"/>
                          </a:solidFill>
                          <a:effectLst/>
                        </a:rPr>
                        <a:t>e</a:t>
                      </a:r>
                      <a:r>
                        <a:rPr lang="en-US" sz="1100" b="0" spc="-10" dirty="0" err="1">
                          <a:solidFill>
                            <a:schemeClr val="tx1"/>
                          </a:solidFill>
                          <a:effectLst/>
                        </a:rPr>
                        <a:t>s</a:t>
                      </a:r>
                      <a:r>
                        <a:rPr lang="en-US" sz="1100" b="0" dirty="0">
                          <a:solidFill>
                            <a:schemeClr val="tx1"/>
                          </a:solidFill>
                          <a:effectLst/>
                        </a:rPr>
                        <a:t>.</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46912052"/>
                  </a:ext>
                </a:extLst>
              </a:tr>
              <a:tr h="395761">
                <a:tc>
                  <a:txBody>
                    <a:bodyPr/>
                    <a:lstStyle/>
                    <a:p>
                      <a:pPr marL="109220" marR="41275" algn="just">
                        <a:spcBef>
                          <a:spcPts val="285"/>
                        </a:spcBef>
                        <a:spcAft>
                          <a:spcPts val="0"/>
                        </a:spcAft>
                      </a:pPr>
                      <a:r>
                        <a:rPr lang="en-US" sz="1100" b="0" spc="-10" dirty="0" err="1">
                          <a:solidFill>
                            <a:schemeClr val="tx1"/>
                          </a:solidFill>
                          <a:effectLst/>
                        </a:rPr>
                        <a:t>A</a:t>
                      </a:r>
                      <a:r>
                        <a:rPr lang="en-US" sz="1100" b="0" dirty="0" err="1">
                          <a:solidFill>
                            <a:schemeClr val="tx1"/>
                          </a:solidFill>
                          <a:effectLst/>
                        </a:rPr>
                        <a:t>z</a:t>
                      </a:r>
                      <a:r>
                        <a:rPr lang="en-US" sz="1100" b="0" dirty="0">
                          <a:solidFill>
                            <a:schemeClr val="tx1"/>
                          </a:solidFill>
                          <a:effectLst/>
                        </a:rPr>
                        <a:t> </a:t>
                      </a:r>
                      <a:r>
                        <a:rPr lang="en-US" sz="1100" b="0" spc="5" dirty="0" err="1">
                          <a:solidFill>
                            <a:schemeClr val="tx1"/>
                          </a:solidFill>
                          <a:effectLst/>
                        </a:rPr>
                        <a:t>el</a:t>
                      </a:r>
                      <a:r>
                        <a:rPr lang="en-US" sz="1100" b="0" dirty="0" err="1">
                          <a:solidFill>
                            <a:schemeClr val="tx1"/>
                          </a:solidFill>
                          <a:effectLst/>
                        </a:rPr>
                        <a:t>h</a:t>
                      </a:r>
                      <a:r>
                        <a:rPr lang="en-US" sz="1100" b="0" spc="-25" dirty="0" err="1">
                          <a:solidFill>
                            <a:schemeClr val="tx1"/>
                          </a:solidFill>
                          <a:effectLst/>
                        </a:rPr>
                        <a:t>u</a:t>
                      </a:r>
                      <a:r>
                        <a:rPr lang="en-US" sz="1100" b="0" spc="5" dirty="0" err="1">
                          <a:solidFill>
                            <a:schemeClr val="tx1"/>
                          </a:solidFill>
                          <a:effectLst/>
                        </a:rPr>
                        <a:t>ll</a:t>
                      </a:r>
                      <a:r>
                        <a:rPr lang="en-US" sz="1100" b="0" spc="-25" dirty="0" err="1">
                          <a:solidFill>
                            <a:schemeClr val="tx1"/>
                          </a:solidFill>
                          <a:effectLst/>
                        </a:rPr>
                        <a:t>o</a:t>
                      </a:r>
                      <a:r>
                        <a:rPr lang="en-US" sz="1100" b="0" spc="5" dirty="0" err="1">
                          <a:solidFill>
                            <a:schemeClr val="tx1"/>
                          </a:solidFill>
                          <a:effectLst/>
                        </a:rPr>
                        <a:t>t</a:t>
                      </a:r>
                      <a:r>
                        <a:rPr lang="en-US" sz="1100" b="0" dirty="0" err="1">
                          <a:solidFill>
                            <a:schemeClr val="tx1"/>
                          </a:solidFill>
                          <a:effectLst/>
                        </a:rPr>
                        <a:t>t</a:t>
                      </a:r>
                      <a:r>
                        <a:rPr lang="en-US" sz="1100" b="0" spc="15" dirty="0">
                          <a:solidFill>
                            <a:schemeClr val="tx1"/>
                          </a:solidFill>
                          <a:effectLst/>
                        </a:rPr>
                        <a:t> </a:t>
                      </a:r>
                      <a:r>
                        <a:rPr lang="en-US" sz="1100" b="0" spc="-15" dirty="0" err="1">
                          <a:solidFill>
                            <a:schemeClr val="tx1"/>
                          </a:solidFill>
                          <a:effectLst/>
                        </a:rPr>
                        <a:t>á</a:t>
                      </a:r>
                      <a:r>
                        <a:rPr lang="en-US" sz="1100" b="0" spc="5" dirty="0" err="1">
                          <a:solidFill>
                            <a:schemeClr val="tx1"/>
                          </a:solidFill>
                          <a:effectLst/>
                        </a:rPr>
                        <a:t>l</a:t>
                      </a:r>
                      <a:r>
                        <a:rPr lang="en-US" sz="1100" b="0" spc="-15" dirty="0" err="1">
                          <a:solidFill>
                            <a:schemeClr val="tx1"/>
                          </a:solidFill>
                          <a:effectLst/>
                        </a:rPr>
                        <a:t>l</a:t>
                      </a:r>
                      <a:r>
                        <a:rPr lang="en-US" sz="1100" b="0" spc="5" dirty="0" err="1">
                          <a:solidFill>
                            <a:schemeClr val="tx1"/>
                          </a:solidFill>
                          <a:effectLst/>
                        </a:rPr>
                        <a:t>at</a:t>
                      </a:r>
                      <a:r>
                        <a:rPr lang="en-US" sz="1100" b="0" dirty="0" err="1">
                          <a:solidFill>
                            <a:schemeClr val="tx1"/>
                          </a:solidFill>
                          <a:effectLst/>
                        </a:rPr>
                        <a:t>ok</a:t>
                      </a:r>
                      <a:r>
                        <a:rPr lang="en-US" sz="1100" b="0" spc="5" dirty="0">
                          <a:solidFill>
                            <a:schemeClr val="tx1"/>
                          </a:solidFill>
                          <a:effectLst/>
                        </a:rPr>
                        <a:t> </a:t>
                      </a:r>
                      <a:r>
                        <a:rPr lang="en-US" sz="1100" b="0" spc="-25" dirty="0" err="1">
                          <a:solidFill>
                            <a:schemeClr val="tx1"/>
                          </a:solidFill>
                          <a:effectLst/>
                        </a:rPr>
                        <a:t>o</a:t>
                      </a:r>
                      <a:r>
                        <a:rPr lang="en-US" sz="1100" b="0" spc="5" dirty="0" err="1">
                          <a:solidFill>
                            <a:schemeClr val="tx1"/>
                          </a:solidFill>
                          <a:effectLst/>
                        </a:rPr>
                        <a:t>l</a:t>
                      </a:r>
                      <a:r>
                        <a:rPr lang="en-US" sz="1100" b="0" dirty="0" err="1">
                          <a:solidFill>
                            <a:schemeClr val="tx1"/>
                          </a:solidFill>
                          <a:effectLst/>
                        </a:rPr>
                        <a:t>y</a:t>
                      </a:r>
                      <a:r>
                        <a:rPr lang="en-US" sz="1100" b="0" spc="-5" dirty="0">
                          <a:solidFill>
                            <a:schemeClr val="tx1"/>
                          </a:solidFill>
                          <a:effectLst/>
                        </a:rPr>
                        <a:t> </a:t>
                      </a:r>
                      <a:r>
                        <a:rPr lang="en-US" sz="1100" b="0" spc="5" dirty="0" err="1">
                          <a:solidFill>
                            <a:schemeClr val="tx1"/>
                          </a:solidFill>
                          <a:effectLst/>
                        </a:rPr>
                        <a:t>m</a:t>
                      </a:r>
                      <a:r>
                        <a:rPr lang="en-US" sz="1100" b="0" dirty="0" err="1">
                          <a:solidFill>
                            <a:schemeClr val="tx1"/>
                          </a:solidFill>
                          <a:effectLst/>
                        </a:rPr>
                        <a:t>ód</a:t>
                      </a:r>
                      <a:r>
                        <a:rPr lang="en-US" sz="1100" b="0" spc="-25" dirty="0" err="1">
                          <a:solidFill>
                            <a:schemeClr val="tx1"/>
                          </a:solidFill>
                          <a:effectLst/>
                        </a:rPr>
                        <a:t>o</a:t>
                      </a:r>
                      <a:r>
                        <a:rPr lang="en-US" sz="1100" b="0" dirty="0" err="1">
                          <a:solidFill>
                            <a:schemeClr val="tx1"/>
                          </a:solidFill>
                          <a:effectLst/>
                        </a:rPr>
                        <a:t>n</a:t>
                      </a:r>
                      <a:r>
                        <a:rPr lang="en-US" sz="1100" b="0" spc="15" dirty="0">
                          <a:solidFill>
                            <a:schemeClr val="tx1"/>
                          </a:solidFill>
                          <a:effectLst/>
                        </a:rPr>
                        <a:t> </a:t>
                      </a:r>
                      <a:r>
                        <a:rPr lang="en-US" sz="1100" b="0" spc="-25" dirty="0" err="1">
                          <a:solidFill>
                            <a:schemeClr val="tx1"/>
                          </a:solidFill>
                          <a:effectLst/>
                        </a:rPr>
                        <a:t>v</a:t>
                      </a:r>
                      <a:r>
                        <a:rPr lang="en-US" sz="1100" b="0" spc="5" dirty="0" err="1">
                          <a:solidFill>
                            <a:schemeClr val="tx1"/>
                          </a:solidFill>
                          <a:effectLst/>
                        </a:rPr>
                        <a:t>al</a:t>
                      </a:r>
                      <a:r>
                        <a:rPr lang="en-US" sz="1100" b="0" dirty="0" err="1">
                          <a:solidFill>
                            <a:schemeClr val="tx1"/>
                          </a:solidFill>
                          <a:effectLst/>
                        </a:rPr>
                        <a:t>ó</a:t>
                      </a:r>
                      <a:r>
                        <a:rPr lang="en-US" sz="1100" b="0" spc="-5"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á</a:t>
                      </a:r>
                      <a:r>
                        <a:rPr lang="en-US" sz="1100" b="0" dirty="0" err="1">
                          <a:solidFill>
                            <a:schemeClr val="tx1"/>
                          </a:solidFill>
                          <a:effectLst/>
                        </a:rPr>
                        <a:t>r</a:t>
                      </a:r>
                      <a:r>
                        <a:rPr lang="en-US" sz="1100" b="0" spc="-25" dirty="0" err="1">
                          <a:solidFill>
                            <a:schemeClr val="tx1"/>
                          </a:solidFill>
                          <a:effectLst/>
                        </a:rPr>
                        <a:t>o</a:t>
                      </a:r>
                      <a:r>
                        <a:rPr lang="en-US" sz="1100" b="0" spc="5" dirty="0" err="1">
                          <a:solidFill>
                            <a:schemeClr val="tx1"/>
                          </a:solidFill>
                          <a:effectLst/>
                        </a:rPr>
                        <a:t>lá</a:t>
                      </a:r>
                      <a:r>
                        <a:rPr lang="en-US" sz="1100" b="0" spc="-10" dirty="0" err="1">
                          <a:solidFill>
                            <a:schemeClr val="tx1"/>
                          </a:solidFill>
                          <a:effectLst/>
                        </a:rPr>
                        <a:t>s</a:t>
                      </a:r>
                      <a:r>
                        <a:rPr lang="en-US" sz="1100" b="0" spc="-15" dirty="0" err="1">
                          <a:solidFill>
                            <a:schemeClr val="tx1"/>
                          </a:solidFill>
                          <a:effectLst/>
                        </a:rPr>
                        <a:t>a</a:t>
                      </a:r>
                      <a:r>
                        <a:rPr lang="en-US" sz="1100" b="0" dirty="0">
                          <a:solidFill>
                            <a:schemeClr val="tx1"/>
                          </a:solidFill>
                          <a:effectLst/>
                        </a:rPr>
                        <a:t>,</a:t>
                      </a:r>
                      <a:r>
                        <a:rPr lang="en-US" sz="1100" b="0" spc="20" dirty="0">
                          <a:solidFill>
                            <a:schemeClr val="tx1"/>
                          </a:solidFill>
                          <a:effectLst/>
                        </a:rPr>
                        <a:t> </a:t>
                      </a:r>
                      <a:r>
                        <a:rPr lang="en-US" sz="1100" b="0" spc="-15" dirty="0" err="1">
                          <a:solidFill>
                            <a:schemeClr val="tx1"/>
                          </a:solidFill>
                          <a:effectLst/>
                        </a:rPr>
                        <a:t>a</a:t>
                      </a:r>
                      <a:r>
                        <a:rPr lang="en-US" sz="1100" b="0" spc="5" dirty="0" err="1">
                          <a:solidFill>
                            <a:schemeClr val="tx1"/>
                          </a:solidFill>
                          <a:effectLst/>
                        </a:rPr>
                        <a:t>m</a:t>
                      </a:r>
                      <a:r>
                        <a:rPr lang="en-US" sz="1100" b="0" dirty="0" err="1">
                          <a:solidFill>
                            <a:schemeClr val="tx1"/>
                          </a:solidFill>
                          <a:effectLst/>
                        </a:rPr>
                        <a:t>i</a:t>
                      </a:r>
                      <a:r>
                        <a:rPr lang="en-US" sz="1100" b="0" dirty="0">
                          <a:solidFill>
                            <a:schemeClr val="tx1"/>
                          </a:solidFill>
                          <a:effectLst/>
                        </a:rPr>
                        <a:t> </a:t>
                      </a:r>
                      <a:r>
                        <a:rPr lang="en-US" sz="1100" b="0" spc="-15" dirty="0" err="1">
                          <a:solidFill>
                            <a:schemeClr val="tx1"/>
                          </a:solidFill>
                          <a:effectLst/>
                        </a:rPr>
                        <a:t>m</a:t>
                      </a:r>
                      <a:r>
                        <a:rPr lang="en-US" sz="1100" b="0" spc="5" dirty="0" err="1">
                          <a:solidFill>
                            <a:schemeClr val="tx1"/>
                          </a:solidFill>
                          <a:effectLst/>
                        </a:rPr>
                        <a:t>e</a:t>
                      </a:r>
                      <a:r>
                        <a:rPr lang="en-US" sz="1100" b="0" spc="-25" dirty="0" err="1">
                          <a:solidFill>
                            <a:schemeClr val="tx1"/>
                          </a:solidFill>
                          <a:effectLst/>
                        </a:rPr>
                        <a:t>g</a:t>
                      </a:r>
                      <a:r>
                        <a:rPr lang="en-US" sz="1100" b="0" spc="5" dirty="0" err="1">
                          <a:solidFill>
                            <a:schemeClr val="tx1"/>
                          </a:solidFill>
                          <a:effectLst/>
                        </a:rPr>
                        <a:t>el</a:t>
                      </a:r>
                      <a:r>
                        <a:rPr lang="en-US" sz="1100" b="0" spc="-25" dirty="0" err="1">
                          <a:solidFill>
                            <a:schemeClr val="tx1"/>
                          </a:solidFill>
                          <a:effectLst/>
                        </a:rPr>
                        <a:t>ő</a:t>
                      </a:r>
                      <a:r>
                        <a:rPr lang="en-US" sz="1100" b="0" spc="5" dirty="0" err="1">
                          <a:solidFill>
                            <a:schemeClr val="tx1"/>
                          </a:solidFill>
                          <a:effectLst/>
                        </a:rPr>
                        <a:t>z</a:t>
                      </a:r>
                      <a:r>
                        <a:rPr lang="en-US" sz="1100" b="0" dirty="0" err="1">
                          <a:solidFill>
                            <a:schemeClr val="tx1"/>
                          </a:solidFill>
                          <a:effectLst/>
                        </a:rPr>
                        <a:t>i</a:t>
                      </a:r>
                      <a:r>
                        <a:rPr lang="en-US" sz="1100" b="0" dirty="0">
                          <a:solidFill>
                            <a:schemeClr val="tx1"/>
                          </a:solidFill>
                          <a:effectLst/>
                        </a:rPr>
                        <a:t> </a:t>
                      </a:r>
                      <a:r>
                        <a:rPr lang="en-US" sz="1100" b="0" dirty="0" err="1">
                          <a:solidFill>
                            <a:schemeClr val="tx1"/>
                          </a:solidFill>
                          <a:effectLst/>
                        </a:rPr>
                        <a:t>v</a:t>
                      </a:r>
                      <a:r>
                        <a:rPr lang="en-US" sz="1100" b="0" spc="5" dirty="0" err="1">
                          <a:solidFill>
                            <a:schemeClr val="tx1"/>
                          </a:solidFill>
                          <a:effectLst/>
                        </a:rPr>
                        <a:t>a</a:t>
                      </a:r>
                      <a:r>
                        <a:rPr lang="en-US" sz="1100" b="0" dirty="0" err="1">
                          <a:solidFill>
                            <a:schemeClr val="tx1"/>
                          </a:solidFill>
                          <a:effectLst/>
                        </a:rPr>
                        <a:t>gy</a:t>
                      </a:r>
                      <a:r>
                        <a:rPr lang="en-US" sz="1100" b="0" spc="-10" dirty="0">
                          <a:solidFill>
                            <a:schemeClr val="tx1"/>
                          </a:solidFill>
                          <a:effectLst/>
                        </a:rPr>
                        <a:t> </a:t>
                      </a:r>
                      <a:r>
                        <a:rPr lang="en-US" sz="1100" b="0" spc="5" dirty="0" err="1">
                          <a:solidFill>
                            <a:schemeClr val="tx1"/>
                          </a:solidFill>
                          <a:effectLst/>
                        </a:rPr>
                        <a:t>c</a:t>
                      </a:r>
                      <a:r>
                        <a:rPr lang="en-US" sz="1100" b="0" spc="-10" dirty="0" err="1">
                          <a:solidFill>
                            <a:schemeClr val="tx1"/>
                          </a:solidFill>
                          <a:effectLst/>
                        </a:rPr>
                        <a:t>s</a:t>
                      </a:r>
                      <a:r>
                        <a:rPr lang="en-US" sz="1100" b="0" dirty="0" err="1">
                          <a:solidFill>
                            <a:schemeClr val="tx1"/>
                          </a:solidFill>
                          <a:effectLst/>
                        </a:rPr>
                        <a:t>ök</a:t>
                      </a:r>
                      <a:r>
                        <a:rPr lang="en-US" sz="1100" b="0" spc="-25" dirty="0" err="1">
                          <a:solidFill>
                            <a:schemeClr val="tx1"/>
                          </a:solidFill>
                          <a:effectLst/>
                        </a:rPr>
                        <a:t>k</a:t>
                      </a:r>
                      <a:r>
                        <a:rPr lang="en-US" sz="1100" b="0" spc="5" dirty="0" err="1">
                          <a:solidFill>
                            <a:schemeClr val="tx1"/>
                          </a:solidFill>
                          <a:effectLst/>
                        </a:rPr>
                        <a:t>e</a:t>
                      </a:r>
                      <a:r>
                        <a:rPr lang="en-US" sz="1100" b="0" spc="-25" dirty="0" err="1">
                          <a:solidFill>
                            <a:schemeClr val="tx1"/>
                          </a:solidFill>
                          <a:effectLst/>
                        </a:rPr>
                        <a:t>n</a:t>
                      </a:r>
                      <a:r>
                        <a:rPr lang="en-US" sz="1100" b="0" spc="5" dirty="0" err="1">
                          <a:solidFill>
                            <a:schemeClr val="tx1"/>
                          </a:solidFill>
                          <a:effectLst/>
                        </a:rPr>
                        <a:t>t</a:t>
                      </a:r>
                      <a:r>
                        <a:rPr lang="en-US" sz="1100" b="0" dirty="0" err="1">
                          <a:solidFill>
                            <a:schemeClr val="tx1"/>
                          </a:solidFill>
                          <a:effectLst/>
                        </a:rPr>
                        <a:t>i</a:t>
                      </a:r>
                      <a:r>
                        <a:rPr lang="en-US" sz="1100" b="0" spc="10" dirty="0">
                          <a:solidFill>
                            <a:schemeClr val="tx1"/>
                          </a:solidFill>
                          <a:effectLst/>
                        </a:rPr>
                        <a:t> </a:t>
                      </a:r>
                      <a:r>
                        <a:rPr lang="en-US" sz="1100" b="0" dirty="0">
                          <a:solidFill>
                            <a:schemeClr val="tx1"/>
                          </a:solidFill>
                          <a:effectLst/>
                        </a:rPr>
                        <a:t>a</a:t>
                      </a:r>
                      <a:r>
                        <a:rPr lang="en-US" sz="1100" b="0" spc="5" dirty="0">
                          <a:solidFill>
                            <a:schemeClr val="tx1"/>
                          </a:solidFill>
                          <a:effectLst/>
                        </a:rPr>
                        <a:t> </a:t>
                      </a:r>
                      <a:r>
                        <a:rPr lang="en-US" sz="1100" b="0" dirty="0" err="1">
                          <a:solidFill>
                            <a:schemeClr val="tx1"/>
                          </a:solidFill>
                          <a:effectLst/>
                        </a:rPr>
                        <a:t>k</a:t>
                      </a:r>
                      <a:r>
                        <a:rPr lang="en-US" sz="1100" b="0" spc="5" dirty="0" err="1">
                          <a:solidFill>
                            <a:schemeClr val="tx1"/>
                          </a:solidFill>
                          <a:effectLst/>
                        </a:rPr>
                        <a:t>i</a:t>
                      </a:r>
                      <a:r>
                        <a:rPr lang="en-US" sz="1100" b="0" spc="-25" dirty="0" err="1">
                          <a:solidFill>
                            <a:schemeClr val="tx1"/>
                          </a:solidFill>
                          <a:effectLst/>
                        </a:rPr>
                        <a:t>b</a:t>
                      </a:r>
                      <a:r>
                        <a:rPr lang="en-US" sz="1100" b="0" dirty="0" err="1">
                          <a:solidFill>
                            <a:schemeClr val="tx1"/>
                          </a:solidFill>
                          <a:effectLst/>
                        </a:rPr>
                        <a:t>o</a:t>
                      </a:r>
                      <a:r>
                        <a:rPr lang="en-US" sz="1100" b="0" spc="5" dirty="0" err="1">
                          <a:solidFill>
                            <a:schemeClr val="tx1"/>
                          </a:solidFill>
                          <a:effectLst/>
                        </a:rPr>
                        <a:t>c</a:t>
                      </a:r>
                      <a:r>
                        <a:rPr lang="en-US" sz="1100" b="0" spc="-10" dirty="0" err="1">
                          <a:solidFill>
                            <a:schemeClr val="tx1"/>
                          </a:solidFill>
                          <a:effectLst/>
                        </a:rPr>
                        <a:t>s</a:t>
                      </a:r>
                      <a:r>
                        <a:rPr lang="en-US" sz="1100" b="0" spc="-15" dirty="0" err="1">
                          <a:solidFill>
                            <a:schemeClr val="tx1"/>
                          </a:solidFill>
                          <a:effectLst/>
                        </a:rPr>
                        <a:t>á</a:t>
                      </a:r>
                      <a:r>
                        <a:rPr lang="en-US" sz="1100" b="0" spc="5" dirty="0" err="1">
                          <a:solidFill>
                            <a:schemeClr val="tx1"/>
                          </a:solidFill>
                          <a:effectLst/>
                        </a:rPr>
                        <a:t>tá</a:t>
                      </a:r>
                      <a:r>
                        <a:rPr lang="en-US" sz="1100" b="0" spc="-10" dirty="0" err="1">
                          <a:solidFill>
                            <a:schemeClr val="tx1"/>
                          </a:solidFill>
                          <a:effectLst/>
                        </a:rPr>
                        <a:t>s</a:t>
                      </a:r>
                      <a:r>
                        <a:rPr lang="en-US" sz="1100" b="0" dirty="0" err="1">
                          <a:solidFill>
                            <a:schemeClr val="tx1"/>
                          </a:solidFill>
                          <a:effectLst/>
                        </a:rPr>
                        <a:t>o</a:t>
                      </a:r>
                      <a:r>
                        <a:rPr lang="en-US" sz="1100" b="0" spc="-25" dirty="0" err="1">
                          <a:solidFill>
                            <a:schemeClr val="tx1"/>
                          </a:solidFill>
                          <a:effectLst/>
                        </a:rPr>
                        <a:t>k</a:t>
                      </a:r>
                      <a:r>
                        <a:rPr lang="en-US" sz="1100" b="0" spc="5" dirty="0" err="1">
                          <a:solidFill>
                            <a:schemeClr val="tx1"/>
                          </a:solidFill>
                          <a:effectLst/>
                        </a:rPr>
                        <a:t>a</a:t>
                      </a:r>
                      <a:r>
                        <a:rPr lang="en-US" sz="1100" b="0" spc="-15" dirty="0" err="1">
                          <a:solidFill>
                            <a:schemeClr val="tx1"/>
                          </a:solidFill>
                          <a:effectLst/>
                        </a:rPr>
                        <a:t>t</a:t>
                      </a:r>
                      <a:r>
                        <a:rPr lang="en-US" sz="1100" b="0" dirty="0">
                          <a:solidFill>
                            <a:schemeClr val="tx1"/>
                          </a:solidFill>
                          <a:effectLst/>
                        </a:rPr>
                        <a:t>.</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800"/>
                        </a:lnSpc>
                        <a:spcBef>
                          <a:spcPts val="10"/>
                        </a:spcBef>
                        <a:spcAft>
                          <a:spcPts val="0"/>
                        </a:spcAft>
                      </a:pPr>
                      <a:r>
                        <a:rPr lang="en-US" sz="1000" b="0" dirty="0">
                          <a:solidFill>
                            <a:schemeClr val="tx1"/>
                          </a:solidFill>
                          <a:effectLst/>
                        </a:rPr>
                        <a:t> </a:t>
                      </a:r>
                      <a:endParaRPr lang="hu-HU" sz="1100" b="0" dirty="0">
                        <a:solidFill>
                          <a:schemeClr val="tx1"/>
                        </a:solidFill>
                        <a:effectLst/>
                      </a:endParaRPr>
                    </a:p>
                    <a:p>
                      <a:pPr marL="75565" algn="just">
                        <a:spcAft>
                          <a:spcPts val="0"/>
                        </a:spcAft>
                      </a:pPr>
                      <a:r>
                        <a:rPr lang="en-US" sz="1100" b="0" spc="-10" dirty="0" err="1">
                          <a:solidFill>
                            <a:schemeClr val="tx1"/>
                          </a:solidFill>
                          <a:effectLst/>
                        </a:rPr>
                        <a:t>H</a:t>
                      </a:r>
                      <a:r>
                        <a:rPr lang="en-US" sz="1100" b="0" dirty="0" err="1">
                          <a:solidFill>
                            <a:schemeClr val="tx1"/>
                          </a:solidFill>
                          <a:effectLst/>
                        </a:rPr>
                        <a:t>u</a:t>
                      </a:r>
                      <a:r>
                        <a:rPr lang="en-US" sz="1100" b="0" spc="5" dirty="0" err="1">
                          <a:solidFill>
                            <a:schemeClr val="tx1"/>
                          </a:solidFill>
                          <a:effectLst/>
                        </a:rPr>
                        <a:t>ll</a:t>
                      </a:r>
                      <a:r>
                        <a:rPr lang="en-US" sz="1100" b="0" spc="-15" dirty="0" err="1">
                          <a:solidFill>
                            <a:schemeClr val="tx1"/>
                          </a:solidFill>
                          <a:effectLst/>
                        </a:rPr>
                        <a:t>a</a:t>
                      </a:r>
                      <a:r>
                        <a:rPr lang="en-US" sz="1100" b="0" spc="5" dirty="0" err="1">
                          <a:solidFill>
                            <a:schemeClr val="tx1"/>
                          </a:solidFill>
                          <a:effectLst/>
                        </a:rPr>
                        <a:t>t</a:t>
                      </a:r>
                      <a:r>
                        <a:rPr lang="en-US" sz="1100" b="0" spc="-15" dirty="0" err="1">
                          <a:solidFill>
                            <a:schemeClr val="tx1"/>
                          </a:solidFill>
                          <a:effectLst/>
                        </a:rPr>
                        <a:t>á</a:t>
                      </a:r>
                      <a:r>
                        <a:rPr lang="en-US" sz="1100" b="0" dirty="0" err="1">
                          <a:solidFill>
                            <a:schemeClr val="tx1"/>
                          </a:solidFill>
                          <a:effectLst/>
                        </a:rPr>
                        <a:t>ro</a:t>
                      </a:r>
                      <a:r>
                        <a:rPr lang="en-US" sz="1100" b="0" spc="5" dirty="0" err="1">
                          <a:solidFill>
                            <a:schemeClr val="tx1"/>
                          </a:solidFill>
                          <a:effectLst/>
                        </a:rPr>
                        <a:t>l</a:t>
                      </a:r>
                      <a:r>
                        <a:rPr lang="en-US" sz="1100" b="0" dirty="0" err="1">
                          <a:solidFill>
                            <a:schemeClr val="tx1"/>
                          </a:solidFill>
                          <a:effectLst/>
                        </a:rPr>
                        <a:t>ó</a:t>
                      </a:r>
                      <a:r>
                        <a:rPr lang="en-US" sz="1100" b="0" spc="5" dirty="0">
                          <a:solidFill>
                            <a:schemeClr val="tx1"/>
                          </a:solidFill>
                          <a:effectLst/>
                        </a:rPr>
                        <a:t> </a:t>
                      </a:r>
                      <a:r>
                        <a:rPr lang="en-US" sz="1100" b="0" spc="-15" dirty="0" err="1">
                          <a:solidFill>
                            <a:schemeClr val="tx1"/>
                          </a:solidFill>
                          <a:effectLst/>
                        </a:rPr>
                        <a:t>l</a:t>
                      </a:r>
                      <a:r>
                        <a:rPr lang="en-US" sz="1100" b="0" spc="5" dirty="0" err="1">
                          <a:solidFill>
                            <a:schemeClr val="tx1"/>
                          </a:solidFill>
                          <a:effectLst/>
                        </a:rPr>
                        <a:t>é</a:t>
                      </a:r>
                      <a:r>
                        <a:rPr lang="en-US" sz="1100" b="0" spc="-15" dirty="0" err="1">
                          <a:solidFill>
                            <a:schemeClr val="tx1"/>
                          </a:solidFill>
                          <a:effectLst/>
                        </a:rPr>
                        <a:t>t</a:t>
                      </a:r>
                      <a:r>
                        <a:rPr lang="en-US" sz="1100" b="0" spc="5" dirty="0" err="1">
                          <a:solidFill>
                            <a:schemeClr val="tx1"/>
                          </a:solidFill>
                          <a:effectLst/>
                        </a:rPr>
                        <a:t>e</a:t>
                      </a:r>
                      <a:r>
                        <a:rPr lang="en-US" sz="1100" b="0" spc="-10" dirty="0" err="1">
                          <a:solidFill>
                            <a:schemeClr val="tx1"/>
                          </a:solidFill>
                          <a:effectLst/>
                        </a:rPr>
                        <a:t>s</a:t>
                      </a:r>
                      <a:r>
                        <a:rPr lang="en-US" sz="1100" b="0" spc="5" dirty="0" err="1">
                          <a:solidFill>
                            <a:schemeClr val="tx1"/>
                          </a:solidFill>
                          <a:effectLst/>
                        </a:rPr>
                        <a:t>í</a:t>
                      </a:r>
                      <a:r>
                        <a:rPr lang="en-US" sz="1100" b="0" spc="-15" dirty="0" err="1">
                          <a:solidFill>
                            <a:schemeClr val="tx1"/>
                          </a:solidFill>
                          <a:effectLst/>
                        </a:rPr>
                        <a:t>t</a:t>
                      </a:r>
                      <a:r>
                        <a:rPr lang="en-US" sz="1100" b="0" spc="5" dirty="0" err="1">
                          <a:solidFill>
                            <a:schemeClr val="tx1"/>
                          </a:solidFill>
                          <a:effectLst/>
                        </a:rPr>
                        <a:t>m</a:t>
                      </a:r>
                      <a:r>
                        <a:rPr lang="en-US" sz="1100" b="0" spc="-15" dirty="0" err="1">
                          <a:solidFill>
                            <a:schemeClr val="tx1"/>
                          </a:solidFill>
                          <a:effectLst/>
                        </a:rPr>
                        <a:t>é</a:t>
                      </a:r>
                      <a:r>
                        <a:rPr lang="en-US" sz="1100" b="0" dirty="0" err="1">
                          <a:solidFill>
                            <a:schemeClr val="tx1"/>
                          </a:solidFill>
                          <a:effectLst/>
                        </a:rPr>
                        <a:t>nyb</a:t>
                      </a:r>
                      <a:r>
                        <a:rPr lang="en-US" sz="1100" b="0" spc="-15" dirty="0" err="1">
                          <a:solidFill>
                            <a:schemeClr val="tx1"/>
                          </a:solidFill>
                          <a:effectLst/>
                        </a:rPr>
                        <a:t>e</a:t>
                      </a:r>
                      <a:r>
                        <a:rPr lang="en-US" sz="1100" b="0" dirty="0" err="1">
                          <a:solidFill>
                            <a:schemeClr val="tx1"/>
                          </a:solidFill>
                          <a:effectLst/>
                        </a:rPr>
                        <a:t>n</a:t>
                      </a:r>
                      <a:r>
                        <a:rPr lang="en-US" sz="1100" b="0" dirty="0">
                          <a:solidFill>
                            <a:schemeClr val="tx1"/>
                          </a:solidFill>
                          <a:effectLst/>
                        </a:rPr>
                        <a:t>,</a:t>
                      </a:r>
                      <a:r>
                        <a:rPr lang="en-US" sz="1100" b="0" spc="25" dirty="0">
                          <a:solidFill>
                            <a:schemeClr val="tx1"/>
                          </a:solidFill>
                          <a:effectLst/>
                        </a:rPr>
                        <a:t> </a:t>
                      </a:r>
                      <a:r>
                        <a:rPr lang="en-US" sz="1100" b="0" spc="-15" dirty="0" err="1">
                          <a:solidFill>
                            <a:schemeClr val="tx1"/>
                          </a:solidFill>
                          <a:effectLst/>
                        </a:rPr>
                        <a:t>z</a:t>
                      </a:r>
                      <a:r>
                        <a:rPr lang="en-US" sz="1100" b="0" spc="5" dirty="0" err="1">
                          <a:solidFill>
                            <a:schemeClr val="tx1"/>
                          </a:solidFill>
                          <a:effectLst/>
                        </a:rPr>
                        <a:t>á</a:t>
                      </a:r>
                      <a:r>
                        <a:rPr lang="en-US" sz="1100" b="0" dirty="0" err="1">
                          <a:solidFill>
                            <a:schemeClr val="tx1"/>
                          </a:solidFill>
                          <a:effectLst/>
                        </a:rPr>
                        <a:t>rt</a:t>
                      </a:r>
                      <a:r>
                        <a:rPr lang="en-US" sz="1100" b="0" spc="5" dirty="0">
                          <a:solidFill>
                            <a:schemeClr val="tx1"/>
                          </a:solidFill>
                          <a:effectLst/>
                        </a:rPr>
                        <a:t> </a:t>
                      </a:r>
                      <a:r>
                        <a:rPr lang="en-US" sz="1100" b="0" spc="-15" dirty="0" err="1">
                          <a:solidFill>
                            <a:schemeClr val="tx1"/>
                          </a:solidFill>
                          <a:effectLst/>
                        </a:rPr>
                        <a:t>e</a:t>
                      </a:r>
                      <a:r>
                        <a:rPr lang="en-US" sz="1100" b="0" dirty="0" err="1">
                          <a:solidFill>
                            <a:schemeClr val="tx1"/>
                          </a:solidFill>
                          <a:effectLst/>
                        </a:rPr>
                        <a:t>d</a:t>
                      </a:r>
                      <a:r>
                        <a:rPr lang="en-US" sz="1100" b="0" spc="5" dirty="0" err="1">
                          <a:solidFill>
                            <a:schemeClr val="tx1"/>
                          </a:solidFill>
                          <a:effectLst/>
                        </a:rPr>
                        <a:t>é</a:t>
                      </a:r>
                      <a:r>
                        <a:rPr lang="en-US" sz="1100" b="0" spc="-25" dirty="0" err="1">
                          <a:solidFill>
                            <a:schemeClr val="tx1"/>
                          </a:solidFill>
                          <a:effectLst/>
                        </a:rPr>
                        <a:t>n</a:t>
                      </a:r>
                      <a:r>
                        <a:rPr lang="en-US" sz="1100" b="0" dirty="0" err="1">
                          <a:solidFill>
                            <a:schemeClr val="tx1"/>
                          </a:solidFill>
                          <a:effectLst/>
                        </a:rPr>
                        <a:t>y</a:t>
                      </a:r>
                      <a:r>
                        <a:rPr lang="en-US" sz="1100" b="0" spc="-15" dirty="0" err="1">
                          <a:solidFill>
                            <a:schemeClr val="tx1"/>
                          </a:solidFill>
                          <a:effectLst/>
                        </a:rPr>
                        <a:t>z</a:t>
                      </a:r>
                      <a:r>
                        <a:rPr lang="en-US" sz="1100" b="0" spc="5" dirty="0" err="1">
                          <a:solidFill>
                            <a:schemeClr val="tx1"/>
                          </a:solidFill>
                          <a:effectLst/>
                        </a:rPr>
                        <a:t>et</a:t>
                      </a:r>
                      <a:r>
                        <a:rPr lang="en-US" sz="1100" b="0" spc="-25" dirty="0" err="1">
                          <a:solidFill>
                            <a:schemeClr val="tx1"/>
                          </a:solidFill>
                          <a:effectLst/>
                        </a:rPr>
                        <a:t>b</a:t>
                      </a:r>
                      <a:r>
                        <a:rPr lang="en-US" sz="1100" b="0" spc="5" dirty="0" err="1">
                          <a:solidFill>
                            <a:schemeClr val="tx1"/>
                          </a:solidFill>
                          <a:effectLst/>
                        </a:rPr>
                        <a:t>e</a:t>
                      </a:r>
                      <a:r>
                        <a:rPr lang="en-US" sz="1100" b="0" dirty="0" err="1">
                          <a:solidFill>
                            <a:schemeClr val="tx1"/>
                          </a:solidFill>
                          <a:effectLst/>
                        </a:rPr>
                        <a:t>n</a:t>
                      </a:r>
                      <a:r>
                        <a:rPr lang="en-US" sz="1100" b="0" dirty="0">
                          <a:solidFill>
                            <a:schemeClr val="tx1"/>
                          </a:solidFill>
                          <a:effectLst/>
                        </a:rPr>
                        <a:t>.</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72086276"/>
                  </a:ext>
                </a:extLst>
              </a:tr>
            </a:tbl>
          </a:graphicData>
        </a:graphic>
      </p:graphicFrame>
    </p:spTree>
    <p:extLst>
      <p:ext uri="{BB962C8B-B14F-4D97-AF65-F5344CB8AC3E}">
        <p14:creationId xmlns:p14="http://schemas.microsoft.com/office/powerpoint/2010/main" val="14018894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645F08C-B15F-40D9-A4C5-43AB8B026815}"/>
              </a:ext>
            </a:extLst>
          </p:cNvPr>
          <p:cNvSpPr>
            <a:spLocks noGrp="1"/>
          </p:cNvSpPr>
          <p:nvPr>
            <p:ph type="title"/>
          </p:nvPr>
        </p:nvSpPr>
        <p:spPr>
          <a:xfrm>
            <a:off x="646111" y="0"/>
            <a:ext cx="9404723" cy="790222"/>
          </a:xfrm>
        </p:spPr>
        <p:txBody>
          <a:bodyPr/>
          <a:lstStyle/>
          <a:p>
            <a:r>
              <a:rPr lang="en-US" dirty="0" err="1">
                <a:effectLst>
                  <a:outerShdw blurRad="38100" dist="38100" dir="2700000" algn="tl">
                    <a:srgbClr val="000000">
                      <a:alpha val="43137"/>
                    </a:srgbClr>
                  </a:outerShdw>
                </a:effectLst>
              </a:rPr>
              <a:t>Takarmányozás</a:t>
            </a:r>
            <a:r>
              <a:rPr lang="hu-HU" dirty="0">
                <a:effectLst>
                  <a:outerShdw blurRad="38100" dist="38100" dir="2700000" algn="tl">
                    <a:srgbClr val="000000">
                      <a:alpha val="43137"/>
                    </a:srgbClr>
                  </a:outerShdw>
                </a:effectLst>
              </a:rPr>
              <a:t>:</a:t>
            </a:r>
          </a:p>
        </p:txBody>
      </p:sp>
      <p:graphicFrame>
        <p:nvGraphicFramePr>
          <p:cNvPr id="4" name="Tartalom helye 3">
            <a:extLst>
              <a:ext uri="{FF2B5EF4-FFF2-40B4-BE49-F238E27FC236}">
                <a16:creationId xmlns:a16="http://schemas.microsoft.com/office/drawing/2014/main" id="{FA792E64-543A-4A39-80EC-FE53DC01FB8A}"/>
              </a:ext>
            </a:extLst>
          </p:cNvPr>
          <p:cNvGraphicFramePr>
            <a:graphicFrameLocks noGrp="1"/>
          </p:cNvGraphicFramePr>
          <p:nvPr>
            <p:ph idx="1"/>
            <p:extLst>
              <p:ext uri="{D42A27DB-BD31-4B8C-83A1-F6EECF244321}">
                <p14:modId xmlns:p14="http://schemas.microsoft.com/office/powerpoint/2010/main" val="2423563696"/>
              </p:ext>
            </p:extLst>
          </p:nvPr>
        </p:nvGraphicFramePr>
        <p:xfrm>
          <a:off x="646111" y="790223"/>
          <a:ext cx="9615489" cy="5825066"/>
        </p:xfrm>
        <a:graphic>
          <a:graphicData uri="http://schemas.openxmlformats.org/drawingml/2006/table">
            <a:tbl>
              <a:tblPr firstRow="1" firstCol="1" lastRow="1" lastCol="1" bandRow="1" bandCol="1">
                <a:tableStyleId>{5C22544A-7EE6-4342-B048-85BDC9FD1C3A}</a:tableStyleId>
              </a:tblPr>
              <a:tblGrid>
                <a:gridCol w="5140072">
                  <a:extLst>
                    <a:ext uri="{9D8B030D-6E8A-4147-A177-3AD203B41FA5}">
                      <a16:colId xmlns:a16="http://schemas.microsoft.com/office/drawing/2014/main" val="1896183364"/>
                    </a:ext>
                  </a:extLst>
                </a:gridCol>
                <a:gridCol w="4475417">
                  <a:extLst>
                    <a:ext uri="{9D8B030D-6E8A-4147-A177-3AD203B41FA5}">
                      <a16:colId xmlns:a16="http://schemas.microsoft.com/office/drawing/2014/main" val="1640707936"/>
                    </a:ext>
                  </a:extLst>
                </a:gridCol>
              </a:tblGrid>
              <a:tr h="301505">
                <a:tc>
                  <a:txBody>
                    <a:bodyPr/>
                    <a:lstStyle/>
                    <a:p>
                      <a:pPr marL="2540" algn="just">
                        <a:spcBef>
                          <a:spcPts val="210"/>
                        </a:spcBef>
                        <a:spcAft>
                          <a:spcPts val="0"/>
                        </a:spcAft>
                      </a:pPr>
                      <a:r>
                        <a:rPr lang="en-US" sz="1200" spc="-10" dirty="0">
                          <a:solidFill>
                            <a:schemeClr val="tx1"/>
                          </a:solidFill>
                          <a:effectLst/>
                        </a:rPr>
                        <a:t>A</a:t>
                      </a:r>
                      <a:r>
                        <a:rPr lang="en-US" sz="1200" dirty="0">
                          <a:solidFill>
                            <a:schemeClr val="tx1"/>
                          </a:solidFill>
                          <a:effectLst/>
                        </a:rPr>
                        <a:t>z</a:t>
                      </a:r>
                      <a:r>
                        <a:rPr lang="en-US" sz="1200" spc="5" dirty="0">
                          <a:solidFill>
                            <a:schemeClr val="tx1"/>
                          </a:solidFill>
                          <a:effectLst/>
                        </a:rPr>
                        <a:t> </a:t>
                      </a:r>
                      <a:r>
                        <a:rPr lang="en-US" sz="1200" spc="5" dirty="0" err="1">
                          <a:solidFill>
                            <a:schemeClr val="tx1"/>
                          </a:solidFill>
                          <a:effectLst/>
                        </a:rPr>
                        <a:t>el</a:t>
                      </a:r>
                      <a:r>
                        <a:rPr lang="en-US" sz="1200" spc="-15" dirty="0" err="1">
                          <a:solidFill>
                            <a:schemeClr val="tx1"/>
                          </a:solidFill>
                          <a:effectLst/>
                        </a:rPr>
                        <a:t>é</a:t>
                      </a:r>
                      <a:r>
                        <a:rPr lang="en-US" sz="1200" spc="5" dirty="0" err="1">
                          <a:solidFill>
                            <a:schemeClr val="tx1"/>
                          </a:solidFill>
                          <a:effectLst/>
                        </a:rPr>
                        <a:t>r</a:t>
                      </a:r>
                      <a:r>
                        <a:rPr lang="en-US" sz="1200" spc="-10" dirty="0" err="1">
                          <a:solidFill>
                            <a:schemeClr val="tx1"/>
                          </a:solidFill>
                          <a:effectLst/>
                        </a:rPr>
                        <a:t>h</a:t>
                      </a:r>
                      <a:r>
                        <a:rPr lang="en-US" sz="1200" spc="5" dirty="0" err="1">
                          <a:solidFill>
                            <a:schemeClr val="tx1"/>
                          </a:solidFill>
                          <a:effectLst/>
                        </a:rPr>
                        <a:t>e</a:t>
                      </a:r>
                      <a:r>
                        <a:rPr lang="en-US" sz="1200" spc="-25" dirty="0" err="1">
                          <a:solidFill>
                            <a:schemeClr val="tx1"/>
                          </a:solidFill>
                          <a:effectLst/>
                        </a:rPr>
                        <a:t>t</a:t>
                      </a:r>
                      <a:r>
                        <a:rPr lang="en-US" sz="1200" dirty="0" err="1">
                          <a:solidFill>
                            <a:schemeClr val="tx1"/>
                          </a:solidFill>
                          <a:effectLst/>
                        </a:rPr>
                        <a:t>ő</a:t>
                      </a:r>
                      <a:r>
                        <a:rPr lang="en-US" sz="1200" spc="10" dirty="0">
                          <a:solidFill>
                            <a:schemeClr val="tx1"/>
                          </a:solidFill>
                          <a:effectLst/>
                        </a:rPr>
                        <a:t> </a:t>
                      </a:r>
                      <a:r>
                        <a:rPr lang="en-US" sz="1200" spc="5" dirty="0" err="1">
                          <a:solidFill>
                            <a:schemeClr val="tx1"/>
                          </a:solidFill>
                          <a:effectLst/>
                        </a:rPr>
                        <a:t>le</a:t>
                      </a:r>
                      <a:r>
                        <a:rPr lang="en-US" sz="1200" dirty="0" err="1">
                          <a:solidFill>
                            <a:schemeClr val="tx1"/>
                          </a:solidFill>
                          <a:effectLst/>
                        </a:rPr>
                        <a:t>g</a:t>
                      </a:r>
                      <a:r>
                        <a:rPr lang="en-US" sz="1200" spc="-25" dirty="0" err="1">
                          <a:solidFill>
                            <a:schemeClr val="tx1"/>
                          </a:solidFill>
                          <a:effectLst/>
                        </a:rPr>
                        <a:t>j</a:t>
                      </a:r>
                      <a:r>
                        <a:rPr lang="en-US" sz="1200" dirty="0" err="1">
                          <a:solidFill>
                            <a:schemeClr val="tx1"/>
                          </a:solidFill>
                          <a:effectLst/>
                        </a:rPr>
                        <a:t>o</a:t>
                      </a:r>
                      <a:r>
                        <a:rPr lang="en-US" sz="1200" spc="-10" dirty="0" err="1">
                          <a:solidFill>
                            <a:schemeClr val="tx1"/>
                          </a:solidFill>
                          <a:effectLst/>
                        </a:rPr>
                        <a:t>b</a:t>
                      </a:r>
                      <a:r>
                        <a:rPr lang="en-US" sz="1200" dirty="0" err="1">
                          <a:solidFill>
                            <a:schemeClr val="tx1"/>
                          </a:solidFill>
                          <a:effectLst/>
                        </a:rPr>
                        <a:t>b</a:t>
                      </a:r>
                      <a:r>
                        <a:rPr lang="en-US" sz="1200" spc="10" dirty="0">
                          <a:solidFill>
                            <a:schemeClr val="tx1"/>
                          </a:solidFill>
                          <a:effectLst/>
                        </a:rPr>
                        <a:t> </a:t>
                      </a:r>
                      <a:r>
                        <a:rPr lang="en-US" sz="1200" dirty="0" err="1">
                          <a:solidFill>
                            <a:schemeClr val="tx1"/>
                          </a:solidFill>
                          <a:effectLst/>
                        </a:rPr>
                        <a:t>t</a:t>
                      </a:r>
                      <a:r>
                        <a:rPr lang="en-US" sz="1200" spc="-15" dirty="0" err="1">
                          <a:solidFill>
                            <a:schemeClr val="tx1"/>
                          </a:solidFill>
                          <a:effectLst/>
                        </a:rPr>
                        <a:t>e</a:t>
                      </a:r>
                      <a:r>
                        <a:rPr lang="en-US" sz="1200" spc="5" dirty="0" err="1">
                          <a:solidFill>
                            <a:schemeClr val="tx1"/>
                          </a:solidFill>
                          <a:effectLst/>
                        </a:rPr>
                        <a:t>c</a:t>
                      </a:r>
                      <a:r>
                        <a:rPr lang="en-US" sz="1200" spc="-10" dirty="0" err="1">
                          <a:solidFill>
                            <a:schemeClr val="tx1"/>
                          </a:solidFill>
                          <a:effectLst/>
                        </a:rPr>
                        <a:t>hn</a:t>
                      </a:r>
                      <a:r>
                        <a:rPr lang="en-US" sz="1200" spc="5" dirty="0" err="1">
                          <a:solidFill>
                            <a:schemeClr val="tx1"/>
                          </a:solidFill>
                          <a:effectLst/>
                        </a:rPr>
                        <a:t>i</a:t>
                      </a:r>
                      <a:r>
                        <a:rPr lang="en-US" sz="1200" spc="-10" dirty="0" err="1">
                          <a:solidFill>
                            <a:schemeClr val="tx1"/>
                          </a:solidFill>
                          <a:effectLst/>
                        </a:rPr>
                        <a:t>k</a:t>
                      </a:r>
                      <a:r>
                        <a:rPr lang="en-US" sz="1200" dirty="0" err="1">
                          <a:solidFill>
                            <a:schemeClr val="tx1"/>
                          </a:solidFill>
                          <a:effectLst/>
                        </a:rPr>
                        <a:t>a</a:t>
                      </a:r>
                      <a:r>
                        <a:rPr lang="en-US" sz="1200" spc="-5" dirty="0">
                          <a:solidFill>
                            <a:schemeClr val="tx1"/>
                          </a:solidFill>
                          <a:effectLst/>
                        </a:rPr>
                        <a:t> </a:t>
                      </a:r>
                      <a:r>
                        <a:rPr lang="en-US" sz="1200" dirty="0">
                          <a:solidFill>
                            <a:schemeClr val="tx1"/>
                          </a:solidFill>
                          <a:effectLst/>
                        </a:rPr>
                        <a:t>a</a:t>
                      </a:r>
                      <a:r>
                        <a:rPr lang="en-US" sz="1200" spc="-10" dirty="0">
                          <a:solidFill>
                            <a:schemeClr val="tx1"/>
                          </a:solidFill>
                          <a:effectLst/>
                        </a:rPr>
                        <a:t> </a:t>
                      </a:r>
                      <a:r>
                        <a:rPr lang="en-US" sz="1200" dirty="0">
                          <a:solidFill>
                            <a:schemeClr val="tx1"/>
                          </a:solidFill>
                          <a:effectLst/>
                        </a:rPr>
                        <a:t>B</a:t>
                      </a:r>
                      <a:r>
                        <a:rPr lang="en-US" sz="1200" spc="-10" dirty="0">
                          <a:solidFill>
                            <a:schemeClr val="tx1"/>
                          </a:solidFill>
                          <a:effectLst/>
                        </a:rPr>
                        <a:t>A</a:t>
                      </a:r>
                      <a:r>
                        <a:rPr lang="en-US" sz="1200" spc="15" dirty="0">
                          <a:solidFill>
                            <a:schemeClr val="tx1"/>
                          </a:solidFill>
                          <a:effectLst/>
                        </a:rPr>
                        <a:t>T</a:t>
                      </a:r>
                      <a:r>
                        <a:rPr lang="en-US" sz="1200" dirty="0">
                          <a:solidFill>
                            <a:schemeClr val="tx1"/>
                          </a:solidFill>
                          <a:effectLst/>
                        </a:rPr>
                        <a:t>-</a:t>
                      </a:r>
                      <a:r>
                        <a:rPr lang="en-US" sz="1200" spc="-10" dirty="0" err="1">
                          <a:solidFill>
                            <a:schemeClr val="tx1"/>
                          </a:solidFill>
                          <a:effectLst/>
                        </a:rPr>
                        <a:t>k</a:t>
                      </a:r>
                      <a:r>
                        <a:rPr lang="en-US" sz="1200" dirty="0" err="1">
                          <a:solidFill>
                            <a:schemeClr val="tx1"/>
                          </a:solidFill>
                          <a:effectLst/>
                        </a:rPr>
                        <a:t>ö</a:t>
                      </a:r>
                      <a:r>
                        <a:rPr lang="en-US" sz="1200" spc="-25" dirty="0" err="1">
                          <a:solidFill>
                            <a:schemeClr val="tx1"/>
                          </a:solidFill>
                          <a:effectLst/>
                        </a:rPr>
                        <a:t>v</a:t>
                      </a:r>
                      <a:r>
                        <a:rPr lang="en-US" sz="1200" spc="5" dirty="0" err="1">
                          <a:solidFill>
                            <a:schemeClr val="tx1"/>
                          </a:solidFill>
                          <a:effectLst/>
                        </a:rPr>
                        <a:t>e</a:t>
                      </a:r>
                      <a:r>
                        <a:rPr lang="en-US" sz="1200" dirty="0" err="1">
                          <a:solidFill>
                            <a:schemeClr val="tx1"/>
                          </a:solidFill>
                          <a:effectLst/>
                        </a:rPr>
                        <a:t>t</a:t>
                      </a:r>
                      <a:r>
                        <a:rPr lang="en-US" sz="1200" spc="-10" dirty="0" err="1">
                          <a:solidFill>
                            <a:schemeClr val="tx1"/>
                          </a:solidFill>
                          <a:effectLst/>
                        </a:rPr>
                        <a:t>k</a:t>
                      </a:r>
                      <a:r>
                        <a:rPr lang="en-US" sz="1200" spc="5" dirty="0" err="1">
                          <a:solidFill>
                            <a:schemeClr val="tx1"/>
                          </a:solidFill>
                          <a:effectLst/>
                        </a:rPr>
                        <a:t>e</a:t>
                      </a:r>
                      <a:r>
                        <a:rPr lang="en-US" sz="1200" spc="-15" dirty="0" err="1">
                          <a:solidFill>
                            <a:schemeClr val="tx1"/>
                          </a:solidFill>
                          <a:effectLst/>
                        </a:rPr>
                        <a:t>z</a:t>
                      </a:r>
                      <a:r>
                        <a:rPr lang="en-US" sz="1200" dirty="0" err="1">
                          <a:solidFill>
                            <a:schemeClr val="tx1"/>
                          </a:solidFill>
                          <a:effectLst/>
                        </a:rPr>
                        <a:t>t</a:t>
                      </a:r>
                      <a:r>
                        <a:rPr lang="en-US" sz="1200" spc="10" dirty="0" err="1">
                          <a:solidFill>
                            <a:schemeClr val="tx1"/>
                          </a:solidFill>
                          <a:effectLst/>
                        </a:rPr>
                        <a:t>e</a:t>
                      </a:r>
                      <a:r>
                        <a:rPr lang="en-US" sz="1200" spc="-25" dirty="0" err="1">
                          <a:solidFill>
                            <a:schemeClr val="tx1"/>
                          </a:solidFill>
                          <a:effectLst/>
                        </a:rPr>
                        <a:t>t</a:t>
                      </a:r>
                      <a:r>
                        <a:rPr lang="en-US" sz="1200" spc="5" dirty="0" err="1">
                          <a:solidFill>
                            <a:schemeClr val="tx1"/>
                          </a:solidFill>
                          <a:effectLst/>
                        </a:rPr>
                        <a:t>é</a:t>
                      </a:r>
                      <a:r>
                        <a:rPr lang="en-US" sz="1200" dirty="0" err="1">
                          <a:solidFill>
                            <a:schemeClr val="tx1"/>
                          </a:solidFill>
                          <a:effectLst/>
                        </a:rPr>
                        <a:t>s</a:t>
                      </a:r>
                      <a:r>
                        <a:rPr lang="en-US" sz="1200" spc="25" dirty="0">
                          <a:solidFill>
                            <a:schemeClr val="tx1"/>
                          </a:solidFill>
                          <a:effectLst/>
                        </a:rPr>
                        <a:t> </a:t>
                      </a:r>
                      <a:r>
                        <a:rPr lang="en-US" sz="1200" spc="-10" dirty="0" err="1">
                          <a:solidFill>
                            <a:schemeClr val="tx1"/>
                          </a:solidFill>
                          <a:effectLst/>
                        </a:rPr>
                        <a:t>s</a:t>
                      </a:r>
                      <a:r>
                        <a:rPr lang="en-US" sz="1200" spc="-15" dirty="0" err="1">
                          <a:solidFill>
                            <a:schemeClr val="tx1"/>
                          </a:solidFill>
                          <a:effectLst/>
                        </a:rPr>
                        <a:t>z</a:t>
                      </a:r>
                      <a:r>
                        <a:rPr lang="en-US" sz="1200" spc="5" dirty="0" err="1">
                          <a:solidFill>
                            <a:schemeClr val="tx1"/>
                          </a:solidFill>
                          <a:effectLst/>
                        </a:rPr>
                        <a:t>e</a:t>
                      </a:r>
                      <a:r>
                        <a:rPr lang="en-US" sz="1200" spc="-15" dirty="0" err="1">
                          <a:solidFill>
                            <a:schemeClr val="tx1"/>
                          </a:solidFill>
                          <a:effectLst/>
                        </a:rPr>
                        <a:t>r</a:t>
                      </a:r>
                      <a:r>
                        <a:rPr lang="en-US" sz="1200" spc="5" dirty="0" err="1">
                          <a:solidFill>
                            <a:schemeClr val="tx1"/>
                          </a:solidFill>
                          <a:effectLst/>
                        </a:rPr>
                        <a:t>i</a:t>
                      </a:r>
                      <a:r>
                        <a:rPr lang="en-US" sz="1200" spc="-10" dirty="0" err="1">
                          <a:solidFill>
                            <a:schemeClr val="tx1"/>
                          </a:solidFill>
                          <a:effectLst/>
                        </a:rPr>
                        <a:t>n</a:t>
                      </a:r>
                      <a:r>
                        <a:rPr lang="en-US" sz="1200" dirty="0" err="1">
                          <a:solidFill>
                            <a:schemeClr val="tx1"/>
                          </a:solidFill>
                          <a:effectLst/>
                        </a:rPr>
                        <a:t>t</a:t>
                      </a:r>
                      <a:endParaRPr lang="hu-HU" sz="12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2100" algn="just">
                        <a:spcBef>
                          <a:spcPts val="210"/>
                        </a:spcBef>
                        <a:spcAft>
                          <a:spcPts val="0"/>
                        </a:spcAft>
                      </a:pPr>
                      <a:r>
                        <a:rPr lang="en-US" sz="1200" dirty="0">
                          <a:solidFill>
                            <a:schemeClr val="tx1"/>
                          </a:solidFill>
                          <a:effectLst/>
                        </a:rPr>
                        <a:t>A</a:t>
                      </a:r>
                      <a:r>
                        <a:rPr lang="en-US" sz="1200" spc="5" dirty="0">
                          <a:solidFill>
                            <a:schemeClr val="tx1"/>
                          </a:solidFill>
                          <a:effectLst/>
                        </a:rPr>
                        <a:t> </a:t>
                      </a:r>
                      <a:r>
                        <a:rPr lang="en-US" sz="1200" spc="-10" dirty="0" err="1">
                          <a:solidFill>
                            <a:schemeClr val="tx1"/>
                          </a:solidFill>
                          <a:effectLst/>
                        </a:rPr>
                        <a:t>b</a:t>
                      </a:r>
                      <a:r>
                        <a:rPr lang="en-US" sz="1200" dirty="0" err="1">
                          <a:solidFill>
                            <a:schemeClr val="tx1"/>
                          </a:solidFill>
                          <a:effectLst/>
                        </a:rPr>
                        <a:t>a</a:t>
                      </a:r>
                      <a:r>
                        <a:rPr lang="en-US" sz="1200" spc="5" dirty="0" err="1">
                          <a:solidFill>
                            <a:schemeClr val="tx1"/>
                          </a:solidFill>
                          <a:effectLst/>
                        </a:rPr>
                        <a:t>r</a:t>
                      </a:r>
                      <a:r>
                        <a:rPr lang="en-US" sz="1200" dirty="0" err="1">
                          <a:solidFill>
                            <a:schemeClr val="tx1"/>
                          </a:solidFill>
                          <a:effectLst/>
                        </a:rPr>
                        <a:t>o</a:t>
                      </a:r>
                      <a:r>
                        <a:rPr lang="en-US" sz="1200" spc="-25" dirty="0" err="1">
                          <a:solidFill>
                            <a:schemeClr val="tx1"/>
                          </a:solidFill>
                          <a:effectLst/>
                        </a:rPr>
                        <a:t>m</a:t>
                      </a:r>
                      <a:r>
                        <a:rPr lang="en-US" sz="1200" dirty="0" err="1">
                          <a:solidFill>
                            <a:schemeClr val="tx1"/>
                          </a:solidFill>
                          <a:effectLst/>
                        </a:rPr>
                        <a:t>f</a:t>
                      </a:r>
                      <a:r>
                        <a:rPr lang="en-US" sz="1200" spc="5" dirty="0" err="1">
                          <a:solidFill>
                            <a:schemeClr val="tx1"/>
                          </a:solidFill>
                          <a:effectLst/>
                        </a:rPr>
                        <a:t>i</a:t>
                      </a:r>
                      <a:r>
                        <a:rPr lang="en-US" sz="1200" spc="-25" dirty="0" err="1">
                          <a:solidFill>
                            <a:schemeClr val="tx1"/>
                          </a:solidFill>
                          <a:effectLst/>
                        </a:rPr>
                        <a:t>t</a:t>
                      </a:r>
                      <a:r>
                        <a:rPr lang="en-US" sz="1200" spc="5" dirty="0" err="1">
                          <a:solidFill>
                            <a:schemeClr val="tx1"/>
                          </a:solidFill>
                          <a:effectLst/>
                        </a:rPr>
                        <a:t>e</a:t>
                      </a:r>
                      <a:r>
                        <a:rPr lang="en-US" sz="1200" spc="-15" dirty="0" err="1">
                          <a:solidFill>
                            <a:schemeClr val="tx1"/>
                          </a:solidFill>
                          <a:effectLst/>
                        </a:rPr>
                        <a:t>l</a:t>
                      </a:r>
                      <a:r>
                        <a:rPr lang="en-US" sz="1200" spc="5" dirty="0" err="1">
                          <a:solidFill>
                            <a:schemeClr val="tx1"/>
                          </a:solidFill>
                          <a:effectLst/>
                        </a:rPr>
                        <a:t>e</a:t>
                      </a:r>
                      <a:r>
                        <a:rPr lang="en-US" sz="1200" spc="-10" dirty="0" err="1">
                          <a:solidFill>
                            <a:schemeClr val="tx1"/>
                          </a:solidFill>
                          <a:effectLst/>
                        </a:rPr>
                        <a:t>p</a:t>
                      </a:r>
                      <a:r>
                        <a:rPr lang="en-US" sz="1200" spc="5" dirty="0" err="1">
                          <a:solidFill>
                            <a:schemeClr val="tx1"/>
                          </a:solidFill>
                          <a:effectLst/>
                        </a:rPr>
                        <a:t>e</a:t>
                      </a:r>
                      <a:r>
                        <a:rPr lang="en-US" sz="1200" dirty="0" err="1">
                          <a:solidFill>
                            <a:schemeClr val="tx1"/>
                          </a:solidFill>
                          <a:effectLst/>
                        </a:rPr>
                        <a:t>n</a:t>
                      </a:r>
                      <a:r>
                        <a:rPr lang="en-US" sz="1200" spc="-5" dirty="0">
                          <a:solidFill>
                            <a:schemeClr val="tx1"/>
                          </a:solidFill>
                          <a:effectLst/>
                        </a:rPr>
                        <a:t> </a:t>
                      </a:r>
                      <a:r>
                        <a:rPr lang="en-US" sz="1200" dirty="0" err="1">
                          <a:solidFill>
                            <a:schemeClr val="tx1"/>
                          </a:solidFill>
                          <a:effectLst/>
                        </a:rPr>
                        <a:t>a</a:t>
                      </a:r>
                      <a:r>
                        <a:rPr lang="en-US" sz="1200" spc="5" dirty="0" err="1">
                          <a:solidFill>
                            <a:schemeClr val="tx1"/>
                          </a:solidFill>
                          <a:effectLst/>
                        </a:rPr>
                        <a:t>l</a:t>
                      </a:r>
                      <a:r>
                        <a:rPr lang="en-US" sz="1200" spc="-10" dirty="0" err="1">
                          <a:solidFill>
                            <a:schemeClr val="tx1"/>
                          </a:solidFill>
                          <a:effectLst/>
                        </a:rPr>
                        <a:t>k</a:t>
                      </a:r>
                      <a:r>
                        <a:rPr lang="en-US" sz="1200" dirty="0" err="1">
                          <a:solidFill>
                            <a:schemeClr val="tx1"/>
                          </a:solidFill>
                          <a:effectLst/>
                        </a:rPr>
                        <a:t>a</a:t>
                      </a:r>
                      <a:r>
                        <a:rPr lang="en-US" sz="1200" spc="-15" dirty="0" err="1">
                          <a:solidFill>
                            <a:schemeClr val="tx1"/>
                          </a:solidFill>
                          <a:effectLst/>
                        </a:rPr>
                        <a:t>l</a:t>
                      </a:r>
                      <a:r>
                        <a:rPr lang="en-US" sz="1200" dirty="0" err="1">
                          <a:solidFill>
                            <a:schemeClr val="tx1"/>
                          </a:solidFill>
                          <a:effectLst/>
                        </a:rPr>
                        <a:t>ma</a:t>
                      </a:r>
                      <a:r>
                        <a:rPr lang="en-US" sz="1200" spc="-15" dirty="0" err="1">
                          <a:solidFill>
                            <a:schemeClr val="tx1"/>
                          </a:solidFill>
                          <a:effectLst/>
                        </a:rPr>
                        <a:t>z</a:t>
                      </a:r>
                      <a:r>
                        <a:rPr lang="en-US" sz="1200" dirty="0" err="1">
                          <a:solidFill>
                            <a:schemeClr val="tx1"/>
                          </a:solidFill>
                          <a:effectLst/>
                        </a:rPr>
                        <a:t>ott</a:t>
                      </a:r>
                      <a:r>
                        <a:rPr lang="en-US" sz="1200" spc="15" dirty="0">
                          <a:solidFill>
                            <a:schemeClr val="tx1"/>
                          </a:solidFill>
                          <a:effectLst/>
                        </a:rPr>
                        <a:t> </a:t>
                      </a:r>
                      <a:r>
                        <a:rPr lang="en-US" sz="1200" spc="-25" dirty="0" err="1">
                          <a:solidFill>
                            <a:schemeClr val="tx1"/>
                          </a:solidFill>
                          <a:effectLst/>
                        </a:rPr>
                        <a:t>t</a:t>
                      </a:r>
                      <a:r>
                        <a:rPr lang="en-US" sz="1200" spc="-15" dirty="0" err="1">
                          <a:solidFill>
                            <a:schemeClr val="tx1"/>
                          </a:solidFill>
                          <a:effectLst/>
                        </a:rPr>
                        <a:t>e</a:t>
                      </a:r>
                      <a:r>
                        <a:rPr lang="en-US" sz="1200" spc="5" dirty="0" err="1">
                          <a:solidFill>
                            <a:schemeClr val="tx1"/>
                          </a:solidFill>
                          <a:effectLst/>
                        </a:rPr>
                        <a:t>c</a:t>
                      </a:r>
                      <a:r>
                        <a:rPr lang="en-US" sz="1200" spc="-10" dirty="0" err="1">
                          <a:solidFill>
                            <a:schemeClr val="tx1"/>
                          </a:solidFill>
                          <a:effectLst/>
                        </a:rPr>
                        <a:t>hn</a:t>
                      </a:r>
                      <a:r>
                        <a:rPr lang="en-US" sz="1200" spc="5" dirty="0" err="1">
                          <a:solidFill>
                            <a:schemeClr val="tx1"/>
                          </a:solidFill>
                          <a:effectLst/>
                        </a:rPr>
                        <a:t>i</a:t>
                      </a:r>
                      <a:r>
                        <a:rPr lang="en-US" sz="1200" spc="-10" dirty="0" err="1">
                          <a:solidFill>
                            <a:schemeClr val="tx1"/>
                          </a:solidFill>
                          <a:effectLst/>
                        </a:rPr>
                        <a:t>k</a:t>
                      </a:r>
                      <a:r>
                        <a:rPr lang="en-US" sz="1200" dirty="0" err="1">
                          <a:solidFill>
                            <a:schemeClr val="tx1"/>
                          </a:solidFill>
                          <a:effectLst/>
                        </a:rPr>
                        <a:t>a</a:t>
                      </a:r>
                      <a:endParaRPr lang="hu-HU" sz="12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2473888"/>
                  </a:ext>
                </a:extLst>
              </a:tr>
              <a:tr h="778887">
                <a:tc>
                  <a:txBody>
                    <a:bodyPr/>
                    <a:lstStyle/>
                    <a:p>
                      <a:pPr algn="just">
                        <a:lnSpc>
                          <a:spcPts val="1400"/>
                        </a:lnSpc>
                        <a:spcBef>
                          <a:spcPts val="15"/>
                        </a:spcBef>
                        <a:spcAft>
                          <a:spcPts val="0"/>
                        </a:spcAft>
                      </a:pPr>
                      <a:r>
                        <a:rPr lang="en-US" sz="1400" b="0">
                          <a:solidFill>
                            <a:schemeClr val="tx1"/>
                          </a:solidFill>
                          <a:effectLst/>
                        </a:rPr>
                        <a:t> </a:t>
                      </a:r>
                      <a:endParaRPr lang="hu-HU" sz="1000" b="0">
                        <a:solidFill>
                          <a:schemeClr val="tx1"/>
                        </a:solidFill>
                        <a:effectLst/>
                      </a:endParaRPr>
                    </a:p>
                    <a:p>
                      <a:pPr marL="109220" marR="83185" algn="just">
                        <a:spcAft>
                          <a:spcPts val="0"/>
                        </a:spcAft>
                      </a:pPr>
                      <a:r>
                        <a:rPr lang="en-US" sz="1000" b="0">
                          <a:solidFill>
                            <a:schemeClr val="tx1"/>
                          </a:solidFill>
                          <a:effectLst/>
                        </a:rPr>
                        <a:t>A ny</a:t>
                      </a:r>
                      <a:r>
                        <a:rPr lang="en-US" sz="1000" b="0" spc="5">
                          <a:solidFill>
                            <a:schemeClr val="tx1"/>
                          </a:solidFill>
                          <a:effectLst/>
                        </a:rPr>
                        <a:t>e</a:t>
                      </a:r>
                      <a:r>
                        <a:rPr lang="en-US" sz="1000" b="0">
                          <a:solidFill>
                            <a:schemeClr val="tx1"/>
                          </a:solidFill>
                          <a:effectLst/>
                        </a:rPr>
                        <a:t>r</a:t>
                      </a:r>
                      <a:r>
                        <a:rPr lang="en-US" sz="1000" b="0" spc="-10">
                          <a:solidFill>
                            <a:schemeClr val="tx1"/>
                          </a:solidFill>
                          <a:effectLst/>
                        </a:rPr>
                        <a:t>s</a:t>
                      </a:r>
                      <a:r>
                        <a:rPr lang="en-US" sz="1000" b="0" spc="-25">
                          <a:solidFill>
                            <a:schemeClr val="tx1"/>
                          </a:solidFill>
                          <a:effectLst/>
                        </a:rPr>
                        <a:t>f</a:t>
                      </a:r>
                      <a:r>
                        <a:rPr lang="en-US" sz="1000" b="0" spc="5">
                          <a:solidFill>
                            <a:schemeClr val="tx1"/>
                          </a:solidFill>
                          <a:effectLst/>
                        </a:rPr>
                        <a:t>e</a:t>
                      </a:r>
                      <a:r>
                        <a:rPr lang="en-US" sz="1000" b="0" spc="-25">
                          <a:solidFill>
                            <a:schemeClr val="tx1"/>
                          </a:solidFill>
                          <a:effectLst/>
                        </a:rPr>
                        <a:t>h</a:t>
                      </a:r>
                      <a:r>
                        <a:rPr lang="en-US" sz="1000" b="0" spc="5">
                          <a:solidFill>
                            <a:schemeClr val="tx1"/>
                          </a:solidFill>
                          <a:effectLst/>
                        </a:rPr>
                        <a:t>é</a:t>
                      </a:r>
                      <a:r>
                        <a:rPr lang="en-US" sz="1000" b="0">
                          <a:solidFill>
                            <a:schemeClr val="tx1"/>
                          </a:solidFill>
                          <a:effectLst/>
                        </a:rPr>
                        <a:t>r</a:t>
                      </a:r>
                      <a:r>
                        <a:rPr lang="en-US" sz="1000" b="0" spc="-15">
                          <a:solidFill>
                            <a:schemeClr val="tx1"/>
                          </a:solidFill>
                          <a:effectLst/>
                        </a:rPr>
                        <a:t>j</a:t>
                      </a:r>
                      <a:r>
                        <a:rPr lang="en-US" sz="1000" b="0" spc="15">
                          <a:solidFill>
                            <a:schemeClr val="tx1"/>
                          </a:solidFill>
                          <a:effectLst/>
                        </a:rPr>
                        <a:t>e</a:t>
                      </a:r>
                      <a:r>
                        <a:rPr lang="en-US" sz="1000" b="0">
                          <a:solidFill>
                            <a:schemeClr val="tx1"/>
                          </a:solidFill>
                          <a:effectLst/>
                        </a:rPr>
                        <a:t>-</a:t>
                      </a:r>
                      <a:r>
                        <a:rPr lang="en-US" sz="1000" b="0" spc="-15">
                          <a:solidFill>
                            <a:schemeClr val="tx1"/>
                          </a:solidFill>
                          <a:effectLst/>
                        </a:rPr>
                        <a:t>t</a:t>
                      </a:r>
                      <a:r>
                        <a:rPr lang="en-US" sz="1000" b="0" spc="5">
                          <a:solidFill>
                            <a:schemeClr val="tx1"/>
                          </a:solidFill>
                          <a:effectLst/>
                        </a:rPr>
                        <a:t>a</a:t>
                      </a:r>
                      <a:r>
                        <a:rPr lang="en-US" sz="1000" b="0">
                          <a:solidFill>
                            <a:schemeClr val="tx1"/>
                          </a:solidFill>
                          <a:effectLst/>
                        </a:rPr>
                        <a:t>r</a:t>
                      </a:r>
                      <a:r>
                        <a:rPr lang="en-US" sz="1000" b="0" spc="-15">
                          <a:solidFill>
                            <a:schemeClr val="tx1"/>
                          </a:solidFill>
                          <a:effectLst/>
                        </a:rPr>
                        <a:t>t</a:t>
                      </a:r>
                      <a:r>
                        <a:rPr lang="en-US" sz="1000" b="0" spc="5">
                          <a:solidFill>
                            <a:schemeClr val="tx1"/>
                          </a:solidFill>
                          <a:effectLst/>
                        </a:rPr>
                        <a:t>al</a:t>
                      </a:r>
                      <a:r>
                        <a:rPr lang="en-US" sz="1000" b="0" spc="-25">
                          <a:solidFill>
                            <a:schemeClr val="tx1"/>
                          </a:solidFill>
                          <a:effectLst/>
                        </a:rPr>
                        <a:t>o</a:t>
                      </a:r>
                      <a:r>
                        <a:rPr lang="en-US" sz="1000" b="0">
                          <a:solidFill>
                            <a:schemeClr val="tx1"/>
                          </a:solidFill>
                          <a:effectLst/>
                        </a:rPr>
                        <a:t>m</a:t>
                      </a:r>
                      <a:r>
                        <a:rPr lang="en-US" sz="1000" b="0" spc="20">
                          <a:solidFill>
                            <a:schemeClr val="tx1"/>
                          </a:solidFill>
                          <a:effectLst/>
                        </a:rPr>
                        <a:t> </a:t>
                      </a:r>
                      <a:r>
                        <a:rPr lang="en-US" sz="1000" b="0" spc="5">
                          <a:solidFill>
                            <a:schemeClr val="tx1"/>
                          </a:solidFill>
                          <a:effectLst/>
                        </a:rPr>
                        <a:t>c</a:t>
                      </a:r>
                      <a:r>
                        <a:rPr lang="en-US" sz="1000" b="0" spc="-10">
                          <a:solidFill>
                            <a:schemeClr val="tx1"/>
                          </a:solidFill>
                          <a:effectLst/>
                        </a:rPr>
                        <a:t>s</a:t>
                      </a:r>
                      <a:r>
                        <a:rPr lang="en-US" sz="1000" b="0">
                          <a:solidFill>
                            <a:schemeClr val="tx1"/>
                          </a:solidFill>
                          <a:effectLst/>
                        </a:rPr>
                        <a:t>ök</a:t>
                      </a:r>
                      <a:r>
                        <a:rPr lang="en-US" sz="1000" b="0" spc="-25">
                          <a:solidFill>
                            <a:schemeClr val="tx1"/>
                          </a:solidFill>
                          <a:effectLst/>
                        </a:rPr>
                        <a:t>k</a:t>
                      </a:r>
                      <a:r>
                        <a:rPr lang="en-US" sz="1000" b="0" spc="5">
                          <a:solidFill>
                            <a:schemeClr val="tx1"/>
                          </a:solidFill>
                          <a:effectLst/>
                        </a:rPr>
                        <a:t>e</a:t>
                      </a:r>
                      <a:r>
                        <a:rPr lang="en-US" sz="1000" b="0">
                          <a:solidFill>
                            <a:schemeClr val="tx1"/>
                          </a:solidFill>
                          <a:effectLst/>
                        </a:rPr>
                        <a:t>n</a:t>
                      </a:r>
                      <a:r>
                        <a:rPr lang="en-US" sz="1000" b="0" spc="-15">
                          <a:solidFill>
                            <a:schemeClr val="tx1"/>
                          </a:solidFill>
                          <a:effectLst/>
                        </a:rPr>
                        <a:t>t</a:t>
                      </a:r>
                      <a:r>
                        <a:rPr lang="en-US" sz="1000" b="0" spc="5">
                          <a:solidFill>
                            <a:schemeClr val="tx1"/>
                          </a:solidFill>
                          <a:effectLst/>
                        </a:rPr>
                        <a:t>é</a:t>
                      </a:r>
                      <a:r>
                        <a:rPr lang="en-US" sz="1000" b="0" spc="-10">
                          <a:solidFill>
                            <a:schemeClr val="tx1"/>
                          </a:solidFill>
                          <a:effectLst/>
                        </a:rPr>
                        <a:t>s</a:t>
                      </a:r>
                      <a:r>
                        <a:rPr lang="en-US" sz="1000" b="0">
                          <a:solidFill>
                            <a:schemeClr val="tx1"/>
                          </a:solidFill>
                          <a:effectLst/>
                        </a:rPr>
                        <a:t>e</a:t>
                      </a:r>
                      <a:r>
                        <a:rPr lang="en-US" sz="1000" b="0" spc="15">
                          <a:solidFill>
                            <a:schemeClr val="tx1"/>
                          </a:solidFill>
                          <a:effectLst/>
                        </a:rPr>
                        <a:t> </a:t>
                      </a:r>
                      <a:r>
                        <a:rPr lang="en-US" sz="1000" b="0">
                          <a:solidFill>
                            <a:schemeClr val="tx1"/>
                          </a:solidFill>
                          <a:effectLst/>
                        </a:rPr>
                        <a:t>n</a:t>
                      </a:r>
                      <a:r>
                        <a:rPr lang="en-US" sz="1000" b="0" spc="-15">
                          <a:solidFill>
                            <a:schemeClr val="tx1"/>
                          </a:solidFill>
                          <a:effectLst/>
                        </a:rPr>
                        <a:t>i</a:t>
                      </a:r>
                      <a:r>
                        <a:rPr lang="en-US" sz="1000" b="0" spc="5">
                          <a:solidFill>
                            <a:schemeClr val="tx1"/>
                          </a:solidFill>
                          <a:effectLst/>
                        </a:rPr>
                        <a:t>t</a:t>
                      </a:r>
                      <a:r>
                        <a:rPr lang="en-US" sz="1000" b="0">
                          <a:solidFill>
                            <a:schemeClr val="tx1"/>
                          </a:solidFill>
                          <a:effectLst/>
                        </a:rPr>
                        <a:t>ro</a:t>
                      </a:r>
                      <a:r>
                        <a:rPr lang="en-US" sz="1000" b="0" spc="-25">
                          <a:solidFill>
                            <a:schemeClr val="tx1"/>
                          </a:solidFill>
                          <a:effectLst/>
                        </a:rPr>
                        <a:t>g</a:t>
                      </a:r>
                      <a:r>
                        <a:rPr lang="en-US" sz="1000" b="0" spc="5">
                          <a:solidFill>
                            <a:schemeClr val="tx1"/>
                          </a:solidFill>
                          <a:effectLst/>
                        </a:rPr>
                        <a:t>é</a:t>
                      </a:r>
                      <a:r>
                        <a:rPr lang="en-US" sz="1000" b="0" spc="-25">
                          <a:solidFill>
                            <a:schemeClr val="tx1"/>
                          </a:solidFill>
                          <a:effectLst/>
                        </a:rPr>
                        <a:t>n</a:t>
                      </a:r>
                      <a:r>
                        <a:rPr lang="en-US" sz="1000" b="0" spc="5">
                          <a:solidFill>
                            <a:schemeClr val="tx1"/>
                          </a:solidFill>
                          <a:effectLst/>
                        </a:rPr>
                        <a:t>e</a:t>
                      </a:r>
                      <a:r>
                        <a:rPr lang="en-US" sz="1000" b="0">
                          <a:solidFill>
                            <a:schemeClr val="tx1"/>
                          </a:solidFill>
                          <a:effectLst/>
                        </a:rPr>
                        <a:t>gy</a:t>
                      </a:r>
                      <a:r>
                        <a:rPr lang="en-US" sz="1000" b="0" spc="-15">
                          <a:solidFill>
                            <a:schemeClr val="tx1"/>
                          </a:solidFill>
                          <a:effectLst/>
                        </a:rPr>
                        <a:t>e</a:t>
                      </a:r>
                      <a:r>
                        <a:rPr lang="en-US" sz="1000" b="0">
                          <a:solidFill>
                            <a:schemeClr val="tx1"/>
                          </a:solidFill>
                          <a:effectLst/>
                        </a:rPr>
                        <a:t>n</a:t>
                      </a:r>
                      <a:r>
                        <a:rPr lang="en-US" sz="1000" b="0" spc="-10">
                          <a:solidFill>
                            <a:schemeClr val="tx1"/>
                          </a:solidFill>
                          <a:effectLst/>
                        </a:rPr>
                        <a:t>s</a:t>
                      </a:r>
                      <a:r>
                        <a:rPr lang="en-US" sz="1000" b="0">
                          <a:solidFill>
                            <a:schemeClr val="tx1"/>
                          </a:solidFill>
                          <a:effectLst/>
                        </a:rPr>
                        <a:t>ú</a:t>
                      </a:r>
                      <a:r>
                        <a:rPr lang="en-US" sz="1000" b="0" spc="5">
                          <a:solidFill>
                            <a:schemeClr val="tx1"/>
                          </a:solidFill>
                          <a:effectLst/>
                        </a:rPr>
                        <a:t>l</a:t>
                      </a:r>
                      <a:r>
                        <a:rPr lang="en-US" sz="1000" b="0" spc="-25">
                          <a:solidFill>
                            <a:schemeClr val="tx1"/>
                          </a:solidFill>
                          <a:effectLst/>
                        </a:rPr>
                        <a:t>y</a:t>
                      </a:r>
                      <a:r>
                        <a:rPr lang="en-US" sz="1000" b="0">
                          <a:solidFill>
                            <a:schemeClr val="tx1"/>
                          </a:solidFill>
                          <a:effectLst/>
                        </a:rPr>
                        <a:t>t b</a:t>
                      </a:r>
                      <a:r>
                        <a:rPr lang="en-US" sz="1000" b="0" spc="5">
                          <a:solidFill>
                            <a:schemeClr val="tx1"/>
                          </a:solidFill>
                          <a:effectLst/>
                        </a:rPr>
                        <a:t>i</a:t>
                      </a:r>
                      <a:r>
                        <a:rPr lang="en-US" sz="1000" b="0" spc="-15">
                          <a:solidFill>
                            <a:schemeClr val="tx1"/>
                          </a:solidFill>
                          <a:effectLst/>
                        </a:rPr>
                        <a:t>z</a:t>
                      </a:r>
                      <a:r>
                        <a:rPr lang="en-US" sz="1000" b="0" spc="5">
                          <a:solidFill>
                            <a:schemeClr val="tx1"/>
                          </a:solidFill>
                          <a:effectLst/>
                        </a:rPr>
                        <a:t>t</a:t>
                      </a:r>
                      <a:r>
                        <a:rPr lang="en-US" sz="1000" b="0">
                          <a:solidFill>
                            <a:schemeClr val="tx1"/>
                          </a:solidFill>
                          <a:effectLst/>
                        </a:rPr>
                        <a:t>o</a:t>
                      </a:r>
                      <a:r>
                        <a:rPr lang="en-US" sz="1000" b="0" spc="-10">
                          <a:solidFill>
                            <a:schemeClr val="tx1"/>
                          </a:solidFill>
                          <a:effectLst/>
                        </a:rPr>
                        <a:t>s</a:t>
                      </a:r>
                      <a:r>
                        <a:rPr lang="en-US" sz="1000" b="0" spc="5">
                          <a:solidFill>
                            <a:schemeClr val="tx1"/>
                          </a:solidFill>
                          <a:effectLst/>
                        </a:rPr>
                        <a:t>í</a:t>
                      </a:r>
                      <a:r>
                        <a:rPr lang="en-US" sz="1000" b="0" spc="-15">
                          <a:solidFill>
                            <a:schemeClr val="tx1"/>
                          </a:solidFill>
                          <a:effectLst/>
                        </a:rPr>
                        <a:t>t</a:t>
                      </a:r>
                      <a:r>
                        <a:rPr lang="en-US" sz="1000" b="0">
                          <a:solidFill>
                            <a:schemeClr val="tx1"/>
                          </a:solidFill>
                          <a:effectLst/>
                        </a:rPr>
                        <a:t>ó</a:t>
                      </a:r>
                      <a:r>
                        <a:rPr lang="en-US" sz="1000" b="0" spc="5">
                          <a:solidFill>
                            <a:schemeClr val="tx1"/>
                          </a:solidFill>
                          <a:effectLst/>
                        </a:rPr>
                        <a:t> ét</a:t>
                      </a:r>
                      <a:r>
                        <a:rPr lang="en-US" sz="1000" b="0" spc="-25">
                          <a:solidFill>
                            <a:schemeClr val="tx1"/>
                          </a:solidFill>
                          <a:effectLst/>
                        </a:rPr>
                        <a:t>r</a:t>
                      </a:r>
                      <a:r>
                        <a:rPr lang="en-US" sz="1000" b="0" spc="5">
                          <a:solidFill>
                            <a:schemeClr val="tx1"/>
                          </a:solidFill>
                          <a:effectLst/>
                        </a:rPr>
                        <a:t>e</a:t>
                      </a:r>
                      <a:r>
                        <a:rPr lang="en-US" sz="1000" b="0">
                          <a:solidFill>
                            <a:schemeClr val="tx1"/>
                          </a:solidFill>
                          <a:effectLst/>
                        </a:rPr>
                        <a:t>nd</a:t>
                      </a:r>
                      <a:r>
                        <a:rPr lang="en-US" sz="1000" b="0" spc="-25">
                          <a:solidFill>
                            <a:schemeClr val="tx1"/>
                          </a:solidFill>
                          <a:effectLst/>
                        </a:rPr>
                        <a:t>d</a:t>
                      </a:r>
                      <a:r>
                        <a:rPr lang="en-US" sz="1000" b="0" spc="5">
                          <a:solidFill>
                            <a:schemeClr val="tx1"/>
                          </a:solidFill>
                          <a:effectLst/>
                        </a:rPr>
                        <a:t>e</a:t>
                      </a:r>
                      <a:r>
                        <a:rPr lang="en-US" sz="1000" b="0" spc="-15">
                          <a:solidFill>
                            <a:schemeClr val="tx1"/>
                          </a:solidFill>
                          <a:effectLst/>
                        </a:rPr>
                        <a:t>l</a:t>
                      </a:r>
                      <a:r>
                        <a:rPr lang="en-US" sz="1000" b="0">
                          <a:solidFill>
                            <a:schemeClr val="tx1"/>
                          </a:solidFill>
                          <a:effectLst/>
                        </a:rPr>
                        <a:t>,</a:t>
                      </a:r>
                      <a:r>
                        <a:rPr lang="en-US" sz="1000" b="0" spc="20">
                          <a:solidFill>
                            <a:schemeClr val="tx1"/>
                          </a:solidFill>
                          <a:effectLst/>
                        </a:rPr>
                        <a:t> </a:t>
                      </a:r>
                      <a:r>
                        <a:rPr lang="en-US" sz="1000" b="0" spc="5">
                          <a:solidFill>
                            <a:schemeClr val="tx1"/>
                          </a:solidFill>
                          <a:effectLst/>
                        </a:rPr>
                        <a:t>a</a:t>
                      </a:r>
                      <a:r>
                        <a:rPr lang="en-US" sz="1000" b="0" spc="-15">
                          <a:solidFill>
                            <a:schemeClr val="tx1"/>
                          </a:solidFill>
                          <a:effectLst/>
                        </a:rPr>
                        <a:t>m</a:t>
                      </a:r>
                      <a:r>
                        <a:rPr lang="en-US" sz="1000" b="0" spc="5">
                          <a:solidFill>
                            <a:schemeClr val="tx1"/>
                          </a:solidFill>
                          <a:effectLst/>
                        </a:rPr>
                        <a:t>el</a:t>
                      </a:r>
                      <a:r>
                        <a:rPr lang="en-US" sz="1000" b="0">
                          <a:solidFill>
                            <a:schemeClr val="tx1"/>
                          </a:solidFill>
                          <a:effectLst/>
                        </a:rPr>
                        <a:t>y</a:t>
                      </a:r>
                      <a:r>
                        <a:rPr lang="en-US" sz="1000" b="0" spc="-25">
                          <a:solidFill>
                            <a:schemeClr val="tx1"/>
                          </a:solidFill>
                          <a:effectLst/>
                        </a:rPr>
                        <a:t> </a:t>
                      </a:r>
                      <a:r>
                        <a:rPr lang="en-US" sz="1000" b="0" spc="5">
                          <a:solidFill>
                            <a:schemeClr val="tx1"/>
                          </a:solidFill>
                          <a:effectLst/>
                        </a:rPr>
                        <a:t>a</a:t>
                      </a:r>
                      <a:r>
                        <a:rPr lang="en-US" sz="1000" b="0">
                          <a:solidFill>
                            <a:schemeClr val="tx1"/>
                          </a:solidFill>
                          <a:effectLst/>
                        </a:rPr>
                        <a:t>z</a:t>
                      </a:r>
                      <a:r>
                        <a:rPr lang="en-US" sz="1000" b="0" spc="10">
                          <a:solidFill>
                            <a:schemeClr val="tx1"/>
                          </a:solidFill>
                          <a:effectLst/>
                        </a:rPr>
                        <a:t> </a:t>
                      </a:r>
                      <a:r>
                        <a:rPr lang="en-US" sz="1000" b="0" spc="5">
                          <a:solidFill>
                            <a:schemeClr val="tx1"/>
                          </a:solidFill>
                          <a:effectLst/>
                        </a:rPr>
                        <a:t>e</a:t>
                      </a:r>
                      <a:r>
                        <a:rPr lang="en-US" sz="1000" b="0" spc="-25">
                          <a:solidFill>
                            <a:schemeClr val="tx1"/>
                          </a:solidFill>
                          <a:effectLst/>
                        </a:rPr>
                        <a:t>n</a:t>
                      </a:r>
                      <a:r>
                        <a:rPr lang="en-US" sz="1000" b="0" spc="5">
                          <a:solidFill>
                            <a:schemeClr val="tx1"/>
                          </a:solidFill>
                          <a:effectLst/>
                        </a:rPr>
                        <a:t>e</a:t>
                      </a:r>
                      <a:r>
                        <a:rPr lang="en-US" sz="1000" b="0">
                          <a:solidFill>
                            <a:schemeClr val="tx1"/>
                          </a:solidFill>
                          <a:effectLst/>
                        </a:rPr>
                        <a:t>r</a:t>
                      </a:r>
                      <a:r>
                        <a:rPr lang="en-US" sz="1000" b="0" spc="-25">
                          <a:solidFill>
                            <a:schemeClr val="tx1"/>
                          </a:solidFill>
                          <a:effectLst/>
                        </a:rPr>
                        <a:t>g</a:t>
                      </a:r>
                      <a:r>
                        <a:rPr lang="en-US" sz="1000" b="0" spc="5">
                          <a:solidFill>
                            <a:schemeClr val="tx1"/>
                          </a:solidFill>
                          <a:effectLst/>
                        </a:rPr>
                        <a:t>ia</a:t>
                      </a:r>
                      <a:r>
                        <a:rPr lang="en-US" sz="1000" b="0" spc="-10">
                          <a:solidFill>
                            <a:schemeClr val="tx1"/>
                          </a:solidFill>
                          <a:effectLst/>
                        </a:rPr>
                        <a:t>s</a:t>
                      </a:r>
                      <a:r>
                        <a:rPr lang="en-US" sz="1000" b="0" spc="-15">
                          <a:solidFill>
                            <a:schemeClr val="tx1"/>
                          </a:solidFill>
                          <a:effectLst/>
                        </a:rPr>
                        <a:t>z</a:t>
                      </a:r>
                      <a:r>
                        <a:rPr lang="en-US" sz="1000" b="0">
                          <a:solidFill>
                            <a:schemeClr val="tx1"/>
                          </a:solidFill>
                          <a:effectLst/>
                        </a:rPr>
                        <a:t>ük</a:t>
                      </a:r>
                      <a:r>
                        <a:rPr lang="en-US" sz="1000" b="0" spc="-10">
                          <a:solidFill>
                            <a:schemeClr val="tx1"/>
                          </a:solidFill>
                          <a:effectLst/>
                        </a:rPr>
                        <a:t>s</a:t>
                      </a:r>
                      <a:r>
                        <a:rPr lang="en-US" sz="1000" b="0" spc="5">
                          <a:solidFill>
                            <a:schemeClr val="tx1"/>
                          </a:solidFill>
                          <a:effectLst/>
                        </a:rPr>
                        <a:t>é</a:t>
                      </a:r>
                      <a:r>
                        <a:rPr lang="en-US" sz="1000" b="0" spc="-25">
                          <a:solidFill>
                            <a:schemeClr val="tx1"/>
                          </a:solidFill>
                          <a:effectLst/>
                        </a:rPr>
                        <a:t>g</a:t>
                      </a:r>
                      <a:r>
                        <a:rPr lang="en-US" sz="1000" b="0" spc="5">
                          <a:solidFill>
                            <a:schemeClr val="tx1"/>
                          </a:solidFill>
                          <a:effectLst/>
                        </a:rPr>
                        <a:t>l</a:t>
                      </a:r>
                      <a:r>
                        <a:rPr lang="en-US" sz="1000" b="0" spc="-15">
                          <a:solidFill>
                            <a:schemeClr val="tx1"/>
                          </a:solidFill>
                          <a:effectLst/>
                        </a:rPr>
                        <a:t>e</a:t>
                      </a:r>
                      <a:r>
                        <a:rPr lang="en-US" sz="1000" b="0" spc="5">
                          <a:solidFill>
                            <a:schemeClr val="tx1"/>
                          </a:solidFill>
                          <a:effectLst/>
                        </a:rPr>
                        <a:t>te</a:t>
                      </a:r>
                      <a:r>
                        <a:rPr lang="en-US" sz="1000" b="0">
                          <a:solidFill>
                            <a:schemeClr val="tx1"/>
                          </a:solidFill>
                          <a:effectLst/>
                        </a:rPr>
                        <a:t>k</a:t>
                      </a:r>
                      <a:r>
                        <a:rPr lang="en-US" sz="1000" b="0" spc="-25">
                          <a:solidFill>
                            <a:schemeClr val="tx1"/>
                          </a:solidFill>
                          <a:effectLst/>
                        </a:rPr>
                        <a:t>r</a:t>
                      </a:r>
                      <a:r>
                        <a:rPr lang="en-US" sz="1000" b="0">
                          <a:solidFill>
                            <a:schemeClr val="tx1"/>
                          </a:solidFill>
                          <a:effectLst/>
                        </a:rPr>
                        <a:t>e</a:t>
                      </a:r>
                      <a:r>
                        <a:rPr lang="en-US" sz="1000" b="0" spc="40">
                          <a:solidFill>
                            <a:schemeClr val="tx1"/>
                          </a:solidFill>
                          <a:effectLst/>
                        </a:rPr>
                        <a:t> </a:t>
                      </a:r>
                      <a:r>
                        <a:rPr lang="en-US" sz="1000" b="0" spc="5">
                          <a:solidFill>
                            <a:schemeClr val="tx1"/>
                          </a:solidFill>
                          <a:effectLst/>
                        </a:rPr>
                        <a:t>é</a:t>
                      </a:r>
                      <a:r>
                        <a:rPr lang="en-US" sz="1000" b="0">
                          <a:solidFill>
                            <a:schemeClr val="tx1"/>
                          </a:solidFill>
                          <a:effectLst/>
                        </a:rPr>
                        <a:t>s</a:t>
                      </a:r>
                      <a:r>
                        <a:rPr lang="en-US" sz="1000" b="0" spc="-15">
                          <a:solidFill>
                            <a:schemeClr val="tx1"/>
                          </a:solidFill>
                          <a:effectLst/>
                        </a:rPr>
                        <a:t> </a:t>
                      </a:r>
                      <a:r>
                        <a:rPr lang="en-US" sz="1000" b="0" spc="5">
                          <a:solidFill>
                            <a:schemeClr val="tx1"/>
                          </a:solidFill>
                          <a:effectLst/>
                        </a:rPr>
                        <a:t>a</a:t>
                      </a:r>
                      <a:r>
                        <a:rPr lang="en-US" sz="1000" b="0">
                          <a:solidFill>
                            <a:schemeClr val="tx1"/>
                          </a:solidFill>
                          <a:effectLst/>
                        </a:rPr>
                        <a:t>z </a:t>
                      </a:r>
                      <a:r>
                        <a:rPr lang="en-US" sz="1000" b="0" spc="5">
                          <a:solidFill>
                            <a:schemeClr val="tx1"/>
                          </a:solidFill>
                          <a:effectLst/>
                        </a:rPr>
                        <a:t>e</a:t>
                      </a:r>
                      <a:r>
                        <a:rPr lang="en-US" sz="1000" b="0" spc="-15">
                          <a:solidFill>
                            <a:schemeClr val="tx1"/>
                          </a:solidFill>
                          <a:effectLst/>
                        </a:rPr>
                        <a:t>m</a:t>
                      </a:r>
                      <a:r>
                        <a:rPr lang="en-US" sz="1000" b="0" spc="5">
                          <a:solidFill>
                            <a:schemeClr val="tx1"/>
                          </a:solidFill>
                          <a:effectLst/>
                        </a:rPr>
                        <a:t>é</a:t>
                      </a:r>
                      <a:r>
                        <a:rPr lang="en-US" sz="1000" b="0" spc="-10">
                          <a:solidFill>
                            <a:schemeClr val="tx1"/>
                          </a:solidFill>
                          <a:effectLst/>
                        </a:rPr>
                        <a:t>s</a:t>
                      </a:r>
                      <a:r>
                        <a:rPr lang="en-US" sz="1000" b="0" spc="5">
                          <a:solidFill>
                            <a:schemeClr val="tx1"/>
                          </a:solidFill>
                          <a:effectLst/>
                        </a:rPr>
                        <a:t>z</a:t>
                      </a:r>
                      <a:r>
                        <a:rPr lang="en-US" sz="1000" b="0" spc="-15">
                          <a:solidFill>
                            <a:schemeClr val="tx1"/>
                          </a:solidFill>
                          <a:effectLst/>
                        </a:rPr>
                        <a:t>t</a:t>
                      </a:r>
                      <a:r>
                        <a:rPr lang="en-US" sz="1000" b="0">
                          <a:solidFill>
                            <a:schemeClr val="tx1"/>
                          </a:solidFill>
                          <a:effectLst/>
                        </a:rPr>
                        <a:t>h</a:t>
                      </a:r>
                      <a:r>
                        <a:rPr lang="en-US" sz="1000" b="0" spc="5">
                          <a:solidFill>
                            <a:schemeClr val="tx1"/>
                          </a:solidFill>
                          <a:effectLst/>
                        </a:rPr>
                        <a:t>e</a:t>
                      </a:r>
                      <a:r>
                        <a:rPr lang="en-US" sz="1000" b="0" spc="-15">
                          <a:solidFill>
                            <a:schemeClr val="tx1"/>
                          </a:solidFill>
                          <a:effectLst/>
                        </a:rPr>
                        <a:t>t</a:t>
                      </a:r>
                      <a:r>
                        <a:rPr lang="en-US" sz="1000" b="0">
                          <a:solidFill>
                            <a:schemeClr val="tx1"/>
                          </a:solidFill>
                          <a:effectLst/>
                        </a:rPr>
                        <a:t>ő</a:t>
                      </a:r>
                      <a:r>
                        <a:rPr lang="en-US" sz="1000" b="0" spc="10">
                          <a:solidFill>
                            <a:schemeClr val="tx1"/>
                          </a:solidFill>
                          <a:effectLst/>
                        </a:rPr>
                        <a:t> </a:t>
                      </a:r>
                      <a:r>
                        <a:rPr lang="en-US" sz="1000" b="0" spc="5">
                          <a:solidFill>
                            <a:schemeClr val="tx1"/>
                          </a:solidFill>
                          <a:effectLst/>
                        </a:rPr>
                        <a:t>a</a:t>
                      </a:r>
                      <a:r>
                        <a:rPr lang="en-US" sz="1000" b="0" spc="-15">
                          <a:solidFill>
                            <a:schemeClr val="tx1"/>
                          </a:solidFill>
                          <a:effectLst/>
                        </a:rPr>
                        <a:t>m</a:t>
                      </a:r>
                      <a:r>
                        <a:rPr lang="en-US" sz="1000" b="0" spc="5">
                          <a:solidFill>
                            <a:schemeClr val="tx1"/>
                          </a:solidFill>
                          <a:effectLst/>
                        </a:rPr>
                        <a:t>i</a:t>
                      </a:r>
                      <a:r>
                        <a:rPr lang="en-US" sz="1000" b="0">
                          <a:solidFill>
                            <a:schemeClr val="tx1"/>
                          </a:solidFill>
                          <a:effectLst/>
                        </a:rPr>
                        <a:t>no</a:t>
                      </a:r>
                      <a:r>
                        <a:rPr lang="en-US" sz="1000" b="0" spc="-10">
                          <a:solidFill>
                            <a:schemeClr val="tx1"/>
                          </a:solidFill>
                          <a:effectLst/>
                        </a:rPr>
                        <a:t>s</a:t>
                      </a:r>
                      <a:r>
                        <a:rPr lang="en-US" sz="1000" b="0" spc="-15">
                          <a:solidFill>
                            <a:schemeClr val="tx1"/>
                          </a:solidFill>
                          <a:effectLst/>
                        </a:rPr>
                        <a:t>a</a:t>
                      </a:r>
                      <a:r>
                        <a:rPr lang="en-US" sz="1000" b="0">
                          <a:solidFill>
                            <a:schemeClr val="tx1"/>
                          </a:solidFill>
                          <a:effectLst/>
                        </a:rPr>
                        <a:t>v</a:t>
                      </a:r>
                      <a:r>
                        <a:rPr lang="en-US" sz="1000" b="0" spc="5">
                          <a:solidFill>
                            <a:schemeClr val="tx1"/>
                          </a:solidFill>
                          <a:effectLst/>
                        </a:rPr>
                        <a:t>a</a:t>
                      </a:r>
                      <a:r>
                        <a:rPr lang="en-US" sz="1000" b="0">
                          <a:solidFill>
                            <a:schemeClr val="tx1"/>
                          </a:solidFill>
                          <a:effectLst/>
                        </a:rPr>
                        <a:t>k</a:t>
                      </a:r>
                      <a:r>
                        <a:rPr lang="en-US" sz="1000" b="0" spc="-25">
                          <a:solidFill>
                            <a:schemeClr val="tx1"/>
                          </a:solidFill>
                          <a:effectLst/>
                        </a:rPr>
                        <a:t>r</a:t>
                      </a:r>
                      <a:r>
                        <a:rPr lang="en-US" sz="1000" b="0">
                          <a:solidFill>
                            <a:schemeClr val="tx1"/>
                          </a:solidFill>
                          <a:effectLst/>
                        </a:rPr>
                        <a:t>a</a:t>
                      </a:r>
                      <a:r>
                        <a:rPr lang="en-US" sz="1000" b="0" spc="10">
                          <a:solidFill>
                            <a:schemeClr val="tx1"/>
                          </a:solidFill>
                          <a:effectLst/>
                        </a:rPr>
                        <a:t> </a:t>
                      </a:r>
                      <a:r>
                        <a:rPr lang="en-US" sz="1000" b="0" spc="5">
                          <a:solidFill>
                            <a:schemeClr val="tx1"/>
                          </a:solidFill>
                          <a:effectLst/>
                        </a:rPr>
                        <a:t>é</a:t>
                      </a:r>
                      <a:r>
                        <a:rPr lang="en-US" sz="1000" b="0">
                          <a:solidFill>
                            <a:schemeClr val="tx1"/>
                          </a:solidFill>
                          <a:effectLst/>
                        </a:rPr>
                        <a:t>p</a:t>
                      </a:r>
                      <a:r>
                        <a:rPr lang="en-US" sz="1000" b="0" spc="-25">
                          <a:solidFill>
                            <a:schemeClr val="tx1"/>
                          </a:solidFill>
                          <a:effectLst/>
                        </a:rPr>
                        <a:t>ü</a:t>
                      </a:r>
                      <a:r>
                        <a:rPr lang="en-US" sz="1000" b="0" spc="5">
                          <a:solidFill>
                            <a:schemeClr val="tx1"/>
                          </a:solidFill>
                          <a:effectLst/>
                        </a:rPr>
                        <a:t>l</a:t>
                      </a:r>
                      <a:r>
                        <a:rPr lang="en-US" sz="1000" b="0">
                          <a:solidFill>
                            <a:schemeClr val="tx1"/>
                          </a:solidFill>
                          <a:effectLst/>
                        </a:rPr>
                        <a:t>.</a:t>
                      </a:r>
                      <a:endParaRPr lang="hu-HU" sz="1000" b="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7">
                  <a:txBody>
                    <a:bodyPr/>
                    <a:lstStyle/>
                    <a:p>
                      <a:pPr algn="just">
                        <a:lnSpc>
                          <a:spcPts val="1300"/>
                        </a:lnSpc>
                        <a:spcBef>
                          <a:spcPts val="45"/>
                        </a:spcBef>
                        <a:spcAft>
                          <a:spcPts val="0"/>
                        </a:spcAft>
                      </a:pPr>
                      <a:r>
                        <a:rPr lang="en-US" sz="1300" b="0" dirty="0">
                          <a:solidFill>
                            <a:schemeClr val="tx1"/>
                          </a:solidFill>
                          <a:effectLst/>
                        </a:rPr>
                        <a:t> </a:t>
                      </a:r>
                      <a:endParaRPr lang="hu-HU" sz="1000" b="0" dirty="0">
                        <a:solidFill>
                          <a:schemeClr val="tx1"/>
                        </a:solidFill>
                        <a:effectLst/>
                      </a:endParaRPr>
                    </a:p>
                    <a:p>
                      <a:pPr marL="106045" marR="40640" algn="just">
                        <a:spcAft>
                          <a:spcPts val="0"/>
                        </a:spcAft>
                      </a:pPr>
                      <a:r>
                        <a:rPr lang="en-US" sz="1000" b="0" dirty="0">
                          <a:solidFill>
                            <a:schemeClr val="tx1"/>
                          </a:solidFill>
                          <a:effectLst/>
                        </a:rPr>
                        <a:t>-</a:t>
                      </a:r>
                      <a:r>
                        <a:rPr lang="en-US" sz="1000" b="0" spc="15" dirty="0">
                          <a:solidFill>
                            <a:schemeClr val="tx1"/>
                          </a:solidFill>
                          <a:effectLst/>
                        </a:rPr>
                        <a:t> </a:t>
                      </a:r>
                      <a:r>
                        <a:rPr lang="en-US" sz="1000" b="0" spc="5" dirty="0" err="1">
                          <a:solidFill>
                            <a:schemeClr val="tx1"/>
                          </a:solidFill>
                          <a:effectLst/>
                        </a:rPr>
                        <a:t>T</a:t>
                      </a:r>
                      <a:r>
                        <a:rPr lang="en-US" sz="1000" b="0" spc="-25" dirty="0" err="1">
                          <a:solidFill>
                            <a:schemeClr val="tx1"/>
                          </a:solidFill>
                          <a:effectLst/>
                        </a:rPr>
                        <a:t>ö</a:t>
                      </a:r>
                      <a:r>
                        <a:rPr lang="en-US" sz="1000" b="0" dirty="0" err="1">
                          <a:solidFill>
                            <a:schemeClr val="tx1"/>
                          </a:solidFill>
                          <a:effectLst/>
                        </a:rPr>
                        <a:t>bb</a:t>
                      </a:r>
                      <a:r>
                        <a:rPr lang="en-US" sz="1000" b="0" spc="5" dirty="0" err="1">
                          <a:solidFill>
                            <a:schemeClr val="tx1"/>
                          </a:solidFill>
                          <a:effectLst/>
                        </a:rPr>
                        <a:t>f</a:t>
                      </a:r>
                      <a:r>
                        <a:rPr lang="en-US" sz="1000" b="0" spc="-15" dirty="0" err="1">
                          <a:solidFill>
                            <a:schemeClr val="tx1"/>
                          </a:solidFill>
                          <a:effectLst/>
                        </a:rPr>
                        <a:t>á</a:t>
                      </a:r>
                      <a:r>
                        <a:rPr lang="en-US" sz="1000" b="0" spc="5" dirty="0" err="1">
                          <a:solidFill>
                            <a:schemeClr val="tx1"/>
                          </a:solidFill>
                          <a:effectLst/>
                        </a:rPr>
                        <a:t>zi</a:t>
                      </a:r>
                      <a:r>
                        <a:rPr lang="en-US" sz="1000" b="0" spc="-10" dirty="0" err="1">
                          <a:solidFill>
                            <a:schemeClr val="tx1"/>
                          </a:solidFill>
                          <a:effectLst/>
                        </a:rPr>
                        <a:t>s</a:t>
                      </a:r>
                      <a:r>
                        <a:rPr lang="en-US" sz="1000" b="0" dirty="0" err="1">
                          <a:solidFill>
                            <a:schemeClr val="tx1"/>
                          </a:solidFill>
                          <a:effectLst/>
                        </a:rPr>
                        <a:t>ú</a:t>
                      </a:r>
                      <a:r>
                        <a:rPr lang="en-US" sz="1000" b="0" dirty="0">
                          <a:solidFill>
                            <a:schemeClr val="tx1"/>
                          </a:solidFill>
                          <a:effectLst/>
                        </a:rPr>
                        <a:t> </a:t>
                      </a:r>
                      <a:r>
                        <a:rPr lang="en-US" sz="1000" b="0" spc="-15" dirty="0" err="1">
                          <a:solidFill>
                            <a:schemeClr val="tx1"/>
                          </a:solidFill>
                          <a:effectLst/>
                        </a:rPr>
                        <a:t>t</a:t>
                      </a:r>
                      <a:r>
                        <a:rPr lang="en-US" sz="1000" b="0" spc="5" dirty="0" err="1">
                          <a:solidFill>
                            <a:schemeClr val="tx1"/>
                          </a:solidFill>
                          <a:effectLst/>
                        </a:rPr>
                        <a:t>a</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r</a:t>
                      </a:r>
                      <a:r>
                        <a:rPr lang="en-US" sz="1000" b="0" spc="-15" dirty="0" err="1">
                          <a:solidFill>
                            <a:schemeClr val="tx1"/>
                          </a:solidFill>
                          <a:effectLst/>
                        </a:rPr>
                        <a:t>m</a:t>
                      </a:r>
                      <a:r>
                        <a:rPr lang="en-US" sz="1000" b="0" spc="5" dirty="0" err="1">
                          <a:solidFill>
                            <a:schemeClr val="tx1"/>
                          </a:solidFill>
                          <a:effectLst/>
                        </a:rPr>
                        <a:t>á</a:t>
                      </a:r>
                      <a:r>
                        <a:rPr lang="en-US" sz="1000" b="0" dirty="0" err="1">
                          <a:solidFill>
                            <a:schemeClr val="tx1"/>
                          </a:solidFill>
                          <a:effectLst/>
                        </a:rPr>
                        <a:t>ny</a:t>
                      </a:r>
                      <a:r>
                        <a:rPr lang="en-US" sz="1000" b="0" spc="-25" dirty="0" err="1">
                          <a:solidFill>
                            <a:schemeClr val="tx1"/>
                          </a:solidFill>
                          <a:effectLst/>
                        </a:rPr>
                        <a:t>o</a:t>
                      </a:r>
                      <a:r>
                        <a:rPr lang="en-US" sz="1000" b="0" spc="5" dirty="0" err="1">
                          <a:solidFill>
                            <a:schemeClr val="tx1"/>
                          </a:solidFill>
                          <a:effectLst/>
                        </a:rPr>
                        <a:t>zá</a:t>
                      </a:r>
                      <a:r>
                        <a:rPr lang="en-US" sz="1000" b="0" dirty="0" err="1">
                          <a:solidFill>
                            <a:schemeClr val="tx1"/>
                          </a:solidFill>
                          <a:effectLst/>
                        </a:rPr>
                        <a:t>s</a:t>
                      </a:r>
                      <a:r>
                        <a:rPr lang="en-US" sz="1000" b="0" spc="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15" dirty="0" err="1">
                          <a:solidFill>
                            <a:schemeClr val="tx1"/>
                          </a:solidFill>
                          <a:effectLst/>
                        </a:rPr>
                        <a:t>t</a:t>
                      </a:r>
                      <a:r>
                        <a:rPr lang="en-US" sz="1000" b="0" spc="5" dirty="0" err="1">
                          <a:solidFill>
                            <a:schemeClr val="tx1"/>
                          </a:solidFill>
                          <a:effectLst/>
                        </a:rPr>
                        <a:t>e</a:t>
                      </a:r>
                      <a:r>
                        <a:rPr lang="en-US" sz="1000" b="0" dirty="0" err="1">
                          <a:solidFill>
                            <a:schemeClr val="tx1"/>
                          </a:solidFill>
                          <a:effectLst/>
                        </a:rPr>
                        <a:t>n</a:t>
                      </a:r>
                      <a:r>
                        <a:rPr lang="en-US" sz="1000" b="0" spc="-25" dirty="0" err="1">
                          <a:solidFill>
                            <a:schemeClr val="tx1"/>
                          </a:solidFill>
                          <a:effectLst/>
                        </a:rPr>
                        <a:t>y</a:t>
                      </a:r>
                      <a:r>
                        <a:rPr lang="en-US" sz="1000" b="0" spc="5" dirty="0" err="1">
                          <a:solidFill>
                            <a:schemeClr val="tx1"/>
                          </a:solidFill>
                          <a:effectLst/>
                        </a:rPr>
                        <a:t>é</a:t>
                      </a:r>
                      <a:r>
                        <a:rPr lang="en-US" sz="1000" b="0" spc="-1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t</a:t>
                      </a:r>
                      <a:r>
                        <a:rPr lang="en-US" sz="1000" b="0" spc="5" dirty="0" err="1">
                          <a:solidFill>
                            <a:schemeClr val="tx1"/>
                          </a:solidFill>
                          <a:effectLst/>
                        </a:rPr>
                        <a:t>é</a:t>
                      </a:r>
                      <a:r>
                        <a:rPr lang="en-US" sz="1000" b="0" spc="-10" dirty="0" err="1">
                          <a:solidFill>
                            <a:schemeClr val="tx1"/>
                          </a:solidFill>
                          <a:effectLst/>
                        </a:rPr>
                        <a:t>s</a:t>
                      </a:r>
                      <a:r>
                        <a:rPr lang="en-US" sz="1000" b="0" dirty="0" err="1">
                          <a:solidFill>
                            <a:schemeClr val="tx1"/>
                          </a:solidFill>
                          <a:effectLst/>
                        </a:rPr>
                        <a:t>i</a:t>
                      </a:r>
                      <a:r>
                        <a:rPr lang="en-US" sz="1000" b="0" spc="20" dirty="0">
                          <a:solidFill>
                            <a:schemeClr val="tx1"/>
                          </a:solidFill>
                          <a:effectLst/>
                        </a:rPr>
                        <a:t> </a:t>
                      </a:r>
                      <a:r>
                        <a:rPr lang="en-US" sz="1000" b="0" spc="5" dirty="0" err="1">
                          <a:solidFill>
                            <a:schemeClr val="tx1"/>
                          </a:solidFill>
                          <a:effectLst/>
                        </a:rPr>
                        <a:t>i</a:t>
                      </a:r>
                      <a:r>
                        <a:rPr lang="en-US" sz="1000" b="0" dirty="0" err="1">
                          <a:solidFill>
                            <a:schemeClr val="tx1"/>
                          </a:solidFill>
                          <a:effectLst/>
                        </a:rPr>
                        <a:t>dő</a:t>
                      </a:r>
                      <a:r>
                        <a:rPr lang="en-US" sz="1000" b="0" spc="-30" dirty="0" err="1">
                          <a:solidFill>
                            <a:schemeClr val="tx1"/>
                          </a:solidFill>
                          <a:effectLst/>
                        </a:rPr>
                        <a:t>s</a:t>
                      </a:r>
                      <a:r>
                        <a:rPr lang="en-US" sz="1000" b="0" spc="5" dirty="0" err="1">
                          <a:solidFill>
                            <a:schemeClr val="tx1"/>
                          </a:solidFill>
                          <a:effectLst/>
                        </a:rPr>
                        <a:t>za</a:t>
                      </a:r>
                      <a:r>
                        <a:rPr lang="en-US" sz="1000" b="0" dirty="0" err="1">
                          <a:solidFill>
                            <a:schemeClr val="tx1"/>
                          </a:solidFill>
                          <a:effectLst/>
                        </a:rPr>
                        <a:t>k</a:t>
                      </a:r>
                      <a:r>
                        <a:rPr lang="en-US" sz="1000" b="0" dirty="0">
                          <a:solidFill>
                            <a:schemeClr val="tx1"/>
                          </a:solidFill>
                          <a:effectLst/>
                        </a:rPr>
                        <a:t> </a:t>
                      </a:r>
                      <a:r>
                        <a:rPr lang="en-US" sz="1000" b="0" spc="5" dirty="0" err="1">
                          <a:solidFill>
                            <a:schemeClr val="tx1"/>
                          </a:solidFill>
                          <a:effectLst/>
                        </a:rPr>
                        <a:t>e</a:t>
                      </a:r>
                      <a:r>
                        <a:rPr lang="en-US" sz="1000" b="0" dirty="0" err="1">
                          <a:solidFill>
                            <a:schemeClr val="tx1"/>
                          </a:solidFill>
                          <a:effectLst/>
                        </a:rPr>
                        <a:t>gy</a:t>
                      </a:r>
                      <a:r>
                        <a:rPr lang="en-US" sz="1000" b="0" spc="-15" dirty="0" err="1">
                          <a:solidFill>
                            <a:schemeClr val="tx1"/>
                          </a:solidFill>
                          <a:effectLst/>
                        </a:rPr>
                        <a:t>e</a:t>
                      </a:r>
                      <a:r>
                        <a:rPr lang="en-US" sz="1000" b="0" dirty="0" err="1">
                          <a:solidFill>
                            <a:schemeClr val="tx1"/>
                          </a:solidFill>
                          <a:effectLst/>
                        </a:rPr>
                        <a:t>di</a:t>
                      </a:r>
                      <a:r>
                        <a:rPr lang="en-US" sz="1000" b="0" dirty="0">
                          <a:solidFill>
                            <a:schemeClr val="tx1"/>
                          </a:solidFill>
                          <a:effectLst/>
                        </a:rPr>
                        <a:t> </a:t>
                      </a:r>
                      <a:r>
                        <a:rPr lang="en-US" sz="1000" b="0" dirty="0" err="1">
                          <a:solidFill>
                            <a:schemeClr val="tx1"/>
                          </a:solidFill>
                          <a:effectLst/>
                        </a:rPr>
                        <a:t>kö</a:t>
                      </a:r>
                      <a:r>
                        <a:rPr lang="en-US" sz="1000" b="0" spc="-25" dirty="0" err="1">
                          <a:solidFill>
                            <a:schemeClr val="tx1"/>
                          </a:solidFill>
                          <a:effectLst/>
                        </a:rPr>
                        <a:t>v</a:t>
                      </a:r>
                      <a:r>
                        <a:rPr lang="en-US" sz="1000" b="0" spc="5" dirty="0" err="1">
                          <a:solidFill>
                            <a:schemeClr val="tx1"/>
                          </a:solidFill>
                          <a:effectLst/>
                        </a:rPr>
                        <a:t>et</a:t>
                      </a:r>
                      <a:r>
                        <a:rPr lang="en-US" sz="1000" b="0" spc="-15" dirty="0" err="1">
                          <a:solidFill>
                            <a:schemeClr val="tx1"/>
                          </a:solidFill>
                          <a:effectLst/>
                        </a:rPr>
                        <a:t>el</a:t>
                      </a:r>
                      <a:r>
                        <a:rPr lang="en-US" sz="1000" b="0" spc="5" dirty="0" err="1">
                          <a:solidFill>
                            <a:schemeClr val="tx1"/>
                          </a:solidFill>
                          <a:effectLst/>
                        </a:rPr>
                        <a:t>mé</a:t>
                      </a:r>
                      <a:r>
                        <a:rPr lang="en-US" sz="1000" b="0" dirty="0" err="1">
                          <a:solidFill>
                            <a:schemeClr val="tx1"/>
                          </a:solidFill>
                          <a:effectLst/>
                        </a:rPr>
                        <a:t>n</a:t>
                      </a:r>
                      <a:r>
                        <a:rPr lang="en-US" sz="1000" b="0" spc="-25" dirty="0" err="1">
                          <a:solidFill>
                            <a:schemeClr val="tx1"/>
                          </a:solidFill>
                          <a:effectLst/>
                        </a:rPr>
                        <a:t>y</a:t>
                      </a:r>
                      <a:r>
                        <a:rPr lang="en-US" sz="1000" b="0" spc="5" dirty="0" err="1">
                          <a:solidFill>
                            <a:schemeClr val="tx1"/>
                          </a:solidFill>
                          <a:effectLst/>
                        </a:rPr>
                        <a:t>ei</a:t>
                      </a:r>
                      <a:r>
                        <a:rPr lang="en-US" sz="1000" b="0" spc="-25" dirty="0" err="1">
                          <a:solidFill>
                            <a:schemeClr val="tx1"/>
                          </a:solidFill>
                          <a:effectLst/>
                        </a:rPr>
                        <a:t>h</a:t>
                      </a:r>
                      <a:r>
                        <a:rPr lang="en-US" sz="1000" b="0" spc="5" dirty="0" err="1">
                          <a:solidFill>
                            <a:schemeClr val="tx1"/>
                          </a:solidFill>
                          <a:effectLst/>
                        </a:rPr>
                        <a:t>e</a:t>
                      </a:r>
                      <a:r>
                        <a:rPr lang="en-US" sz="1000" b="0" dirty="0" err="1">
                          <a:solidFill>
                            <a:schemeClr val="tx1"/>
                          </a:solidFill>
                          <a:effectLst/>
                        </a:rPr>
                        <a:t>z</a:t>
                      </a:r>
                      <a:r>
                        <a:rPr lang="en-US" sz="1000" b="0" spc="35" dirty="0">
                          <a:solidFill>
                            <a:schemeClr val="tx1"/>
                          </a:solidFill>
                          <a:effectLst/>
                        </a:rPr>
                        <a:t> </a:t>
                      </a:r>
                      <a:r>
                        <a:rPr lang="en-US" sz="1000" b="0" spc="-15" dirty="0" err="1">
                          <a:solidFill>
                            <a:schemeClr val="tx1"/>
                          </a:solidFill>
                          <a:effectLst/>
                        </a:rPr>
                        <a:t>i</a:t>
                      </a:r>
                      <a:r>
                        <a:rPr lang="en-US" sz="1000" b="0" dirty="0" err="1">
                          <a:solidFill>
                            <a:schemeClr val="tx1"/>
                          </a:solidFill>
                          <a:effectLst/>
                        </a:rPr>
                        <a:t>g</a:t>
                      </a:r>
                      <a:r>
                        <a:rPr lang="en-US" sz="1000" b="0" spc="-15" dirty="0" err="1">
                          <a:solidFill>
                            <a:schemeClr val="tx1"/>
                          </a:solidFill>
                          <a:effectLst/>
                        </a:rPr>
                        <a:t>a</a:t>
                      </a:r>
                      <a:r>
                        <a:rPr lang="en-US" sz="1000" b="0" spc="5" dirty="0" err="1">
                          <a:solidFill>
                            <a:schemeClr val="tx1"/>
                          </a:solidFill>
                          <a:effectLst/>
                        </a:rPr>
                        <a:t>z</a:t>
                      </a:r>
                      <a:r>
                        <a:rPr lang="en-US" sz="1000" b="0" dirty="0" err="1">
                          <a:solidFill>
                            <a:schemeClr val="tx1"/>
                          </a:solidFill>
                          <a:effectLst/>
                        </a:rPr>
                        <a:t>odó</a:t>
                      </a:r>
                      <a:r>
                        <a:rPr lang="en-US" sz="1000" b="0" spc="-5" dirty="0">
                          <a:solidFill>
                            <a:schemeClr val="tx1"/>
                          </a:solidFill>
                          <a:effectLst/>
                        </a:rPr>
                        <a:t> </a:t>
                      </a:r>
                      <a:r>
                        <a:rPr lang="en-US" sz="1000" b="0" spc="-15" dirty="0" err="1">
                          <a:solidFill>
                            <a:schemeClr val="tx1"/>
                          </a:solidFill>
                          <a:effectLst/>
                        </a:rPr>
                        <a:t>é</a:t>
                      </a:r>
                      <a:r>
                        <a:rPr lang="en-US" sz="1000" b="0" spc="5" dirty="0" err="1">
                          <a:solidFill>
                            <a:schemeClr val="tx1"/>
                          </a:solidFill>
                          <a:effectLst/>
                        </a:rPr>
                        <a:t>t</a:t>
                      </a:r>
                      <a:r>
                        <a:rPr lang="en-US" sz="1000" b="0" dirty="0" err="1">
                          <a:solidFill>
                            <a:schemeClr val="tx1"/>
                          </a:solidFill>
                          <a:effectLst/>
                        </a:rPr>
                        <a:t>r</a:t>
                      </a:r>
                      <a:r>
                        <a:rPr lang="en-US" sz="1000" b="0" spc="-15" dirty="0" err="1">
                          <a:solidFill>
                            <a:schemeClr val="tx1"/>
                          </a:solidFill>
                          <a:effectLst/>
                        </a:rPr>
                        <a:t>e</a:t>
                      </a:r>
                      <a:r>
                        <a:rPr lang="en-US" sz="1000" b="0" dirty="0" err="1">
                          <a:solidFill>
                            <a:schemeClr val="tx1"/>
                          </a:solidFill>
                          <a:effectLst/>
                        </a:rPr>
                        <a:t>nd</a:t>
                      </a:r>
                      <a:r>
                        <a:rPr lang="en-US" sz="1000" b="0" spc="20" dirty="0">
                          <a:solidFill>
                            <a:schemeClr val="tx1"/>
                          </a:solidFill>
                          <a:effectLst/>
                        </a:rPr>
                        <a:t> </a:t>
                      </a:r>
                      <a:r>
                        <a:rPr lang="en-US" sz="1000" b="0" spc="-25" dirty="0" err="1">
                          <a:solidFill>
                            <a:schemeClr val="tx1"/>
                          </a:solidFill>
                          <a:effectLst/>
                        </a:rPr>
                        <a:t>k</a:t>
                      </a:r>
                      <a:r>
                        <a:rPr lang="en-US" sz="1000" b="0" spc="5" dirty="0" err="1">
                          <a:solidFill>
                            <a:schemeClr val="tx1"/>
                          </a:solidFill>
                          <a:effectLst/>
                        </a:rPr>
                        <a:t>i</a:t>
                      </a:r>
                      <a:r>
                        <a:rPr lang="en-US" sz="1000" b="0" spc="-15" dirty="0" err="1">
                          <a:solidFill>
                            <a:schemeClr val="tx1"/>
                          </a:solidFill>
                          <a:effectLst/>
                        </a:rPr>
                        <a:t>a</a:t>
                      </a:r>
                      <a:r>
                        <a:rPr lang="en-US" sz="1000" b="0" spc="5" dirty="0" err="1">
                          <a:solidFill>
                            <a:schemeClr val="tx1"/>
                          </a:solidFill>
                          <a:effectLst/>
                        </a:rPr>
                        <a:t>la</a:t>
                      </a:r>
                      <a:r>
                        <a:rPr lang="en-US" sz="1000" b="0" spc="-25" dirty="0" err="1">
                          <a:solidFill>
                            <a:schemeClr val="tx1"/>
                          </a:solidFill>
                          <a:effectLst/>
                        </a:rPr>
                        <a:t>k</a:t>
                      </a:r>
                      <a:r>
                        <a:rPr lang="en-US" sz="1000" b="0" spc="30" dirty="0" err="1">
                          <a:solidFill>
                            <a:schemeClr val="tx1"/>
                          </a:solidFill>
                          <a:effectLst/>
                        </a:rPr>
                        <a:t>í</a:t>
                      </a:r>
                      <a:r>
                        <a:rPr lang="en-US" sz="1000" b="0" dirty="0">
                          <a:solidFill>
                            <a:schemeClr val="tx1"/>
                          </a:solidFill>
                          <a:effectLst/>
                        </a:rPr>
                        <a:t>- </a:t>
                      </a:r>
                      <a:r>
                        <a:rPr lang="en-US" sz="1000" b="0" spc="5" dirty="0" err="1">
                          <a:solidFill>
                            <a:schemeClr val="tx1"/>
                          </a:solidFill>
                          <a:effectLst/>
                        </a:rPr>
                        <a:t>tá</a:t>
                      </a:r>
                      <a:r>
                        <a:rPr lang="en-US" sz="1000" b="0" spc="-10" dirty="0" err="1">
                          <a:solidFill>
                            <a:schemeClr val="tx1"/>
                          </a:solidFill>
                          <a:effectLst/>
                        </a:rPr>
                        <a:t>s</a:t>
                      </a:r>
                      <a:r>
                        <a:rPr lang="en-US" sz="1000" b="0" spc="5" dirty="0" err="1">
                          <a:solidFill>
                            <a:schemeClr val="tx1"/>
                          </a:solidFill>
                          <a:effectLst/>
                        </a:rPr>
                        <a:t>á</a:t>
                      </a:r>
                      <a:r>
                        <a:rPr lang="en-US" sz="1000" b="0" spc="-25" dirty="0" err="1">
                          <a:solidFill>
                            <a:schemeClr val="tx1"/>
                          </a:solidFill>
                          <a:effectLst/>
                        </a:rPr>
                        <a:t>v</a:t>
                      </a:r>
                      <a:r>
                        <a:rPr lang="en-US" sz="1000" b="0" spc="5" dirty="0" err="1">
                          <a:solidFill>
                            <a:schemeClr val="tx1"/>
                          </a:solidFill>
                          <a:effectLst/>
                        </a:rPr>
                        <a:t>a</a:t>
                      </a:r>
                      <a:r>
                        <a:rPr lang="en-US" sz="1000" b="0" dirty="0" err="1">
                          <a:solidFill>
                            <a:schemeClr val="tx1"/>
                          </a:solidFill>
                          <a:effectLst/>
                        </a:rPr>
                        <a:t>l</a:t>
                      </a:r>
                      <a:r>
                        <a:rPr lang="en-US" sz="1000" b="0" spc="15" dirty="0">
                          <a:solidFill>
                            <a:schemeClr val="tx1"/>
                          </a:solidFill>
                          <a:effectLst/>
                        </a:rPr>
                        <a:t> </a:t>
                      </a:r>
                      <a:r>
                        <a:rPr lang="en-US" sz="1000" b="0" dirty="0">
                          <a:solidFill>
                            <a:schemeClr val="tx1"/>
                          </a:solidFill>
                          <a:effectLst/>
                        </a:rPr>
                        <a:t>(4</a:t>
                      </a:r>
                      <a:r>
                        <a:rPr lang="en-US" sz="1000" b="0" spc="-10" dirty="0">
                          <a:solidFill>
                            <a:schemeClr val="tx1"/>
                          </a:solidFill>
                          <a:effectLst/>
                        </a:rPr>
                        <a:t> </a:t>
                      </a:r>
                      <a:r>
                        <a:rPr lang="en-US" sz="1000" b="0" dirty="0" err="1">
                          <a:solidFill>
                            <a:schemeClr val="tx1"/>
                          </a:solidFill>
                          <a:effectLst/>
                        </a:rPr>
                        <a:t>f</a:t>
                      </a:r>
                      <a:r>
                        <a:rPr lang="en-US" sz="1000" b="0" spc="-15" dirty="0" err="1">
                          <a:solidFill>
                            <a:schemeClr val="tx1"/>
                          </a:solidFill>
                          <a:effectLst/>
                        </a:rPr>
                        <a:t>á</a:t>
                      </a:r>
                      <a:r>
                        <a:rPr lang="en-US" sz="1000" b="0" spc="5" dirty="0" err="1">
                          <a:solidFill>
                            <a:schemeClr val="tx1"/>
                          </a:solidFill>
                          <a:effectLst/>
                        </a:rPr>
                        <a:t>z</a:t>
                      </a:r>
                      <a:r>
                        <a:rPr lang="en-US" sz="1000" b="0" spc="15" dirty="0" err="1">
                          <a:solidFill>
                            <a:schemeClr val="tx1"/>
                          </a:solidFill>
                          <a:effectLst/>
                        </a:rPr>
                        <a:t>i</a:t>
                      </a:r>
                      <a:r>
                        <a:rPr lang="en-US" sz="1000" b="0" spc="-10" dirty="0" err="1">
                          <a:solidFill>
                            <a:schemeClr val="tx1"/>
                          </a:solidFill>
                          <a:effectLst/>
                        </a:rPr>
                        <a:t>s</a:t>
                      </a:r>
                      <a:r>
                        <a:rPr lang="en-US" sz="1000" b="0" dirty="0" err="1">
                          <a:solidFill>
                            <a:schemeClr val="tx1"/>
                          </a:solidFill>
                          <a:effectLst/>
                        </a:rPr>
                        <a:t>o</a:t>
                      </a:r>
                      <a:r>
                        <a:rPr lang="en-US" sz="1000" b="0" spc="-10" dirty="0" err="1">
                          <a:solidFill>
                            <a:schemeClr val="tx1"/>
                          </a:solidFill>
                          <a:effectLst/>
                        </a:rPr>
                        <a:t>s</a:t>
                      </a:r>
                      <a:r>
                        <a:rPr lang="en-US" sz="1000" b="0" dirty="0">
                          <a:solidFill>
                            <a:schemeClr val="tx1"/>
                          </a:solidFill>
                          <a:effectLst/>
                        </a:rPr>
                        <a:t>)</a:t>
                      </a:r>
                      <a:endParaRPr lang="hu-HU" sz="1000" b="0" dirty="0">
                        <a:solidFill>
                          <a:schemeClr val="tx1"/>
                        </a:solidFill>
                        <a:effectLst/>
                      </a:endParaRPr>
                    </a:p>
                    <a:p>
                      <a:pPr marL="99695" algn="just">
                        <a:spcAft>
                          <a:spcPts val="0"/>
                        </a:spcAft>
                      </a:pPr>
                      <a:r>
                        <a:rPr lang="en-US" sz="1000" b="0" dirty="0">
                          <a:solidFill>
                            <a:schemeClr val="tx1"/>
                          </a:solidFill>
                          <a:effectLst/>
                        </a:rPr>
                        <a:t>-</a:t>
                      </a:r>
                      <a:r>
                        <a:rPr lang="en-US" sz="1000" b="0" spc="30" dirty="0">
                          <a:solidFill>
                            <a:schemeClr val="tx1"/>
                          </a:solidFill>
                          <a:effectLst/>
                        </a:rPr>
                        <a:t> </a:t>
                      </a:r>
                      <a:r>
                        <a:rPr lang="en-US" sz="1000" b="0" dirty="0">
                          <a:solidFill>
                            <a:schemeClr val="tx1"/>
                          </a:solidFill>
                          <a:effectLst/>
                        </a:rPr>
                        <a:t>A</a:t>
                      </a:r>
                      <a:r>
                        <a:rPr lang="en-US" sz="1000" b="0" spc="20" dirty="0">
                          <a:solidFill>
                            <a:schemeClr val="tx1"/>
                          </a:solidFill>
                          <a:effectLst/>
                        </a:rPr>
                        <a:t> </a:t>
                      </a:r>
                      <a:r>
                        <a:rPr lang="en-US" sz="1000" b="0" spc="5" dirty="0" err="1">
                          <a:solidFill>
                            <a:schemeClr val="tx1"/>
                          </a:solidFill>
                          <a:effectLst/>
                        </a:rPr>
                        <a:t>t</a:t>
                      </a:r>
                      <a:r>
                        <a:rPr lang="en-US" sz="1000" b="0" spc="-15" dirty="0" err="1">
                          <a:solidFill>
                            <a:schemeClr val="tx1"/>
                          </a:solidFill>
                          <a:effectLst/>
                        </a:rPr>
                        <a:t>e</a:t>
                      </a:r>
                      <a:r>
                        <a:rPr lang="en-US" sz="1000" b="0" spc="5" dirty="0" err="1">
                          <a:solidFill>
                            <a:schemeClr val="tx1"/>
                          </a:solidFill>
                          <a:effectLst/>
                        </a:rPr>
                        <a:t>l</a:t>
                      </a:r>
                      <a:r>
                        <a:rPr lang="en-US" sz="1000" b="0" spc="-15" dirty="0" err="1">
                          <a:solidFill>
                            <a:schemeClr val="tx1"/>
                          </a:solidFill>
                          <a:effectLst/>
                        </a:rPr>
                        <a:t>e</a:t>
                      </a:r>
                      <a:r>
                        <a:rPr lang="en-US" sz="1000" b="0" dirty="0" err="1">
                          <a:solidFill>
                            <a:schemeClr val="tx1"/>
                          </a:solidFill>
                          <a:effectLst/>
                        </a:rPr>
                        <a:t>p</a:t>
                      </a:r>
                      <a:r>
                        <a:rPr lang="en-US" sz="1000" b="0" spc="5" dirty="0" err="1">
                          <a:solidFill>
                            <a:schemeClr val="tx1"/>
                          </a:solidFill>
                          <a:effectLst/>
                        </a:rPr>
                        <a:t>e</a:t>
                      </a:r>
                      <a:r>
                        <a:rPr lang="en-US" sz="1000" b="0" dirty="0" err="1">
                          <a:solidFill>
                            <a:schemeClr val="tx1"/>
                          </a:solidFill>
                          <a:effectLst/>
                        </a:rPr>
                        <a:t>n</a:t>
                      </a:r>
                      <a:r>
                        <a:rPr lang="en-US" sz="1000" b="0" spc="20" dirty="0">
                          <a:solidFill>
                            <a:schemeClr val="tx1"/>
                          </a:solidFill>
                          <a:effectLst/>
                        </a:rPr>
                        <a:t> </a:t>
                      </a:r>
                      <a:r>
                        <a:rPr lang="en-US" sz="1000" b="0" dirty="0" err="1">
                          <a:solidFill>
                            <a:schemeClr val="tx1"/>
                          </a:solidFill>
                          <a:effectLst/>
                        </a:rPr>
                        <a:t>h</a:t>
                      </a:r>
                      <a:r>
                        <a:rPr lang="en-US" sz="1000" b="0" spc="5" dirty="0" err="1">
                          <a:solidFill>
                            <a:schemeClr val="tx1"/>
                          </a:solidFill>
                          <a:effectLst/>
                        </a:rPr>
                        <a:t>a</a:t>
                      </a:r>
                      <a:r>
                        <a:rPr lang="en-US" sz="1000" b="0" spc="-25" dirty="0" err="1">
                          <a:solidFill>
                            <a:schemeClr val="tx1"/>
                          </a:solidFill>
                          <a:effectLst/>
                        </a:rPr>
                        <a:t>g</a:t>
                      </a:r>
                      <a:r>
                        <a:rPr lang="en-US" sz="1000" b="0" dirty="0" err="1">
                          <a:solidFill>
                            <a:schemeClr val="tx1"/>
                          </a:solidFill>
                          <a:effectLst/>
                        </a:rPr>
                        <a:t>yo</a:t>
                      </a:r>
                      <a:r>
                        <a:rPr lang="en-US" sz="1000" b="0" spc="-15" dirty="0" err="1">
                          <a:solidFill>
                            <a:schemeClr val="tx1"/>
                          </a:solidFill>
                          <a:effectLst/>
                        </a:rPr>
                        <a:t>m</a:t>
                      </a:r>
                      <a:r>
                        <a:rPr lang="en-US" sz="1000" b="0" spc="5" dirty="0" err="1">
                          <a:solidFill>
                            <a:schemeClr val="tx1"/>
                          </a:solidFill>
                          <a:effectLst/>
                        </a:rPr>
                        <a:t>á</a:t>
                      </a:r>
                      <a:r>
                        <a:rPr lang="en-US" sz="1000" b="0" dirty="0" err="1">
                          <a:solidFill>
                            <a:schemeClr val="tx1"/>
                          </a:solidFill>
                          <a:effectLst/>
                        </a:rPr>
                        <a:t>nyos</a:t>
                      </a:r>
                      <a:r>
                        <a:rPr lang="en-US" sz="1000" b="0" dirty="0">
                          <a:solidFill>
                            <a:schemeClr val="tx1"/>
                          </a:solidFill>
                          <a:effectLst/>
                        </a:rPr>
                        <a:t> </a:t>
                      </a:r>
                      <a:r>
                        <a:rPr lang="en-US" sz="1000" b="0" spc="5" dirty="0" err="1">
                          <a:solidFill>
                            <a:schemeClr val="tx1"/>
                          </a:solidFill>
                          <a:effectLst/>
                        </a:rPr>
                        <a:t>m</a:t>
                      </a:r>
                      <a:r>
                        <a:rPr lang="en-US" sz="1000" b="0" dirty="0" err="1">
                          <a:solidFill>
                            <a:schemeClr val="tx1"/>
                          </a:solidFill>
                          <a:effectLst/>
                        </a:rPr>
                        <a:t>o</a:t>
                      </a:r>
                      <a:r>
                        <a:rPr lang="en-US" sz="1000" b="0" spc="-25" dirty="0" err="1">
                          <a:solidFill>
                            <a:schemeClr val="tx1"/>
                          </a:solidFill>
                          <a:effectLst/>
                        </a:rPr>
                        <a:t>r</a:t>
                      </a:r>
                      <a:r>
                        <a:rPr lang="en-US" sz="1000" b="0" spc="5" dirty="0" err="1">
                          <a:solidFill>
                            <a:schemeClr val="tx1"/>
                          </a:solidFill>
                          <a:effectLst/>
                        </a:rPr>
                        <a:t>z</a:t>
                      </a:r>
                      <a:r>
                        <a:rPr lang="en-US" sz="1000" b="0" spc="-10" dirty="0" err="1">
                          <a:solidFill>
                            <a:schemeClr val="tx1"/>
                          </a:solidFill>
                          <a:effectLst/>
                        </a:rPr>
                        <a:t>s</a:t>
                      </a:r>
                      <a:r>
                        <a:rPr lang="en-US" sz="1000" b="0" spc="-15" dirty="0" err="1">
                          <a:solidFill>
                            <a:schemeClr val="tx1"/>
                          </a:solidFill>
                          <a:effectLst/>
                        </a:rPr>
                        <a:t>á</a:t>
                      </a:r>
                      <a:r>
                        <a:rPr lang="en-US" sz="1000" b="0" spc="5" dirty="0" err="1">
                          <a:solidFill>
                            <a:schemeClr val="tx1"/>
                          </a:solidFill>
                          <a:effectLst/>
                        </a:rPr>
                        <a:t>z</a:t>
                      </a:r>
                      <a:r>
                        <a:rPr lang="en-US" sz="1000" b="0" dirty="0" err="1">
                          <a:solidFill>
                            <a:schemeClr val="tx1"/>
                          </a:solidFill>
                          <a:effectLst/>
                        </a:rPr>
                        <a:t>o</a:t>
                      </a:r>
                      <a:r>
                        <a:rPr lang="en-US" sz="1000" b="0" spc="-15" dirty="0" err="1">
                          <a:solidFill>
                            <a:schemeClr val="tx1"/>
                          </a:solidFill>
                          <a:effectLst/>
                        </a:rPr>
                        <a:t>t</a:t>
                      </a:r>
                      <a:r>
                        <a:rPr lang="en-US" sz="1000" b="0" spc="5" dirty="0" err="1">
                          <a:solidFill>
                            <a:schemeClr val="tx1"/>
                          </a:solidFill>
                          <a:effectLst/>
                        </a:rPr>
                        <a:t>t</a:t>
                      </a:r>
                      <a:r>
                        <a:rPr lang="en-US" sz="1000" b="0" dirty="0">
                          <a:solidFill>
                            <a:schemeClr val="tx1"/>
                          </a:solidFill>
                          <a:effectLst/>
                        </a:rPr>
                        <a:t>,</a:t>
                      </a:r>
                      <a:r>
                        <a:rPr lang="en-US" sz="1000" b="0" spc="30" dirty="0">
                          <a:solidFill>
                            <a:schemeClr val="tx1"/>
                          </a:solidFill>
                          <a:effectLst/>
                        </a:rPr>
                        <a:t> </a:t>
                      </a:r>
                      <a:r>
                        <a:rPr lang="en-US" sz="1000" b="0" dirty="0" err="1">
                          <a:solidFill>
                            <a:schemeClr val="tx1"/>
                          </a:solidFill>
                          <a:effectLst/>
                        </a:rPr>
                        <a:t>v</a:t>
                      </a:r>
                      <a:r>
                        <a:rPr lang="en-US" sz="1000" b="0" spc="5" dirty="0" err="1">
                          <a:solidFill>
                            <a:schemeClr val="tx1"/>
                          </a:solidFill>
                          <a:effectLst/>
                        </a:rPr>
                        <a:t>a</a:t>
                      </a:r>
                      <a:r>
                        <a:rPr lang="en-US" sz="1000" b="0" dirty="0" err="1">
                          <a:solidFill>
                            <a:schemeClr val="tx1"/>
                          </a:solidFill>
                          <a:effectLst/>
                        </a:rPr>
                        <a:t>gy</a:t>
                      </a:r>
                      <a:r>
                        <a:rPr lang="en-US" sz="1000" b="0" spc="5" dirty="0">
                          <a:solidFill>
                            <a:schemeClr val="tx1"/>
                          </a:solidFill>
                          <a:effectLst/>
                        </a:rPr>
                        <a:t> </a:t>
                      </a:r>
                      <a:r>
                        <a:rPr lang="en-US" sz="1000" b="0" dirty="0" err="1">
                          <a:solidFill>
                            <a:schemeClr val="tx1"/>
                          </a:solidFill>
                          <a:effectLst/>
                        </a:rPr>
                        <a:t>d</a:t>
                      </a:r>
                      <a:r>
                        <a:rPr lang="en-US" sz="1000" b="0" spc="5" dirty="0" err="1">
                          <a:solidFill>
                            <a:schemeClr val="tx1"/>
                          </a:solidFill>
                          <a:effectLst/>
                        </a:rPr>
                        <a:t>e</a:t>
                      </a:r>
                      <a:r>
                        <a:rPr lang="en-US" sz="1000" b="0" spc="-25" dirty="0" err="1">
                          <a:solidFill>
                            <a:schemeClr val="tx1"/>
                          </a:solidFill>
                          <a:effectLst/>
                        </a:rPr>
                        <a:t>r</a:t>
                      </a:r>
                      <a:r>
                        <a:rPr lang="en-US" sz="1000" b="0" spc="5" dirty="0" err="1">
                          <a:solidFill>
                            <a:schemeClr val="tx1"/>
                          </a:solidFill>
                          <a:effectLst/>
                        </a:rPr>
                        <a:t>cé</a:t>
                      </a:r>
                      <a:r>
                        <a:rPr lang="en-US" sz="1000" b="0" dirty="0" err="1">
                          <a:solidFill>
                            <a:schemeClr val="tx1"/>
                          </a:solidFill>
                          <a:effectLst/>
                        </a:rPr>
                        <a:t>s</a:t>
                      </a:r>
                      <a:r>
                        <a:rPr lang="en-US" sz="1000" b="0" dirty="0">
                          <a:solidFill>
                            <a:schemeClr val="tx1"/>
                          </a:solidFill>
                          <a:effectLst/>
                        </a:rPr>
                        <a:t> </a:t>
                      </a:r>
                      <a:r>
                        <a:rPr lang="en-US" sz="1000" b="0" dirty="0" err="1">
                          <a:solidFill>
                            <a:schemeClr val="tx1"/>
                          </a:solidFill>
                          <a:effectLst/>
                        </a:rPr>
                        <a:t>gr</a:t>
                      </a:r>
                      <a:r>
                        <a:rPr lang="en-US" sz="1000" b="0" spc="10" dirty="0" err="1">
                          <a:solidFill>
                            <a:schemeClr val="tx1"/>
                          </a:solidFill>
                          <a:effectLst/>
                        </a:rPr>
                        <a:t>a</a:t>
                      </a:r>
                      <a:r>
                        <a:rPr lang="en-US" sz="1000" b="0" dirty="0" err="1">
                          <a:solidFill>
                            <a:schemeClr val="tx1"/>
                          </a:solidFill>
                          <a:effectLst/>
                        </a:rPr>
                        <a:t>n</a:t>
                      </a:r>
                      <a:r>
                        <a:rPr lang="en-US" sz="1000" b="0" spc="-25" dirty="0" err="1">
                          <a:solidFill>
                            <a:schemeClr val="tx1"/>
                          </a:solidFill>
                          <a:effectLst/>
                        </a:rPr>
                        <a:t>u</a:t>
                      </a:r>
                      <a:r>
                        <a:rPr lang="en-US" sz="1000" b="0" spc="5" dirty="0" err="1">
                          <a:solidFill>
                            <a:schemeClr val="tx1"/>
                          </a:solidFill>
                          <a:effectLst/>
                        </a:rPr>
                        <a:t>l</a:t>
                      </a:r>
                      <a:r>
                        <a:rPr lang="en-US" sz="1000" b="0" spc="-15" dirty="0" err="1">
                          <a:solidFill>
                            <a:schemeClr val="tx1"/>
                          </a:solidFill>
                          <a:effectLst/>
                        </a:rPr>
                        <a:t>á</a:t>
                      </a:r>
                      <a:r>
                        <a:rPr lang="en-US" sz="1000" b="0" spc="5" dirty="0" err="1">
                          <a:solidFill>
                            <a:schemeClr val="tx1"/>
                          </a:solidFill>
                          <a:effectLst/>
                        </a:rPr>
                        <a:t>l</a:t>
                      </a:r>
                      <a:r>
                        <a:rPr lang="en-US" sz="1000" b="0" dirty="0" err="1">
                          <a:solidFill>
                            <a:schemeClr val="tx1"/>
                          </a:solidFill>
                          <a:effectLst/>
                        </a:rPr>
                        <a:t>t</a:t>
                      </a:r>
                      <a:r>
                        <a:rPr lang="en-US" sz="1000" b="0" spc="10" dirty="0">
                          <a:solidFill>
                            <a:schemeClr val="tx1"/>
                          </a:solidFill>
                          <a:effectLst/>
                        </a:rPr>
                        <a:t> </a:t>
                      </a:r>
                      <a:r>
                        <a:rPr lang="en-US" sz="1000" b="0" spc="5" dirty="0" err="1">
                          <a:solidFill>
                            <a:schemeClr val="tx1"/>
                          </a:solidFill>
                          <a:effectLst/>
                        </a:rPr>
                        <a:t>t</a:t>
                      </a:r>
                      <a:r>
                        <a:rPr lang="en-US" sz="1000" b="0" spc="-15" dirty="0" err="1">
                          <a:solidFill>
                            <a:schemeClr val="tx1"/>
                          </a:solidFill>
                          <a:effectLst/>
                        </a:rPr>
                        <a:t>á</a:t>
                      </a:r>
                      <a:r>
                        <a:rPr lang="en-US" sz="1000" b="0" dirty="0" err="1">
                          <a:solidFill>
                            <a:schemeClr val="tx1"/>
                          </a:solidFill>
                          <a:effectLst/>
                        </a:rPr>
                        <a:t>pos</a:t>
                      </a:r>
                      <a:r>
                        <a:rPr lang="en-US" sz="1000" b="0" spc="-15" dirty="0">
                          <a:solidFill>
                            <a:schemeClr val="tx1"/>
                          </a:solidFill>
                          <a:effectLst/>
                        </a:rPr>
                        <a:t> </a:t>
                      </a:r>
                      <a:r>
                        <a:rPr lang="en-US" sz="1000" b="0" spc="5" dirty="0" err="1">
                          <a:solidFill>
                            <a:schemeClr val="tx1"/>
                          </a:solidFill>
                          <a:effectLst/>
                        </a:rPr>
                        <a:t>e</a:t>
                      </a:r>
                      <a:r>
                        <a:rPr lang="en-US" sz="1000" b="0" spc="-15" dirty="0" err="1">
                          <a:solidFill>
                            <a:schemeClr val="tx1"/>
                          </a:solidFill>
                          <a:effectLst/>
                        </a:rPr>
                        <a:t>t</a:t>
                      </a:r>
                      <a:r>
                        <a:rPr lang="en-US" sz="1000" b="0" spc="5" dirty="0" err="1">
                          <a:solidFill>
                            <a:schemeClr val="tx1"/>
                          </a:solidFill>
                          <a:effectLst/>
                        </a:rPr>
                        <a:t>e</a:t>
                      </a:r>
                      <a:r>
                        <a:rPr lang="en-US" sz="1000" b="0" spc="-15" dirty="0" err="1">
                          <a:solidFill>
                            <a:schemeClr val="tx1"/>
                          </a:solidFill>
                          <a:effectLst/>
                        </a:rPr>
                        <a:t>t</a:t>
                      </a:r>
                      <a:r>
                        <a:rPr lang="en-US" sz="1000" b="0" spc="5" dirty="0" err="1">
                          <a:solidFill>
                            <a:schemeClr val="tx1"/>
                          </a:solidFill>
                          <a:effectLst/>
                        </a:rPr>
                        <a:t>é</a:t>
                      </a:r>
                      <a:r>
                        <a:rPr lang="en-US" sz="1000" b="0" spc="-10" dirty="0" err="1">
                          <a:solidFill>
                            <a:schemeClr val="tx1"/>
                          </a:solidFill>
                          <a:effectLst/>
                        </a:rPr>
                        <a:t>s</a:t>
                      </a:r>
                      <a:r>
                        <a:rPr lang="en-US" sz="1000" b="0" dirty="0" err="1">
                          <a:solidFill>
                            <a:schemeClr val="tx1"/>
                          </a:solidFill>
                          <a:effectLst/>
                        </a:rPr>
                        <a:t>t</a:t>
                      </a:r>
                      <a:r>
                        <a:rPr lang="en-US" sz="1000" b="0" spc="15" dirty="0">
                          <a:solidFill>
                            <a:schemeClr val="tx1"/>
                          </a:solidFill>
                          <a:effectLst/>
                        </a:rPr>
                        <a:t> </a:t>
                      </a:r>
                      <a:r>
                        <a:rPr lang="en-US" sz="1000" b="0" spc="5" dirty="0" err="1">
                          <a:solidFill>
                            <a:schemeClr val="tx1"/>
                          </a:solidFill>
                          <a:effectLst/>
                        </a:rPr>
                        <a:t>al</a:t>
                      </a:r>
                      <a:r>
                        <a:rPr lang="en-US" sz="1000" b="0" spc="-25" dirty="0" err="1">
                          <a:solidFill>
                            <a:schemeClr val="tx1"/>
                          </a:solidFill>
                          <a:effectLst/>
                        </a:rPr>
                        <a:t>k</a:t>
                      </a:r>
                      <a:r>
                        <a:rPr lang="en-US" sz="1000" b="0" spc="5" dirty="0" err="1">
                          <a:solidFill>
                            <a:schemeClr val="tx1"/>
                          </a:solidFill>
                          <a:effectLst/>
                        </a:rPr>
                        <a:t>a</a:t>
                      </a:r>
                      <a:r>
                        <a:rPr lang="en-US" sz="1000" b="0" spc="-15" dirty="0" err="1">
                          <a:solidFill>
                            <a:schemeClr val="tx1"/>
                          </a:solidFill>
                          <a:effectLst/>
                        </a:rPr>
                        <a:t>l</a:t>
                      </a:r>
                      <a:r>
                        <a:rPr lang="en-US" sz="1000" b="0" spc="5" dirty="0" err="1">
                          <a:solidFill>
                            <a:schemeClr val="tx1"/>
                          </a:solidFill>
                          <a:effectLst/>
                        </a:rPr>
                        <a:t>m</a:t>
                      </a:r>
                      <a:r>
                        <a:rPr lang="en-US" sz="1000" b="0" spc="-15" dirty="0" err="1">
                          <a:solidFill>
                            <a:schemeClr val="tx1"/>
                          </a:solidFill>
                          <a:effectLst/>
                        </a:rPr>
                        <a:t>a</a:t>
                      </a:r>
                      <a:r>
                        <a:rPr lang="en-US" sz="1000" b="0" spc="5" dirty="0" err="1">
                          <a:solidFill>
                            <a:schemeClr val="tx1"/>
                          </a:solidFill>
                          <a:effectLst/>
                        </a:rPr>
                        <a:t>z</a:t>
                      </a:r>
                      <a:r>
                        <a:rPr lang="en-US" sz="1000" b="0" spc="-25" dirty="0" err="1">
                          <a:solidFill>
                            <a:schemeClr val="tx1"/>
                          </a:solidFill>
                          <a:effectLst/>
                        </a:rPr>
                        <a:t>n</a:t>
                      </a:r>
                      <a:r>
                        <a:rPr lang="en-US" sz="1000" b="0" spc="5" dirty="0" err="1">
                          <a:solidFill>
                            <a:schemeClr val="tx1"/>
                          </a:solidFill>
                          <a:effectLst/>
                        </a:rPr>
                        <a:t>a</a:t>
                      </a:r>
                      <a:r>
                        <a:rPr lang="en-US" sz="1000" b="0" dirty="0" err="1">
                          <a:solidFill>
                            <a:schemeClr val="tx1"/>
                          </a:solidFill>
                          <a:effectLst/>
                        </a:rPr>
                        <a:t>k</a:t>
                      </a:r>
                      <a:r>
                        <a:rPr lang="en-US" sz="1000" b="0" dirty="0">
                          <a:solidFill>
                            <a:schemeClr val="tx1"/>
                          </a:solidFill>
                          <a:effectLst/>
                        </a:rPr>
                        <a:t>.</a:t>
                      </a:r>
                      <a:endParaRPr lang="hu-HU" sz="1000" b="0" dirty="0">
                        <a:solidFill>
                          <a:schemeClr val="tx1"/>
                        </a:solidFill>
                        <a:effectLst/>
                      </a:endParaRPr>
                    </a:p>
                    <a:p>
                      <a:pPr marL="99695" marR="1270" algn="just">
                        <a:spcAft>
                          <a:spcPts val="0"/>
                        </a:spcAft>
                      </a:pPr>
                      <a:r>
                        <a:rPr lang="en-US" sz="1000" b="0" dirty="0">
                          <a:solidFill>
                            <a:schemeClr val="tx1"/>
                          </a:solidFill>
                          <a:effectLst/>
                        </a:rPr>
                        <a:t>-</a:t>
                      </a:r>
                      <a:r>
                        <a:rPr lang="en-US" sz="1000" b="0" spc="1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15" dirty="0" err="1">
                          <a:solidFill>
                            <a:schemeClr val="tx1"/>
                          </a:solidFill>
                          <a:effectLst/>
                        </a:rPr>
                        <a:t>t</a:t>
                      </a:r>
                      <a:r>
                        <a:rPr lang="en-US" sz="1000" b="0" spc="5" dirty="0" err="1">
                          <a:solidFill>
                            <a:schemeClr val="tx1"/>
                          </a:solidFill>
                          <a:effectLst/>
                        </a:rPr>
                        <a:t>e</a:t>
                      </a:r>
                      <a:r>
                        <a:rPr lang="en-US" sz="1000" b="0" spc="-15" dirty="0" err="1">
                          <a:solidFill>
                            <a:schemeClr val="tx1"/>
                          </a:solidFill>
                          <a:effectLst/>
                        </a:rPr>
                        <a:t>l</a:t>
                      </a:r>
                      <a:r>
                        <a:rPr lang="en-US" sz="1000" b="0" spc="5" dirty="0" err="1">
                          <a:solidFill>
                            <a:schemeClr val="tx1"/>
                          </a:solidFill>
                          <a:effectLst/>
                        </a:rPr>
                        <a:t>e</a:t>
                      </a:r>
                      <a:r>
                        <a:rPr lang="en-US" sz="1000" b="0" spc="-25" dirty="0" err="1">
                          <a:solidFill>
                            <a:schemeClr val="tx1"/>
                          </a:solidFill>
                          <a:effectLst/>
                        </a:rPr>
                        <a:t>p</a:t>
                      </a:r>
                      <a:r>
                        <a:rPr lang="en-US" sz="1000" b="0" spc="5" dirty="0" err="1">
                          <a:solidFill>
                            <a:schemeClr val="tx1"/>
                          </a:solidFill>
                          <a:effectLst/>
                        </a:rPr>
                        <a:t>e</a:t>
                      </a:r>
                      <a:r>
                        <a:rPr lang="en-US" sz="1000" b="0" dirty="0" err="1">
                          <a:solidFill>
                            <a:schemeClr val="tx1"/>
                          </a:solidFill>
                          <a:effectLst/>
                        </a:rPr>
                        <a:t>n</a:t>
                      </a:r>
                      <a:r>
                        <a:rPr lang="en-US" sz="1000" b="0" spc="10" dirty="0">
                          <a:solidFill>
                            <a:schemeClr val="tx1"/>
                          </a:solidFill>
                          <a:effectLst/>
                        </a:rPr>
                        <a:t> </a:t>
                      </a:r>
                      <a:r>
                        <a:rPr lang="en-US" sz="1000" b="0" spc="5" dirty="0" err="1">
                          <a:solidFill>
                            <a:schemeClr val="tx1"/>
                          </a:solidFill>
                          <a:effectLst/>
                        </a:rPr>
                        <a:t>a</a:t>
                      </a:r>
                      <a:r>
                        <a:rPr lang="en-US" sz="1000" b="0" dirty="0" err="1">
                          <a:solidFill>
                            <a:schemeClr val="tx1"/>
                          </a:solidFill>
                          <a:effectLst/>
                        </a:rPr>
                        <a:t>z</a:t>
                      </a:r>
                      <a:r>
                        <a:rPr lang="en-US" sz="1000" b="0" spc="5" dirty="0">
                          <a:solidFill>
                            <a:schemeClr val="tx1"/>
                          </a:solidFill>
                          <a:effectLst/>
                        </a:rPr>
                        <a:t> </a:t>
                      </a:r>
                      <a:r>
                        <a:rPr lang="en-US" sz="1000" b="0" spc="-15" dirty="0" err="1">
                          <a:solidFill>
                            <a:schemeClr val="tx1"/>
                          </a:solidFill>
                          <a:effectLst/>
                        </a:rPr>
                        <a:t>á</a:t>
                      </a:r>
                      <a:r>
                        <a:rPr lang="en-US" sz="1000" b="0" spc="5" dirty="0" err="1">
                          <a:solidFill>
                            <a:schemeClr val="tx1"/>
                          </a:solidFill>
                          <a:effectLst/>
                        </a:rPr>
                        <a:t>l</a:t>
                      </a:r>
                      <a:r>
                        <a:rPr lang="en-US" sz="1000" b="0" spc="-15" dirty="0" err="1">
                          <a:solidFill>
                            <a:schemeClr val="tx1"/>
                          </a:solidFill>
                          <a:effectLst/>
                        </a:rPr>
                        <a:t>l</a:t>
                      </a:r>
                      <a:r>
                        <a:rPr lang="en-US" sz="1000" b="0" spc="5" dirty="0" err="1">
                          <a:solidFill>
                            <a:schemeClr val="tx1"/>
                          </a:solidFill>
                          <a:effectLst/>
                        </a:rPr>
                        <a:t>at</a:t>
                      </a:r>
                      <a:r>
                        <a:rPr lang="en-US" sz="1000" b="0" dirty="0" err="1">
                          <a:solidFill>
                            <a:schemeClr val="tx1"/>
                          </a:solidFill>
                          <a:effectLst/>
                        </a:rPr>
                        <a:t>o</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t</a:t>
                      </a:r>
                      <a:r>
                        <a:rPr lang="en-US" sz="1000" b="0" spc="20" dirty="0">
                          <a:solidFill>
                            <a:schemeClr val="tx1"/>
                          </a:solidFill>
                          <a:effectLst/>
                        </a:rPr>
                        <a:t> </a:t>
                      </a:r>
                      <a:r>
                        <a:rPr lang="en-US" sz="1000" b="0" dirty="0">
                          <a:solidFill>
                            <a:schemeClr val="tx1"/>
                          </a:solidFill>
                          <a:effectLst/>
                        </a:rPr>
                        <a:t>a </a:t>
                      </a:r>
                      <a:r>
                        <a:rPr lang="en-US" sz="1000" b="0" spc="-15" dirty="0" err="1">
                          <a:solidFill>
                            <a:schemeClr val="tx1"/>
                          </a:solidFill>
                          <a:effectLst/>
                        </a:rPr>
                        <a:t>m</a:t>
                      </a:r>
                      <a:r>
                        <a:rPr lang="en-US" sz="1000" b="0" spc="5" dirty="0" err="1">
                          <a:solidFill>
                            <a:schemeClr val="tx1"/>
                          </a:solidFill>
                          <a:effectLst/>
                        </a:rPr>
                        <a:t>e</a:t>
                      </a:r>
                      <a:r>
                        <a:rPr lang="en-US" sz="1000" b="0" dirty="0" err="1">
                          <a:solidFill>
                            <a:schemeClr val="tx1"/>
                          </a:solidFill>
                          <a:effectLst/>
                        </a:rPr>
                        <a:t>g</a:t>
                      </a:r>
                      <a:r>
                        <a:rPr lang="en-US" sz="1000" b="0" spc="-25" dirty="0" err="1">
                          <a:solidFill>
                            <a:schemeClr val="tx1"/>
                          </a:solidFill>
                          <a:effectLst/>
                        </a:rPr>
                        <a:t>f</a:t>
                      </a:r>
                      <a:r>
                        <a:rPr lang="en-US" sz="1000" b="0" spc="5" dirty="0" err="1">
                          <a:solidFill>
                            <a:schemeClr val="tx1"/>
                          </a:solidFill>
                          <a:effectLst/>
                        </a:rPr>
                        <a:t>e</a:t>
                      </a:r>
                      <a:r>
                        <a:rPr lang="en-US" sz="1000" b="0" spc="-15" dirty="0" err="1">
                          <a:solidFill>
                            <a:schemeClr val="tx1"/>
                          </a:solidFill>
                          <a:effectLst/>
                        </a:rPr>
                        <a:t>l</a:t>
                      </a:r>
                      <a:r>
                        <a:rPr lang="en-US" sz="1000" b="0" spc="5" dirty="0" err="1">
                          <a:solidFill>
                            <a:schemeClr val="tx1"/>
                          </a:solidFill>
                          <a:effectLst/>
                        </a:rPr>
                        <a:t>el</a:t>
                      </a:r>
                      <a:r>
                        <a:rPr lang="en-US" sz="1000" b="0" dirty="0" err="1">
                          <a:solidFill>
                            <a:schemeClr val="tx1"/>
                          </a:solidFill>
                          <a:effectLst/>
                        </a:rPr>
                        <a:t>ő</a:t>
                      </a:r>
                      <a:r>
                        <a:rPr lang="en-US" sz="1000" b="0" spc="10" dirty="0">
                          <a:solidFill>
                            <a:schemeClr val="tx1"/>
                          </a:solidFill>
                          <a:effectLst/>
                        </a:rPr>
                        <a:t> </a:t>
                      </a:r>
                      <a:r>
                        <a:rPr lang="en-US" sz="1000" b="0" spc="-15" dirty="0" err="1">
                          <a:solidFill>
                            <a:schemeClr val="tx1"/>
                          </a:solidFill>
                          <a:effectLst/>
                        </a:rPr>
                        <a:t>m</a:t>
                      </a:r>
                      <a:r>
                        <a:rPr lang="en-US" sz="1000" b="0" spc="5" dirty="0" err="1">
                          <a:solidFill>
                            <a:schemeClr val="tx1"/>
                          </a:solidFill>
                          <a:effectLst/>
                        </a:rPr>
                        <a:t>e</a:t>
                      </a:r>
                      <a:r>
                        <a:rPr lang="en-US" sz="1000" b="0" dirty="0" err="1">
                          <a:solidFill>
                            <a:schemeClr val="tx1"/>
                          </a:solidFill>
                          <a:effectLst/>
                        </a:rPr>
                        <a:t>nn</a:t>
                      </a:r>
                      <a:r>
                        <a:rPr lang="en-US" sz="1000" b="0" spc="-25" dirty="0" err="1">
                          <a:solidFill>
                            <a:schemeClr val="tx1"/>
                          </a:solidFill>
                          <a:effectLst/>
                        </a:rPr>
                        <a:t>y</a:t>
                      </a:r>
                      <a:r>
                        <a:rPr lang="en-US" sz="1000" b="0" spc="5" dirty="0" err="1">
                          <a:solidFill>
                            <a:schemeClr val="tx1"/>
                          </a:solidFill>
                          <a:effectLst/>
                        </a:rPr>
                        <a:t>i</a:t>
                      </a:r>
                      <a:r>
                        <a:rPr lang="en-US" sz="1000" b="0" spc="-10" dirty="0" err="1">
                          <a:solidFill>
                            <a:schemeClr val="tx1"/>
                          </a:solidFill>
                          <a:effectLst/>
                        </a:rPr>
                        <a:t>s</a:t>
                      </a:r>
                      <a:r>
                        <a:rPr lang="en-US" sz="1000" b="0" spc="5" dirty="0" err="1">
                          <a:solidFill>
                            <a:schemeClr val="tx1"/>
                          </a:solidFill>
                          <a:effectLst/>
                        </a:rPr>
                        <a:t>é</a:t>
                      </a:r>
                      <a:r>
                        <a:rPr lang="en-US" sz="1000" b="0" dirty="0" err="1">
                          <a:solidFill>
                            <a:schemeClr val="tx1"/>
                          </a:solidFill>
                          <a:effectLst/>
                        </a:rPr>
                        <a:t>gű</a:t>
                      </a:r>
                      <a:r>
                        <a:rPr lang="en-US" sz="1000" b="0" dirty="0">
                          <a:solidFill>
                            <a:schemeClr val="tx1"/>
                          </a:solidFill>
                          <a:effectLst/>
                        </a:rPr>
                        <a:t> </a:t>
                      </a:r>
                      <a:r>
                        <a:rPr lang="en-US" sz="1000" b="0" spc="5" dirty="0" err="1">
                          <a:solidFill>
                            <a:schemeClr val="tx1"/>
                          </a:solidFill>
                          <a:effectLst/>
                        </a:rPr>
                        <a:t>e</a:t>
                      </a:r>
                      <a:r>
                        <a:rPr lang="en-US" sz="1000" b="0" spc="-10" dirty="0" err="1">
                          <a:solidFill>
                            <a:schemeClr val="tx1"/>
                          </a:solidFill>
                          <a:effectLst/>
                        </a:rPr>
                        <a:t>ss</a:t>
                      </a:r>
                      <a:r>
                        <a:rPr lang="en-US" sz="1000" b="0" spc="5" dirty="0" err="1">
                          <a:solidFill>
                            <a:schemeClr val="tx1"/>
                          </a:solidFill>
                          <a:effectLst/>
                        </a:rPr>
                        <a:t>z</a:t>
                      </a:r>
                      <a:r>
                        <a:rPr lang="en-US" sz="1000" b="0" spc="15" dirty="0" err="1">
                          <a:solidFill>
                            <a:schemeClr val="tx1"/>
                          </a:solidFill>
                          <a:effectLst/>
                        </a:rPr>
                        <a:t>e</a:t>
                      </a:r>
                      <a:r>
                        <a:rPr lang="en-US" sz="1000" b="0" spc="-25" dirty="0" err="1">
                          <a:solidFill>
                            <a:schemeClr val="tx1"/>
                          </a:solidFill>
                          <a:effectLst/>
                        </a:rPr>
                        <a:t>n</a:t>
                      </a:r>
                      <a:r>
                        <a:rPr lang="en-US" sz="1000" b="0" spc="5" dirty="0" err="1">
                          <a:solidFill>
                            <a:schemeClr val="tx1"/>
                          </a:solidFill>
                          <a:effectLst/>
                        </a:rPr>
                        <a:t>c</a:t>
                      </a:r>
                      <a:r>
                        <a:rPr lang="en-US" sz="1000" b="0" spc="-15" dirty="0" err="1">
                          <a:solidFill>
                            <a:schemeClr val="tx1"/>
                          </a:solidFill>
                          <a:effectLst/>
                        </a:rPr>
                        <a:t>i</a:t>
                      </a:r>
                      <a:r>
                        <a:rPr lang="en-US" sz="1000" b="0" spc="5" dirty="0" err="1">
                          <a:solidFill>
                            <a:schemeClr val="tx1"/>
                          </a:solidFill>
                          <a:effectLst/>
                        </a:rPr>
                        <a:t>á</a:t>
                      </a:r>
                      <a:r>
                        <a:rPr lang="en-US" sz="1000" b="0" spc="-15" dirty="0" err="1">
                          <a:solidFill>
                            <a:schemeClr val="tx1"/>
                          </a:solidFill>
                          <a:effectLst/>
                        </a:rPr>
                        <a:t>l</a:t>
                      </a:r>
                      <a:r>
                        <a:rPr lang="en-US" sz="1000" b="0" spc="5" dirty="0" err="1">
                          <a:solidFill>
                            <a:schemeClr val="tx1"/>
                          </a:solidFill>
                          <a:effectLst/>
                        </a:rPr>
                        <a:t>i</a:t>
                      </a:r>
                      <a:r>
                        <a:rPr lang="en-US" sz="1000" b="0" dirty="0" err="1">
                          <a:solidFill>
                            <a:schemeClr val="tx1"/>
                          </a:solidFill>
                          <a:effectLst/>
                        </a:rPr>
                        <a:t>s</a:t>
                      </a:r>
                      <a:r>
                        <a:rPr lang="en-US" sz="1000" b="0" spc="25" dirty="0">
                          <a:solidFill>
                            <a:schemeClr val="tx1"/>
                          </a:solidFill>
                          <a:effectLst/>
                        </a:rPr>
                        <a:t> </a:t>
                      </a:r>
                      <a:r>
                        <a:rPr lang="en-US" sz="1000" b="0" spc="5" dirty="0" err="1">
                          <a:solidFill>
                            <a:schemeClr val="tx1"/>
                          </a:solidFill>
                          <a:effectLst/>
                        </a:rPr>
                        <a:t>a</a:t>
                      </a:r>
                      <a:r>
                        <a:rPr lang="en-US" sz="1000" b="0" spc="-15" dirty="0" err="1">
                          <a:solidFill>
                            <a:schemeClr val="tx1"/>
                          </a:solidFill>
                          <a:effectLst/>
                        </a:rPr>
                        <a:t>m</a:t>
                      </a:r>
                      <a:r>
                        <a:rPr lang="en-US" sz="1000" b="0" spc="5" dirty="0" err="1">
                          <a:solidFill>
                            <a:schemeClr val="tx1"/>
                          </a:solidFill>
                          <a:effectLst/>
                        </a:rPr>
                        <a:t>i</a:t>
                      </a:r>
                      <a:r>
                        <a:rPr lang="en-US" sz="1000" b="0" dirty="0" err="1">
                          <a:solidFill>
                            <a:schemeClr val="tx1"/>
                          </a:solidFill>
                          <a:effectLst/>
                        </a:rPr>
                        <a:t>no</a:t>
                      </a:r>
                      <a:r>
                        <a:rPr lang="en-US" sz="1000" b="0" spc="-10" dirty="0" err="1">
                          <a:solidFill>
                            <a:schemeClr val="tx1"/>
                          </a:solidFill>
                          <a:effectLst/>
                        </a:rPr>
                        <a:t>s</a:t>
                      </a:r>
                      <a:r>
                        <a:rPr lang="en-US" sz="1000" b="0" spc="-15" dirty="0" err="1">
                          <a:solidFill>
                            <a:schemeClr val="tx1"/>
                          </a:solidFill>
                          <a:effectLst/>
                        </a:rPr>
                        <a:t>a</a:t>
                      </a:r>
                      <a:r>
                        <a:rPr lang="en-US" sz="1000" b="0" dirty="0" err="1">
                          <a:solidFill>
                            <a:schemeClr val="tx1"/>
                          </a:solidFill>
                          <a:effectLst/>
                        </a:rPr>
                        <a:t>v</a:t>
                      </a:r>
                      <a:r>
                        <a:rPr lang="en-US" sz="1000" b="0" spc="5" dirty="0" err="1">
                          <a:solidFill>
                            <a:schemeClr val="tx1"/>
                          </a:solidFill>
                          <a:effectLst/>
                        </a:rPr>
                        <a:t>a</a:t>
                      </a:r>
                      <a:r>
                        <a:rPr lang="en-US" sz="1000" b="0" dirty="0" err="1">
                          <a:solidFill>
                            <a:schemeClr val="tx1"/>
                          </a:solidFill>
                          <a:effectLst/>
                        </a:rPr>
                        <a:t>k</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l</a:t>
                      </a:r>
                      <a:r>
                        <a:rPr lang="en-US" sz="1000" b="0" spc="30" dirty="0">
                          <a:solidFill>
                            <a:schemeClr val="tx1"/>
                          </a:solidFill>
                          <a:effectLst/>
                        </a:rPr>
                        <a:t> </a:t>
                      </a:r>
                      <a:r>
                        <a:rPr lang="en-US" sz="1000" b="0" spc="-25" dirty="0" err="1">
                          <a:solidFill>
                            <a:schemeClr val="tx1"/>
                          </a:solidFill>
                          <a:effectLst/>
                        </a:rPr>
                        <a:t>f</a:t>
                      </a:r>
                      <a:r>
                        <a:rPr lang="en-US" sz="1000" b="0" dirty="0" err="1">
                          <a:solidFill>
                            <a:schemeClr val="tx1"/>
                          </a:solidFill>
                          <a:effectLst/>
                        </a:rPr>
                        <a:t>og</a:t>
                      </a:r>
                      <a:r>
                        <a:rPr lang="en-US" sz="1000" b="0" spc="-15" dirty="0" err="1">
                          <a:solidFill>
                            <a:schemeClr val="tx1"/>
                          </a:solidFill>
                          <a:effectLst/>
                        </a:rPr>
                        <a:t>j</a:t>
                      </a:r>
                      <a:r>
                        <a:rPr lang="en-US" sz="1000" b="0" spc="5" dirty="0" err="1">
                          <a:solidFill>
                            <a:schemeClr val="tx1"/>
                          </a:solidFill>
                          <a:effectLst/>
                        </a:rPr>
                        <a:t>á</a:t>
                      </a:r>
                      <a:r>
                        <a:rPr lang="en-US" sz="1000" b="0" dirty="0" err="1">
                          <a:solidFill>
                            <a:schemeClr val="tx1"/>
                          </a:solidFill>
                          <a:effectLst/>
                        </a:rPr>
                        <a:t>k</a:t>
                      </a:r>
                      <a:r>
                        <a:rPr lang="en-US" sz="1000" b="0" spc="10" dirty="0">
                          <a:solidFill>
                            <a:schemeClr val="tx1"/>
                          </a:solidFill>
                          <a:effectLst/>
                        </a:rPr>
                        <a:t> </a:t>
                      </a:r>
                      <a:r>
                        <a:rPr lang="en-US" sz="1000" b="0" spc="-15" dirty="0" err="1">
                          <a:solidFill>
                            <a:schemeClr val="tx1"/>
                          </a:solidFill>
                          <a:effectLst/>
                        </a:rPr>
                        <a:t>e</a:t>
                      </a:r>
                      <a:r>
                        <a:rPr lang="en-US" sz="1000" b="0" spc="5" dirty="0" err="1">
                          <a:solidFill>
                            <a:schemeClr val="tx1"/>
                          </a:solidFill>
                          <a:effectLst/>
                        </a:rPr>
                        <a:t>t</a:t>
                      </a:r>
                      <a:r>
                        <a:rPr lang="en-US" sz="1000" b="0" spc="-15" dirty="0" err="1">
                          <a:solidFill>
                            <a:schemeClr val="tx1"/>
                          </a:solidFill>
                          <a:effectLst/>
                        </a:rPr>
                        <a:t>e</a:t>
                      </a:r>
                      <a:r>
                        <a:rPr lang="en-US" sz="1000" b="0" spc="5" dirty="0" err="1">
                          <a:solidFill>
                            <a:schemeClr val="tx1"/>
                          </a:solidFill>
                          <a:effectLst/>
                        </a:rPr>
                        <a:t>t</a:t>
                      </a:r>
                      <a:r>
                        <a:rPr lang="en-US" sz="1000" b="0" dirty="0" err="1">
                          <a:solidFill>
                            <a:schemeClr val="tx1"/>
                          </a:solidFill>
                          <a:effectLst/>
                        </a:rPr>
                        <a:t>ni</a:t>
                      </a:r>
                      <a:r>
                        <a:rPr lang="en-US" sz="1000" b="0" dirty="0">
                          <a:solidFill>
                            <a:schemeClr val="tx1"/>
                          </a:solidFill>
                          <a:effectLst/>
                        </a:rPr>
                        <a:t> </a:t>
                      </a:r>
                      <a:r>
                        <a:rPr lang="en-US" sz="1000" b="0" spc="5" dirty="0" err="1">
                          <a:solidFill>
                            <a:schemeClr val="tx1"/>
                          </a:solidFill>
                          <a:effectLst/>
                        </a:rPr>
                        <a:t>a</a:t>
                      </a:r>
                      <a:r>
                        <a:rPr lang="en-US" sz="1000" b="0" dirty="0" err="1">
                          <a:solidFill>
                            <a:schemeClr val="tx1"/>
                          </a:solidFill>
                          <a:effectLst/>
                        </a:rPr>
                        <a:t>z</a:t>
                      </a:r>
                      <a:r>
                        <a:rPr lang="en-US" sz="1000" b="0" dirty="0">
                          <a:solidFill>
                            <a:schemeClr val="tx1"/>
                          </a:solidFill>
                          <a:effectLst/>
                        </a:rPr>
                        <a:t> </a:t>
                      </a:r>
                      <a:r>
                        <a:rPr lang="en-US" sz="1000" b="0" dirty="0" err="1">
                          <a:solidFill>
                            <a:schemeClr val="tx1"/>
                          </a:solidFill>
                          <a:effectLst/>
                        </a:rPr>
                        <a:t>op</a:t>
                      </a:r>
                      <a:r>
                        <a:rPr lang="en-US" sz="1000" b="0" spc="5" dirty="0" err="1">
                          <a:solidFill>
                            <a:schemeClr val="tx1"/>
                          </a:solidFill>
                          <a:effectLst/>
                        </a:rPr>
                        <a:t>t</a:t>
                      </a:r>
                      <a:r>
                        <a:rPr lang="en-US" sz="1000" b="0" spc="-15" dirty="0" err="1">
                          <a:solidFill>
                            <a:schemeClr val="tx1"/>
                          </a:solidFill>
                          <a:effectLst/>
                        </a:rPr>
                        <a:t>i</a:t>
                      </a:r>
                      <a:r>
                        <a:rPr lang="en-US" sz="1000" b="0" spc="5" dirty="0" err="1">
                          <a:solidFill>
                            <a:schemeClr val="tx1"/>
                          </a:solidFill>
                          <a:effectLst/>
                        </a:rPr>
                        <a:t>m</a:t>
                      </a:r>
                      <a:r>
                        <a:rPr lang="en-US" sz="1000" b="0" spc="-15" dirty="0" err="1">
                          <a:solidFill>
                            <a:schemeClr val="tx1"/>
                          </a:solidFill>
                          <a:effectLst/>
                        </a:rPr>
                        <a:t>á</a:t>
                      </a:r>
                      <a:r>
                        <a:rPr lang="en-US" sz="1000" b="0" spc="5" dirty="0" err="1">
                          <a:solidFill>
                            <a:schemeClr val="tx1"/>
                          </a:solidFill>
                          <a:effectLst/>
                        </a:rPr>
                        <a:t>li</a:t>
                      </a:r>
                      <a:r>
                        <a:rPr lang="en-US" sz="1000" b="0" dirty="0" err="1">
                          <a:solidFill>
                            <a:schemeClr val="tx1"/>
                          </a:solidFill>
                          <a:effectLst/>
                        </a:rPr>
                        <a:t>s</a:t>
                      </a:r>
                      <a:r>
                        <a:rPr lang="en-US" sz="1000" b="0" dirty="0">
                          <a:solidFill>
                            <a:schemeClr val="tx1"/>
                          </a:solidFill>
                          <a:effectLst/>
                        </a:rPr>
                        <a:t>  </a:t>
                      </a:r>
                      <a:r>
                        <a:rPr lang="en-US" sz="1000" b="0" spc="5" dirty="0" err="1">
                          <a:solidFill>
                            <a:schemeClr val="tx1"/>
                          </a:solidFill>
                          <a:effectLst/>
                        </a:rPr>
                        <a:t>t</a:t>
                      </a:r>
                      <a:r>
                        <a:rPr lang="en-US" sz="1000" b="0" spc="-15" dirty="0" err="1">
                          <a:solidFill>
                            <a:schemeClr val="tx1"/>
                          </a:solidFill>
                          <a:effectLst/>
                        </a:rPr>
                        <a:t>e</a:t>
                      </a:r>
                      <a:r>
                        <a:rPr lang="en-US" sz="1000" b="0" spc="5" dirty="0" err="1">
                          <a:solidFill>
                            <a:schemeClr val="tx1"/>
                          </a:solidFill>
                          <a:effectLst/>
                        </a:rPr>
                        <a:t>l</a:t>
                      </a:r>
                      <a:r>
                        <a:rPr lang="en-US" sz="1000" b="0" spc="-15" dirty="0" err="1">
                          <a:solidFill>
                            <a:schemeClr val="tx1"/>
                          </a:solidFill>
                          <a:effectLst/>
                        </a:rPr>
                        <a:t>j</a:t>
                      </a:r>
                      <a:r>
                        <a:rPr lang="en-US" sz="1000" b="0" spc="5" dirty="0" err="1">
                          <a:solidFill>
                            <a:schemeClr val="tx1"/>
                          </a:solidFill>
                          <a:effectLst/>
                        </a:rPr>
                        <a:t>e</a:t>
                      </a:r>
                      <a:r>
                        <a:rPr lang="en-US" sz="1000" b="0" spc="-10" dirty="0" err="1">
                          <a:solidFill>
                            <a:schemeClr val="tx1"/>
                          </a:solidFill>
                          <a:effectLst/>
                        </a:rPr>
                        <a:t>s</a:t>
                      </a:r>
                      <a:r>
                        <a:rPr lang="en-US" sz="1000" b="0" spc="5" dirty="0" err="1">
                          <a:solidFill>
                            <a:schemeClr val="tx1"/>
                          </a:solidFill>
                          <a:effectLst/>
                        </a:rPr>
                        <a:t>í</a:t>
                      </a:r>
                      <a:r>
                        <a:rPr lang="en-US" sz="1000" b="0" spc="-15" dirty="0" err="1">
                          <a:solidFill>
                            <a:schemeClr val="tx1"/>
                          </a:solidFill>
                          <a:effectLst/>
                        </a:rPr>
                        <a:t>t</a:t>
                      </a:r>
                      <a:r>
                        <a:rPr lang="en-US" sz="1000" b="0" spc="5" dirty="0" err="1">
                          <a:solidFill>
                            <a:schemeClr val="tx1"/>
                          </a:solidFill>
                          <a:effectLst/>
                        </a:rPr>
                        <a:t>m</a:t>
                      </a:r>
                      <a:r>
                        <a:rPr lang="en-US" sz="1000" b="0" spc="-15" dirty="0" err="1">
                          <a:solidFill>
                            <a:schemeClr val="tx1"/>
                          </a:solidFill>
                          <a:effectLst/>
                        </a:rPr>
                        <a:t>é</a:t>
                      </a:r>
                      <a:r>
                        <a:rPr lang="en-US" sz="1000" b="0" dirty="0" err="1">
                          <a:solidFill>
                            <a:schemeClr val="tx1"/>
                          </a:solidFill>
                          <a:effectLst/>
                        </a:rPr>
                        <a:t>ny</a:t>
                      </a:r>
                      <a:r>
                        <a:rPr lang="en-US" sz="1000" b="0" dirty="0">
                          <a:solidFill>
                            <a:schemeClr val="tx1"/>
                          </a:solidFill>
                          <a:effectLst/>
                        </a:rPr>
                        <a:t> </a:t>
                      </a:r>
                      <a:r>
                        <a:rPr lang="en-US" sz="1000" b="0" spc="20" dirty="0">
                          <a:solidFill>
                            <a:schemeClr val="tx1"/>
                          </a:solidFill>
                          <a:effectLst/>
                        </a:rPr>
                        <a:t> </a:t>
                      </a:r>
                      <a:r>
                        <a:rPr lang="en-US" sz="1000" b="0" spc="5" dirty="0" err="1">
                          <a:solidFill>
                            <a:schemeClr val="tx1"/>
                          </a:solidFill>
                          <a:effectLst/>
                        </a:rPr>
                        <a:t>e</a:t>
                      </a:r>
                      <a:r>
                        <a:rPr lang="en-US" sz="1000" b="0" spc="-15" dirty="0" err="1">
                          <a:solidFill>
                            <a:schemeClr val="tx1"/>
                          </a:solidFill>
                          <a:effectLst/>
                        </a:rPr>
                        <a:t>l</a:t>
                      </a:r>
                      <a:r>
                        <a:rPr lang="en-US" sz="1000" b="0" spc="5" dirty="0" err="1">
                          <a:solidFill>
                            <a:schemeClr val="tx1"/>
                          </a:solidFill>
                          <a:effectLst/>
                        </a:rPr>
                        <a:t>é</a:t>
                      </a:r>
                      <a:r>
                        <a:rPr lang="en-US" sz="1000" b="0" dirty="0" err="1">
                          <a:solidFill>
                            <a:schemeClr val="tx1"/>
                          </a:solidFill>
                          <a:effectLst/>
                        </a:rPr>
                        <a:t>r</a:t>
                      </a:r>
                      <a:r>
                        <a:rPr lang="en-US" sz="1000" b="0" spc="10" dirty="0" err="1">
                          <a:solidFill>
                            <a:schemeClr val="tx1"/>
                          </a:solidFill>
                          <a:effectLst/>
                        </a:rPr>
                        <a:t>é</a:t>
                      </a:r>
                      <a:r>
                        <a:rPr lang="en-US" sz="1000" b="0" spc="-10" dirty="0" err="1">
                          <a:solidFill>
                            <a:schemeClr val="tx1"/>
                          </a:solidFill>
                          <a:effectLst/>
                        </a:rPr>
                        <a:t>s</a:t>
                      </a:r>
                      <a:r>
                        <a:rPr lang="en-US" sz="1000" b="0" dirty="0" err="1">
                          <a:solidFill>
                            <a:schemeClr val="tx1"/>
                          </a:solidFill>
                          <a:effectLst/>
                        </a:rPr>
                        <a:t>e</a:t>
                      </a:r>
                      <a:r>
                        <a:rPr lang="en-US" sz="1000" b="0" dirty="0">
                          <a:solidFill>
                            <a:schemeClr val="tx1"/>
                          </a:solidFill>
                          <a:effectLst/>
                        </a:rPr>
                        <a:t> </a:t>
                      </a:r>
                      <a:r>
                        <a:rPr lang="en-US" sz="1000" b="0" spc="20" dirty="0">
                          <a:solidFill>
                            <a:schemeClr val="tx1"/>
                          </a:solidFill>
                          <a:effectLst/>
                        </a:rPr>
                        <a:t> </a:t>
                      </a:r>
                      <a:r>
                        <a:rPr lang="en-US" sz="1000" b="0" spc="5" dirty="0" err="1">
                          <a:solidFill>
                            <a:schemeClr val="tx1"/>
                          </a:solidFill>
                          <a:effectLst/>
                        </a:rPr>
                        <a:t>é</a:t>
                      </a:r>
                      <a:r>
                        <a:rPr lang="en-US" sz="1000" b="0" spc="-25" dirty="0" err="1">
                          <a:solidFill>
                            <a:schemeClr val="tx1"/>
                          </a:solidFill>
                          <a:effectLst/>
                        </a:rPr>
                        <a:t>r</a:t>
                      </a:r>
                      <a:r>
                        <a:rPr lang="en-US" sz="1000" b="0" dirty="0" err="1">
                          <a:solidFill>
                            <a:schemeClr val="tx1"/>
                          </a:solidFill>
                          <a:effectLst/>
                        </a:rPr>
                        <a:t>d</a:t>
                      </a:r>
                      <a:r>
                        <a:rPr lang="en-US" sz="1000" b="0" spc="5" dirty="0" err="1">
                          <a:solidFill>
                            <a:schemeClr val="tx1"/>
                          </a:solidFill>
                          <a:effectLst/>
                        </a:rPr>
                        <a:t>e</a:t>
                      </a:r>
                      <a:r>
                        <a:rPr lang="en-US" sz="1000" b="0" spc="-25" dirty="0" err="1">
                          <a:solidFill>
                            <a:schemeClr val="tx1"/>
                          </a:solidFill>
                          <a:effectLst/>
                        </a:rPr>
                        <a:t>k</a:t>
                      </a:r>
                      <a:r>
                        <a:rPr lang="en-US" sz="1000" b="0" spc="5" dirty="0" err="1">
                          <a:solidFill>
                            <a:schemeClr val="tx1"/>
                          </a:solidFill>
                          <a:effectLst/>
                        </a:rPr>
                        <a:t>é</a:t>
                      </a:r>
                      <a:r>
                        <a:rPr lang="en-US" sz="1000" b="0" spc="-25" dirty="0" err="1">
                          <a:solidFill>
                            <a:schemeClr val="tx1"/>
                          </a:solidFill>
                          <a:effectLst/>
                        </a:rPr>
                        <a:t>b</a:t>
                      </a:r>
                      <a:r>
                        <a:rPr lang="en-US" sz="1000" b="0" spc="5" dirty="0" err="1">
                          <a:solidFill>
                            <a:schemeClr val="tx1"/>
                          </a:solidFill>
                          <a:effectLst/>
                        </a:rPr>
                        <a:t>e</a:t>
                      </a:r>
                      <a:r>
                        <a:rPr lang="en-US" sz="1000" b="0" dirty="0" err="1">
                          <a:solidFill>
                            <a:schemeClr val="tx1"/>
                          </a:solidFill>
                          <a:effectLst/>
                        </a:rPr>
                        <a:t>n</a:t>
                      </a:r>
                      <a:r>
                        <a:rPr lang="en-US" sz="1000" b="0" dirty="0">
                          <a:solidFill>
                            <a:schemeClr val="tx1"/>
                          </a:solidFill>
                          <a:effectLst/>
                        </a:rPr>
                        <a:t>, </a:t>
                      </a:r>
                      <a:r>
                        <a:rPr lang="en-US" sz="1000" b="0" spc="5" dirty="0" err="1">
                          <a:solidFill>
                            <a:schemeClr val="tx1"/>
                          </a:solidFill>
                          <a:effectLst/>
                        </a:rPr>
                        <a:t>mi</a:t>
                      </a:r>
                      <a:r>
                        <a:rPr lang="en-US" sz="1000" b="0" dirty="0" err="1">
                          <a:solidFill>
                            <a:schemeClr val="tx1"/>
                          </a:solidFill>
                          <a:effectLst/>
                        </a:rPr>
                        <a:t>k</a:t>
                      </a:r>
                      <a:r>
                        <a:rPr lang="en-US" sz="1000" b="0" spc="-25" dirty="0" err="1">
                          <a:solidFill>
                            <a:schemeClr val="tx1"/>
                          </a:solidFill>
                          <a:effectLst/>
                        </a:rPr>
                        <a:t>ö</a:t>
                      </a:r>
                      <a:r>
                        <a:rPr lang="en-US" sz="1000" b="0" spc="5" dirty="0" err="1">
                          <a:solidFill>
                            <a:schemeClr val="tx1"/>
                          </a:solidFill>
                          <a:effectLst/>
                        </a:rPr>
                        <a:t>z</a:t>
                      </a:r>
                      <a:r>
                        <a:rPr lang="en-US" sz="1000" b="0" spc="-25" dirty="0" err="1">
                          <a:solidFill>
                            <a:schemeClr val="tx1"/>
                          </a:solidFill>
                          <a:effectLst/>
                        </a:rPr>
                        <a:t>b</a:t>
                      </a:r>
                      <a:r>
                        <a:rPr lang="en-US" sz="1000" b="0" spc="5" dirty="0" err="1">
                          <a:solidFill>
                            <a:schemeClr val="tx1"/>
                          </a:solidFill>
                          <a:effectLst/>
                        </a:rPr>
                        <a:t>e</a:t>
                      </a:r>
                      <a:r>
                        <a:rPr lang="en-US" sz="1000" b="0" dirty="0" err="1">
                          <a:solidFill>
                            <a:schemeClr val="tx1"/>
                          </a:solidFill>
                          <a:effectLst/>
                        </a:rPr>
                        <a:t>n</a:t>
                      </a:r>
                      <a:r>
                        <a:rPr lang="en-US" sz="1000" b="0" spc="25" dirty="0">
                          <a:solidFill>
                            <a:schemeClr val="tx1"/>
                          </a:solidFill>
                          <a:effectLst/>
                        </a:rPr>
                        <a:t> </a:t>
                      </a:r>
                      <a:r>
                        <a:rPr lang="en-US" sz="1000" b="0" spc="-25" dirty="0" err="1">
                          <a:solidFill>
                            <a:schemeClr val="tx1"/>
                          </a:solidFill>
                          <a:effectLst/>
                        </a:rPr>
                        <a:t>k</a:t>
                      </a:r>
                      <a:r>
                        <a:rPr lang="en-US" sz="1000" b="0" dirty="0" err="1">
                          <a:solidFill>
                            <a:schemeClr val="tx1"/>
                          </a:solidFill>
                          <a:effectLst/>
                        </a:rPr>
                        <a:t>or</a:t>
                      </a:r>
                      <a:r>
                        <a:rPr lang="en-US" sz="1000" b="0" spc="-15" dirty="0" err="1">
                          <a:solidFill>
                            <a:schemeClr val="tx1"/>
                          </a:solidFill>
                          <a:effectLst/>
                        </a:rPr>
                        <a:t>l</a:t>
                      </a:r>
                      <a:r>
                        <a:rPr lang="en-US" sz="1000" b="0" spc="5" dirty="0" err="1">
                          <a:solidFill>
                            <a:schemeClr val="tx1"/>
                          </a:solidFill>
                          <a:effectLst/>
                        </a:rPr>
                        <a:t>át</a:t>
                      </a:r>
                      <a:r>
                        <a:rPr lang="en-US" sz="1000" b="0" spc="-25" dirty="0" err="1">
                          <a:solidFill>
                            <a:schemeClr val="tx1"/>
                          </a:solidFill>
                          <a:effectLst/>
                        </a:rPr>
                        <a:t>o</a:t>
                      </a:r>
                      <a:r>
                        <a:rPr lang="en-US" sz="1000" b="0" spc="5" dirty="0" err="1">
                          <a:solidFill>
                            <a:schemeClr val="tx1"/>
                          </a:solidFill>
                          <a:effectLst/>
                        </a:rPr>
                        <a:t>z</a:t>
                      </a:r>
                      <a:r>
                        <a:rPr lang="en-US" sz="1000" b="0" spc="-15" dirty="0" err="1">
                          <a:solidFill>
                            <a:schemeClr val="tx1"/>
                          </a:solidFill>
                          <a:effectLst/>
                        </a:rPr>
                        <a:t>z</a:t>
                      </a:r>
                      <a:r>
                        <a:rPr lang="en-US" sz="1000" b="0" spc="5" dirty="0" err="1">
                          <a:solidFill>
                            <a:schemeClr val="tx1"/>
                          </a:solidFill>
                          <a:effectLst/>
                        </a:rPr>
                        <a:t>á</a:t>
                      </a:r>
                      <a:r>
                        <a:rPr lang="en-US" sz="1000" b="0" dirty="0" err="1">
                          <a:solidFill>
                            <a:schemeClr val="tx1"/>
                          </a:solidFill>
                          <a:effectLst/>
                        </a:rPr>
                        <a:t>k</a:t>
                      </a:r>
                      <a:r>
                        <a:rPr lang="en-US" sz="1000" b="0" spc="10" dirty="0">
                          <a:solidFill>
                            <a:schemeClr val="tx1"/>
                          </a:solidFill>
                          <a:effectLst/>
                        </a:rPr>
                        <a:t> </a:t>
                      </a:r>
                      <a:r>
                        <a:rPr lang="en-US" sz="1000" b="0" dirty="0">
                          <a:solidFill>
                            <a:schemeClr val="tx1"/>
                          </a:solidFill>
                          <a:effectLst/>
                        </a:rPr>
                        <a:t>a</a:t>
                      </a:r>
                      <a:r>
                        <a:rPr lang="en-US" sz="1000" b="0" spc="20" dirty="0">
                          <a:solidFill>
                            <a:schemeClr val="tx1"/>
                          </a:solidFill>
                          <a:effectLst/>
                        </a:rPr>
                        <a:t> </a:t>
                      </a:r>
                      <a:r>
                        <a:rPr lang="en-US" sz="1000" b="0" dirty="0" err="1">
                          <a:solidFill>
                            <a:schemeClr val="tx1"/>
                          </a:solidFill>
                          <a:effectLst/>
                        </a:rPr>
                        <a:t>f</a:t>
                      </a:r>
                      <a:r>
                        <a:rPr lang="en-US" sz="1000" b="0" spc="-15" dirty="0" err="1">
                          <a:solidFill>
                            <a:schemeClr val="tx1"/>
                          </a:solidFill>
                          <a:effectLst/>
                        </a:rPr>
                        <a:t>e</a:t>
                      </a:r>
                      <a:r>
                        <a:rPr lang="en-US" sz="1000" b="0" spc="5" dirty="0" err="1">
                          <a:solidFill>
                            <a:schemeClr val="tx1"/>
                          </a:solidFill>
                          <a:effectLst/>
                        </a:rPr>
                        <a:t>le</a:t>
                      </a:r>
                      <a:r>
                        <a:rPr lang="en-US" sz="1000" b="0" spc="-10" dirty="0" err="1">
                          <a:solidFill>
                            <a:schemeClr val="tx1"/>
                          </a:solidFill>
                          <a:effectLst/>
                        </a:rPr>
                        <a:t>s</a:t>
                      </a:r>
                      <a:r>
                        <a:rPr lang="en-US" sz="1000" b="0" spc="-15" dirty="0" err="1">
                          <a:solidFill>
                            <a:schemeClr val="tx1"/>
                          </a:solidFill>
                          <a:effectLst/>
                        </a:rPr>
                        <a:t>l</a:t>
                      </a:r>
                      <a:r>
                        <a:rPr lang="en-US" sz="1000" b="0" spc="5" dirty="0" err="1">
                          <a:solidFill>
                            <a:schemeClr val="tx1"/>
                          </a:solidFill>
                          <a:effectLst/>
                        </a:rPr>
                        <a:t>e</a:t>
                      </a:r>
                      <a:r>
                        <a:rPr lang="en-US" sz="1000" b="0" spc="-25" dirty="0" err="1">
                          <a:solidFill>
                            <a:schemeClr val="tx1"/>
                          </a:solidFill>
                          <a:effectLst/>
                        </a:rPr>
                        <a:t>g</a:t>
                      </a:r>
                      <a:r>
                        <a:rPr lang="en-US" sz="1000" b="0" spc="5" dirty="0" err="1">
                          <a:solidFill>
                            <a:schemeClr val="tx1"/>
                          </a:solidFill>
                          <a:effectLst/>
                        </a:rPr>
                        <a:t>e</a:t>
                      </a:r>
                      <a:r>
                        <a:rPr lang="en-US" sz="1000" b="0" dirty="0" err="1">
                          <a:solidFill>
                            <a:schemeClr val="tx1"/>
                          </a:solidFill>
                          <a:effectLst/>
                        </a:rPr>
                        <a:t>s</a:t>
                      </a:r>
                      <a:r>
                        <a:rPr lang="en-US" sz="1000" b="0" spc="25" dirty="0">
                          <a:solidFill>
                            <a:schemeClr val="tx1"/>
                          </a:solidFill>
                          <a:effectLst/>
                        </a:rPr>
                        <a:t> </a:t>
                      </a:r>
                      <a:r>
                        <a:rPr lang="en-US" sz="1000" b="0" spc="-25" dirty="0" err="1">
                          <a:solidFill>
                            <a:schemeClr val="tx1"/>
                          </a:solidFill>
                          <a:effectLst/>
                        </a:rPr>
                        <a:t>f</a:t>
                      </a:r>
                      <a:r>
                        <a:rPr lang="en-US" sz="1000" b="0" spc="5" dirty="0" err="1">
                          <a:solidFill>
                            <a:schemeClr val="tx1"/>
                          </a:solidFill>
                          <a:effectLst/>
                        </a:rPr>
                        <a:t>e</a:t>
                      </a:r>
                      <a:r>
                        <a:rPr lang="en-US" sz="1000" b="0" dirty="0" err="1">
                          <a:solidFill>
                            <a:schemeClr val="tx1"/>
                          </a:solidFill>
                          <a:effectLst/>
                        </a:rPr>
                        <a:t>h</a:t>
                      </a:r>
                      <a:r>
                        <a:rPr lang="en-US" sz="1000" b="0" spc="5" dirty="0" err="1">
                          <a:solidFill>
                            <a:schemeClr val="tx1"/>
                          </a:solidFill>
                          <a:effectLst/>
                        </a:rPr>
                        <a:t>é</a:t>
                      </a:r>
                      <a:r>
                        <a:rPr lang="en-US" sz="1000" b="0" spc="-25" dirty="0" err="1">
                          <a:solidFill>
                            <a:schemeClr val="tx1"/>
                          </a:solidFill>
                          <a:effectLst/>
                        </a:rPr>
                        <a:t>r</a:t>
                      </a:r>
                      <a:r>
                        <a:rPr lang="en-US" sz="1000" b="0" spc="5" dirty="0" err="1">
                          <a:solidFill>
                            <a:schemeClr val="tx1"/>
                          </a:solidFill>
                          <a:effectLst/>
                        </a:rPr>
                        <a:t>j</a:t>
                      </a:r>
                      <a:r>
                        <a:rPr lang="en-US" sz="1000" b="0" spc="-15" dirty="0" err="1">
                          <a:solidFill>
                            <a:schemeClr val="tx1"/>
                          </a:solidFill>
                          <a:effectLst/>
                        </a:rPr>
                        <a:t>e</a:t>
                      </a:r>
                      <a:r>
                        <a:rPr lang="en-US" sz="1000" b="0" dirty="0" err="1">
                          <a:solidFill>
                            <a:schemeClr val="tx1"/>
                          </a:solidFill>
                          <a:effectLst/>
                        </a:rPr>
                        <a:t>b</a:t>
                      </a:r>
                      <a:r>
                        <a:rPr lang="en-US" sz="1000" b="0" spc="5" dirty="0" err="1">
                          <a:solidFill>
                            <a:schemeClr val="tx1"/>
                          </a:solidFill>
                          <a:effectLst/>
                        </a:rPr>
                        <a:t>e</a:t>
                      </a:r>
                      <a:r>
                        <a:rPr lang="en-US" sz="1000" b="0" spc="-25" dirty="0" err="1">
                          <a:solidFill>
                            <a:schemeClr val="tx1"/>
                          </a:solidFill>
                          <a:effectLst/>
                        </a:rPr>
                        <a:t>v</a:t>
                      </a:r>
                      <a:r>
                        <a:rPr lang="en-US" sz="1000" b="0" spc="5" dirty="0" err="1">
                          <a:solidFill>
                            <a:schemeClr val="tx1"/>
                          </a:solidFill>
                          <a:effectLst/>
                        </a:rPr>
                        <a:t>i</a:t>
                      </a:r>
                      <a:r>
                        <a:rPr lang="en-US" sz="1000" b="0" spc="-15" dirty="0" err="1">
                          <a:solidFill>
                            <a:schemeClr val="tx1"/>
                          </a:solidFill>
                          <a:effectLst/>
                        </a:rPr>
                        <a:t>t</a:t>
                      </a:r>
                      <a:r>
                        <a:rPr lang="en-US" sz="1000" b="0" spc="5" dirty="0" err="1">
                          <a:solidFill>
                            <a:schemeClr val="tx1"/>
                          </a:solidFill>
                          <a:effectLst/>
                        </a:rPr>
                        <a:t>el</a:t>
                      </a:r>
                      <a:r>
                        <a:rPr lang="en-US" sz="1000" b="0" spc="-15" dirty="0" err="1">
                          <a:solidFill>
                            <a:schemeClr val="tx1"/>
                          </a:solidFill>
                          <a:effectLst/>
                        </a:rPr>
                        <a:t>t</a:t>
                      </a:r>
                      <a:r>
                        <a:rPr lang="en-US" sz="1000" b="0" dirty="0">
                          <a:solidFill>
                            <a:schemeClr val="tx1"/>
                          </a:solidFill>
                          <a:effectLst/>
                        </a:rPr>
                        <a:t>.</a:t>
                      </a:r>
                      <a:endParaRPr lang="hu-HU" sz="1000" b="0" dirty="0">
                        <a:solidFill>
                          <a:schemeClr val="tx1"/>
                        </a:solidFill>
                        <a:effectLst/>
                      </a:endParaRPr>
                    </a:p>
                    <a:p>
                      <a:pPr marL="106045" marR="920115" algn="just">
                        <a:lnSpc>
                          <a:spcPts val="1100"/>
                        </a:lnSpc>
                        <a:spcAft>
                          <a:spcPts val="0"/>
                        </a:spcAft>
                      </a:pPr>
                      <a:r>
                        <a:rPr lang="en-US" sz="1000" b="0" dirty="0">
                          <a:solidFill>
                            <a:schemeClr val="tx1"/>
                          </a:solidFill>
                          <a:effectLst/>
                        </a:rPr>
                        <a:t>-</a:t>
                      </a:r>
                      <a:r>
                        <a:rPr lang="en-US" sz="1000" b="0" spc="15" dirty="0">
                          <a:solidFill>
                            <a:schemeClr val="tx1"/>
                          </a:solidFill>
                          <a:effectLst/>
                        </a:rPr>
                        <a:t> </a:t>
                      </a:r>
                      <a:r>
                        <a:rPr lang="en-US" sz="1000" b="0" dirty="0" err="1">
                          <a:solidFill>
                            <a:schemeClr val="tx1"/>
                          </a:solidFill>
                          <a:effectLst/>
                        </a:rPr>
                        <a:t>f</a:t>
                      </a:r>
                      <a:r>
                        <a:rPr lang="en-US" sz="1000" b="0" spc="5" dirty="0" err="1">
                          <a:solidFill>
                            <a:schemeClr val="tx1"/>
                          </a:solidFill>
                          <a:effectLst/>
                        </a:rPr>
                        <a:t>i</a:t>
                      </a:r>
                      <a:r>
                        <a:rPr lang="en-US" sz="1000" b="0" spc="-25" dirty="0" err="1">
                          <a:solidFill>
                            <a:schemeClr val="tx1"/>
                          </a:solidFill>
                          <a:effectLst/>
                        </a:rPr>
                        <a:t>g</a:t>
                      </a:r>
                      <a:r>
                        <a:rPr lang="en-US" sz="1000" b="0" dirty="0" err="1">
                          <a:solidFill>
                            <a:schemeClr val="tx1"/>
                          </a:solidFill>
                          <a:effectLst/>
                        </a:rPr>
                        <a:t>y</a:t>
                      </a:r>
                      <a:r>
                        <a:rPr lang="en-US" sz="1000" b="0" spc="-15" dirty="0" err="1">
                          <a:solidFill>
                            <a:schemeClr val="tx1"/>
                          </a:solidFill>
                          <a:effectLst/>
                        </a:rPr>
                        <a:t>e</a:t>
                      </a:r>
                      <a:r>
                        <a:rPr lang="en-US" sz="1000" b="0" spc="5" dirty="0" err="1">
                          <a:solidFill>
                            <a:schemeClr val="tx1"/>
                          </a:solidFill>
                          <a:effectLst/>
                        </a:rPr>
                        <a:t>l</a:t>
                      </a:r>
                      <a:r>
                        <a:rPr lang="en-US" sz="1000" b="0" spc="-15" dirty="0" err="1">
                          <a:solidFill>
                            <a:schemeClr val="tx1"/>
                          </a:solidFill>
                          <a:effectLst/>
                        </a:rPr>
                        <a:t>e</a:t>
                      </a:r>
                      <a:r>
                        <a:rPr lang="en-US" sz="1000" b="0" spc="5" dirty="0" err="1">
                          <a:solidFill>
                            <a:schemeClr val="tx1"/>
                          </a:solidFill>
                          <a:effectLst/>
                        </a:rPr>
                        <a:t>m</a:t>
                      </a:r>
                      <a:r>
                        <a:rPr lang="en-US" sz="1000" b="0" dirty="0" err="1">
                          <a:solidFill>
                            <a:schemeClr val="tx1"/>
                          </a:solidFill>
                          <a:effectLst/>
                        </a:rPr>
                        <a:t>be</a:t>
                      </a:r>
                      <a:r>
                        <a:rPr lang="en-US" sz="1000" b="0" spc="5" dirty="0">
                          <a:solidFill>
                            <a:schemeClr val="tx1"/>
                          </a:solidFill>
                          <a:effectLst/>
                        </a:rPr>
                        <a:t> </a:t>
                      </a:r>
                      <a:r>
                        <a:rPr lang="en-US" sz="1000" b="0" spc="-25" dirty="0" err="1">
                          <a:solidFill>
                            <a:schemeClr val="tx1"/>
                          </a:solidFill>
                          <a:effectLst/>
                        </a:rPr>
                        <a:t>v</a:t>
                      </a:r>
                      <a:r>
                        <a:rPr lang="en-US" sz="1000" b="0" spc="5" dirty="0" err="1">
                          <a:solidFill>
                            <a:schemeClr val="tx1"/>
                          </a:solidFill>
                          <a:effectLst/>
                        </a:rPr>
                        <a:t>e</a:t>
                      </a:r>
                      <a:r>
                        <a:rPr lang="en-US" sz="1000" b="0" spc="-10" dirty="0" err="1">
                          <a:solidFill>
                            <a:schemeClr val="tx1"/>
                          </a:solidFill>
                          <a:effectLst/>
                        </a:rPr>
                        <a:t>s</a:t>
                      </a:r>
                      <a:r>
                        <a:rPr lang="en-US" sz="1000" b="0" spc="5" dirty="0" err="1">
                          <a:solidFill>
                            <a:schemeClr val="tx1"/>
                          </a:solidFill>
                          <a:effectLst/>
                        </a:rPr>
                        <a:t>zi</a:t>
                      </a:r>
                      <a:r>
                        <a:rPr lang="en-US" sz="1000" b="0" dirty="0" err="1">
                          <a:solidFill>
                            <a:schemeClr val="tx1"/>
                          </a:solidFill>
                          <a:effectLst/>
                        </a:rPr>
                        <a:t>k</a:t>
                      </a:r>
                      <a:r>
                        <a:rPr lang="en-US" sz="1000" b="0" spc="-25" dirty="0">
                          <a:solidFill>
                            <a:schemeClr val="tx1"/>
                          </a:solidFill>
                          <a:effectLst/>
                        </a:rPr>
                        <a:t> </a:t>
                      </a:r>
                      <a:r>
                        <a:rPr lang="en-US" sz="1000" b="0" dirty="0">
                          <a:solidFill>
                            <a:schemeClr val="tx1"/>
                          </a:solidFill>
                          <a:effectLst/>
                        </a:rPr>
                        <a:t>a </a:t>
                      </a:r>
                      <a:r>
                        <a:rPr lang="en-US" sz="1000" b="0" spc="5" dirty="0" err="1">
                          <a:solidFill>
                            <a:schemeClr val="tx1"/>
                          </a:solidFill>
                          <a:effectLst/>
                        </a:rPr>
                        <a:t>ta</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r</a:t>
                      </a:r>
                      <a:r>
                        <a:rPr lang="en-US" sz="1000" b="0" spc="-15" dirty="0" err="1">
                          <a:solidFill>
                            <a:schemeClr val="tx1"/>
                          </a:solidFill>
                          <a:effectLst/>
                        </a:rPr>
                        <a:t>m</a:t>
                      </a:r>
                      <a:r>
                        <a:rPr lang="en-US" sz="1000" b="0" spc="5" dirty="0" err="1">
                          <a:solidFill>
                            <a:schemeClr val="tx1"/>
                          </a:solidFill>
                          <a:effectLst/>
                        </a:rPr>
                        <a:t>á</a:t>
                      </a:r>
                      <a:r>
                        <a:rPr lang="en-US" sz="1000" b="0" dirty="0" err="1">
                          <a:solidFill>
                            <a:schemeClr val="tx1"/>
                          </a:solidFill>
                          <a:effectLst/>
                        </a:rPr>
                        <a:t>ny</a:t>
                      </a:r>
                      <a:endParaRPr lang="hu-HU" sz="1000" b="0" dirty="0">
                        <a:solidFill>
                          <a:schemeClr val="tx1"/>
                        </a:solidFill>
                        <a:effectLst/>
                      </a:endParaRPr>
                    </a:p>
                    <a:p>
                      <a:pPr marL="106045" marR="365125" algn="just">
                        <a:spcAft>
                          <a:spcPts val="0"/>
                        </a:spcAft>
                      </a:pPr>
                      <a:r>
                        <a:rPr lang="en-US" sz="1000" b="0" dirty="0" err="1">
                          <a:solidFill>
                            <a:schemeClr val="tx1"/>
                          </a:solidFill>
                          <a:effectLst/>
                        </a:rPr>
                        <a:t>fo</a:t>
                      </a:r>
                      <a:r>
                        <a:rPr lang="en-US" sz="1000" b="0" spc="-10" dirty="0" err="1">
                          <a:solidFill>
                            <a:schemeClr val="tx1"/>
                          </a:solidFill>
                          <a:effectLst/>
                        </a:rPr>
                        <a:t>s</a:t>
                      </a:r>
                      <a:r>
                        <a:rPr lang="en-US" sz="1000" b="0" spc="5" dirty="0" err="1">
                          <a:solidFill>
                            <a:schemeClr val="tx1"/>
                          </a:solidFill>
                          <a:effectLst/>
                        </a:rPr>
                        <a:t>z</a:t>
                      </a:r>
                      <a:r>
                        <a:rPr lang="en-US" sz="1000" b="0" dirty="0" err="1">
                          <a:solidFill>
                            <a:schemeClr val="tx1"/>
                          </a:solidFill>
                          <a:effectLst/>
                        </a:rPr>
                        <a:t>for</a:t>
                      </a:r>
                      <a:r>
                        <a:rPr lang="en-US" sz="1000" b="0" spc="-15" dirty="0" err="1">
                          <a:solidFill>
                            <a:schemeClr val="tx1"/>
                          </a:solidFill>
                          <a:effectLst/>
                        </a:rPr>
                        <a:t>t</a:t>
                      </a:r>
                      <a:r>
                        <a:rPr lang="en-US" sz="1000" b="0" spc="5" dirty="0" err="1">
                          <a:solidFill>
                            <a:schemeClr val="tx1"/>
                          </a:solidFill>
                          <a:effectLst/>
                        </a:rPr>
                        <a:t>a</a:t>
                      </a:r>
                      <a:r>
                        <a:rPr lang="en-US" sz="1000" b="0" spc="-25" dirty="0" err="1">
                          <a:solidFill>
                            <a:schemeClr val="tx1"/>
                          </a:solidFill>
                          <a:effectLst/>
                        </a:rPr>
                        <a:t>r</a:t>
                      </a:r>
                      <a:r>
                        <a:rPr lang="en-US" sz="1000" b="0" spc="5" dirty="0" err="1">
                          <a:solidFill>
                            <a:schemeClr val="tx1"/>
                          </a:solidFill>
                          <a:effectLst/>
                        </a:rPr>
                        <a:t>ta</a:t>
                      </a:r>
                      <a:r>
                        <a:rPr lang="en-US" sz="1000" b="0" spc="-15" dirty="0" err="1">
                          <a:solidFill>
                            <a:schemeClr val="tx1"/>
                          </a:solidFill>
                          <a:effectLst/>
                        </a:rPr>
                        <a:t>lm</a:t>
                      </a:r>
                      <a:r>
                        <a:rPr lang="en-US" sz="1000" b="0" spc="5" dirty="0" err="1">
                          <a:solidFill>
                            <a:schemeClr val="tx1"/>
                          </a:solidFill>
                          <a:effectLst/>
                        </a:rPr>
                        <a:t>á</a:t>
                      </a:r>
                      <a:r>
                        <a:rPr lang="en-US" sz="1000" b="0" dirty="0" err="1">
                          <a:solidFill>
                            <a:schemeClr val="tx1"/>
                          </a:solidFill>
                          <a:effectLst/>
                        </a:rPr>
                        <a:t>n</a:t>
                      </a:r>
                      <a:r>
                        <a:rPr lang="en-US" sz="1000" b="0" spc="5" dirty="0" err="1">
                          <a:solidFill>
                            <a:schemeClr val="tx1"/>
                          </a:solidFill>
                          <a:effectLst/>
                        </a:rPr>
                        <a:t>a</a:t>
                      </a:r>
                      <a:r>
                        <a:rPr lang="en-US" sz="1000" b="0" dirty="0" err="1">
                          <a:solidFill>
                            <a:schemeClr val="tx1"/>
                          </a:solidFill>
                          <a:effectLst/>
                        </a:rPr>
                        <a:t>k</a:t>
                      </a:r>
                      <a:r>
                        <a:rPr lang="en-US" sz="1000" b="0" spc="15" dirty="0">
                          <a:solidFill>
                            <a:schemeClr val="tx1"/>
                          </a:solidFill>
                          <a:effectLst/>
                        </a:rPr>
                        <a:t> </a:t>
                      </a:r>
                      <a:r>
                        <a:rPr lang="en-US" sz="1000" b="0" dirty="0" err="1">
                          <a:solidFill>
                            <a:schemeClr val="tx1"/>
                          </a:solidFill>
                          <a:effectLst/>
                        </a:rPr>
                        <a:t>o</a:t>
                      </a:r>
                      <a:r>
                        <a:rPr lang="en-US" sz="1000" b="0" spc="-25" dirty="0" err="1">
                          <a:solidFill>
                            <a:schemeClr val="tx1"/>
                          </a:solidFill>
                          <a:effectLst/>
                        </a:rPr>
                        <a:t>p</a:t>
                      </a:r>
                      <a:r>
                        <a:rPr lang="en-US" sz="1000" b="0" spc="5" dirty="0" err="1">
                          <a:solidFill>
                            <a:schemeClr val="tx1"/>
                          </a:solidFill>
                          <a:effectLst/>
                        </a:rPr>
                        <a:t>t</a:t>
                      </a:r>
                      <a:r>
                        <a:rPr lang="en-US" sz="1000" b="0" spc="-15" dirty="0" err="1">
                          <a:solidFill>
                            <a:schemeClr val="tx1"/>
                          </a:solidFill>
                          <a:effectLst/>
                        </a:rPr>
                        <a:t>i</a:t>
                      </a:r>
                      <a:r>
                        <a:rPr lang="en-US" sz="1000" b="0" spc="5" dirty="0" err="1">
                          <a:solidFill>
                            <a:schemeClr val="tx1"/>
                          </a:solidFill>
                          <a:effectLst/>
                        </a:rPr>
                        <a:t>m</a:t>
                      </a:r>
                      <a:r>
                        <a:rPr lang="en-US" sz="1000" b="0" spc="-15" dirty="0" err="1">
                          <a:solidFill>
                            <a:schemeClr val="tx1"/>
                          </a:solidFill>
                          <a:effectLst/>
                        </a:rPr>
                        <a:t>a</a:t>
                      </a:r>
                      <a:r>
                        <a:rPr lang="en-US" sz="1000" b="0" spc="5" dirty="0" err="1">
                          <a:solidFill>
                            <a:schemeClr val="tx1"/>
                          </a:solidFill>
                          <a:effectLst/>
                        </a:rPr>
                        <a:t>l</a:t>
                      </a:r>
                      <a:r>
                        <a:rPr lang="en-US" sz="1000" b="0" spc="-15" dirty="0" err="1">
                          <a:solidFill>
                            <a:schemeClr val="tx1"/>
                          </a:solidFill>
                          <a:effectLst/>
                        </a:rPr>
                        <a:t>i</a:t>
                      </a:r>
                      <a:r>
                        <a:rPr lang="en-US" sz="1000" b="0" spc="5" dirty="0" err="1">
                          <a:solidFill>
                            <a:schemeClr val="tx1"/>
                          </a:solidFill>
                          <a:effectLst/>
                        </a:rPr>
                        <a:t>z</a:t>
                      </a:r>
                      <a:r>
                        <a:rPr lang="en-US" sz="1000" b="0" spc="-15" dirty="0" err="1">
                          <a:solidFill>
                            <a:schemeClr val="tx1"/>
                          </a:solidFill>
                          <a:effectLst/>
                        </a:rPr>
                        <a:t>á</a:t>
                      </a:r>
                      <a:r>
                        <a:rPr lang="en-US" sz="1000" b="0" spc="5" dirty="0" err="1">
                          <a:solidFill>
                            <a:schemeClr val="tx1"/>
                          </a:solidFill>
                          <a:effectLst/>
                        </a:rPr>
                        <a:t>lá</a:t>
                      </a:r>
                      <a:r>
                        <a:rPr lang="en-US" sz="1000" b="0" spc="-10" dirty="0" err="1">
                          <a:solidFill>
                            <a:schemeClr val="tx1"/>
                          </a:solidFill>
                          <a:effectLst/>
                        </a:rPr>
                        <a:t>s</a:t>
                      </a:r>
                      <a:r>
                        <a:rPr lang="en-US" sz="1000" b="0" spc="-15" dirty="0" err="1">
                          <a:solidFill>
                            <a:schemeClr val="tx1"/>
                          </a:solidFill>
                          <a:effectLst/>
                        </a:rPr>
                        <a:t>á</a:t>
                      </a:r>
                      <a:r>
                        <a:rPr lang="en-US" sz="1000" b="0" dirty="0" err="1">
                          <a:solidFill>
                            <a:schemeClr val="tx1"/>
                          </a:solidFill>
                          <a:effectLst/>
                        </a:rPr>
                        <a:t>t</a:t>
                      </a:r>
                      <a:r>
                        <a:rPr lang="en-US" sz="1000" b="0" spc="35" dirty="0">
                          <a:solidFill>
                            <a:schemeClr val="tx1"/>
                          </a:solidFill>
                          <a:effectLst/>
                        </a:rPr>
                        <a:t> </a:t>
                      </a:r>
                      <a:r>
                        <a:rPr lang="en-US" sz="1000" b="0" dirty="0">
                          <a:solidFill>
                            <a:schemeClr val="tx1"/>
                          </a:solidFill>
                          <a:effectLst/>
                        </a:rPr>
                        <a:t>(</a:t>
                      </a:r>
                      <a:r>
                        <a:rPr lang="en-US" sz="1000" b="0" dirty="0" err="1">
                          <a:solidFill>
                            <a:schemeClr val="tx1"/>
                          </a:solidFill>
                          <a:effectLst/>
                        </a:rPr>
                        <a:t>f</a:t>
                      </a:r>
                      <a:r>
                        <a:rPr lang="en-US" sz="1000" b="0" spc="5" dirty="0" err="1">
                          <a:solidFill>
                            <a:schemeClr val="tx1"/>
                          </a:solidFill>
                          <a:effectLst/>
                        </a:rPr>
                        <a:t>i</a:t>
                      </a:r>
                      <a:r>
                        <a:rPr lang="en-US" sz="1000" b="0" spc="-15" dirty="0" err="1">
                          <a:solidFill>
                            <a:schemeClr val="tx1"/>
                          </a:solidFill>
                          <a:effectLst/>
                        </a:rPr>
                        <a:t>tá</a:t>
                      </a:r>
                      <a:r>
                        <a:rPr lang="en-US" sz="1000" b="0" spc="5" dirty="0" err="1">
                          <a:solidFill>
                            <a:schemeClr val="tx1"/>
                          </a:solidFill>
                          <a:effectLst/>
                        </a:rPr>
                        <a:t>z</a:t>
                      </a:r>
                      <a:r>
                        <a:rPr lang="en-US" sz="1000" b="0" dirty="0" err="1">
                          <a:solidFill>
                            <a:schemeClr val="tx1"/>
                          </a:solidFill>
                          <a:effectLst/>
                        </a:rPr>
                        <a:t>t</a:t>
                      </a:r>
                      <a:r>
                        <a:rPr lang="en-US" sz="1000" b="0" spc="10" dirty="0">
                          <a:solidFill>
                            <a:schemeClr val="tx1"/>
                          </a:solidFill>
                          <a:effectLst/>
                        </a:rPr>
                        <a:t> </a:t>
                      </a:r>
                      <a:r>
                        <a:rPr lang="en-US" sz="1000" b="0" spc="5" dirty="0">
                          <a:solidFill>
                            <a:schemeClr val="tx1"/>
                          </a:solidFill>
                          <a:effectLst/>
                        </a:rPr>
                        <a:t>i</a:t>
                      </a:r>
                      <a:r>
                        <a:rPr lang="en-US" sz="1000" b="0" dirty="0">
                          <a:solidFill>
                            <a:schemeClr val="tx1"/>
                          </a:solidFill>
                          <a:effectLst/>
                        </a:rPr>
                        <a:t>s </a:t>
                      </a:r>
                      <a:r>
                        <a:rPr lang="en-US" sz="1000" b="0" spc="5" dirty="0" err="1">
                          <a:solidFill>
                            <a:schemeClr val="tx1"/>
                          </a:solidFill>
                          <a:effectLst/>
                        </a:rPr>
                        <a:t>ta</a:t>
                      </a:r>
                      <a:r>
                        <a:rPr lang="en-US" sz="1000" b="0" dirty="0" err="1">
                          <a:solidFill>
                            <a:schemeClr val="tx1"/>
                          </a:solidFill>
                          <a:effectLst/>
                        </a:rPr>
                        <a:t>r</a:t>
                      </a:r>
                      <a:r>
                        <a:rPr lang="en-US" sz="1000" b="0" spc="-15" dirty="0" err="1">
                          <a:solidFill>
                            <a:schemeClr val="tx1"/>
                          </a:solidFill>
                          <a:effectLst/>
                        </a:rPr>
                        <a:t>t</a:t>
                      </a:r>
                      <a:r>
                        <a:rPr lang="en-US" sz="1000" b="0" spc="5" dirty="0" err="1">
                          <a:solidFill>
                            <a:schemeClr val="tx1"/>
                          </a:solidFill>
                          <a:effectLst/>
                        </a:rPr>
                        <a:t>a</a:t>
                      </a:r>
                      <a:r>
                        <a:rPr lang="en-US" sz="1000" b="0" spc="-15" dirty="0" err="1">
                          <a:solidFill>
                            <a:schemeClr val="tx1"/>
                          </a:solidFill>
                          <a:effectLst/>
                        </a:rPr>
                        <a:t>lm</a:t>
                      </a:r>
                      <a:r>
                        <a:rPr lang="en-US" sz="1000" b="0" spc="5" dirty="0" err="1">
                          <a:solidFill>
                            <a:schemeClr val="tx1"/>
                          </a:solidFill>
                          <a:effectLst/>
                        </a:rPr>
                        <a:t>az</a:t>
                      </a:r>
                      <a:r>
                        <a:rPr lang="en-US" sz="1000" b="0" dirty="0" err="1">
                          <a:solidFill>
                            <a:schemeClr val="tx1"/>
                          </a:solidFill>
                          <a:effectLst/>
                        </a:rPr>
                        <a:t>ó</a:t>
                      </a:r>
                      <a:r>
                        <a:rPr lang="en-US" sz="1000" b="0" spc="15" dirty="0">
                          <a:solidFill>
                            <a:schemeClr val="tx1"/>
                          </a:solidFill>
                          <a:effectLst/>
                        </a:rPr>
                        <a:t> </a:t>
                      </a:r>
                      <a:r>
                        <a:rPr lang="en-US" sz="1000" b="0" spc="-15" dirty="0" err="1">
                          <a:solidFill>
                            <a:schemeClr val="tx1"/>
                          </a:solidFill>
                          <a:effectLst/>
                        </a:rPr>
                        <a:t>t</a:t>
                      </a:r>
                      <a:r>
                        <a:rPr lang="en-US" sz="1000" b="0" spc="5" dirty="0" err="1">
                          <a:solidFill>
                            <a:schemeClr val="tx1"/>
                          </a:solidFill>
                          <a:effectLst/>
                        </a:rPr>
                        <a:t>á</a:t>
                      </a:r>
                      <a:r>
                        <a:rPr lang="en-US" sz="1000" b="0" dirty="0" err="1">
                          <a:solidFill>
                            <a:schemeClr val="tx1"/>
                          </a:solidFill>
                          <a:effectLst/>
                        </a:rPr>
                        <a:t>p</a:t>
                      </a:r>
                      <a:r>
                        <a:rPr lang="en-US" sz="1000" b="0" spc="-25" dirty="0">
                          <a:solidFill>
                            <a:schemeClr val="tx1"/>
                          </a:solidFill>
                          <a:effectLst/>
                        </a:rPr>
                        <a:t>)</a:t>
                      </a:r>
                      <a:r>
                        <a:rPr lang="en-US" sz="1000" b="0" dirty="0">
                          <a:solidFill>
                            <a:schemeClr val="tx1"/>
                          </a:solidFill>
                          <a:effectLst/>
                        </a:rPr>
                        <a:t>.</a:t>
                      </a:r>
                      <a:endParaRPr lang="hu-HU" sz="1000" b="0" dirty="0">
                        <a:solidFill>
                          <a:schemeClr val="tx1"/>
                        </a:solidFill>
                        <a:effectLst/>
                      </a:endParaRPr>
                    </a:p>
                    <a:p>
                      <a:pPr algn="just">
                        <a:lnSpc>
                          <a:spcPts val="1100"/>
                        </a:lnSpc>
                        <a:spcBef>
                          <a:spcPts val="50"/>
                        </a:spcBef>
                        <a:spcAft>
                          <a:spcPts val="0"/>
                        </a:spcAft>
                      </a:pPr>
                      <a:r>
                        <a:rPr lang="en-US" sz="1100" b="0" dirty="0">
                          <a:solidFill>
                            <a:schemeClr val="tx1"/>
                          </a:solidFill>
                          <a:effectLst/>
                        </a:rPr>
                        <a:t> </a:t>
                      </a:r>
                      <a:endParaRPr lang="hu-HU" sz="1000" b="0" dirty="0">
                        <a:solidFill>
                          <a:schemeClr val="tx1"/>
                        </a:solidFill>
                        <a:effectLst/>
                      </a:endParaRPr>
                    </a:p>
                    <a:p>
                      <a:pPr marL="99695" marR="615315" algn="just">
                        <a:spcAft>
                          <a:spcPts val="0"/>
                        </a:spcAft>
                      </a:pPr>
                      <a:r>
                        <a:rPr lang="en-US" sz="1000" b="0" dirty="0">
                          <a:solidFill>
                            <a:schemeClr val="tx1"/>
                          </a:solidFill>
                          <a:effectLst/>
                        </a:rPr>
                        <a:t>-</a:t>
                      </a:r>
                      <a:r>
                        <a:rPr lang="en-US" sz="1000" b="0" spc="1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15" dirty="0" err="1">
                          <a:solidFill>
                            <a:schemeClr val="tx1"/>
                          </a:solidFill>
                          <a:effectLst/>
                        </a:rPr>
                        <a:t>t</a:t>
                      </a:r>
                      <a:r>
                        <a:rPr lang="en-US" sz="1000" b="0" spc="5" dirty="0" err="1">
                          <a:solidFill>
                            <a:schemeClr val="tx1"/>
                          </a:solidFill>
                          <a:effectLst/>
                        </a:rPr>
                        <a:t>e</a:t>
                      </a:r>
                      <a:r>
                        <a:rPr lang="en-US" sz="1000" b="0" spc="-15" dirty="0" err="1">
                          <a:solidFill>
                            <a:schemeClr val="tx1"/>
                          </a:solidFill>
                          <a:effectLst/>
                        </a:rPr>
                        <a:t>l</a:t>
                      </a:r>
                      <a:r>
                        <a:rPr lang="en-US" sz="1000" b="0" spc="5" dirty="0" err="1">
                          <a:solidFill>
                            <a:schemeClr val="tx1"/>
                          </a:solidFill>
                          <a:effectLst/>
                        </a:rPr>
                        <a:t>e</a:t>
                      </a:r>
                      <a:r>
                        <a:rPr lang="en-US" sz="1000" b="0" dirty="0" err="1">
                          <a:solidFill>
                            <a:schemeClr val="tx1"/>
                          </a:solidFill>
                          <a:effectLst/>
                        </a:rPr>
                        <a:t>p</a:t>
                      </a:r>
                      <a:r>
                        <a:rPr lang="en-US" sz="1000" b="0" spc="-15" dirty="0" err="1">
                          <a:solidFill>
                            <a:schemeClr val="tx1"/>
                          </a:solidFill>
                          <a:effectLst/>
                        </a:rPr>
                        <a:t>e</a:t>
                      </a:r>
                      <a:r>
                        <a:rPr lang="en-US" sz="1000" b="0" dirty="0" err="1">
                          <a:solidFill>
                            <a:schemeClr val="tx1"/>
                          </a:solidFill>
                          <a:effectLst/>
                        </a:rPr>
                        <a:t>n</a:t>
                      </a:r>
                      <a:r>
                        <a:rPr lang="en-US" sz="1000" b="0" spc="5" dirty="0">
                          <a:solidFill>
                            <a:schemeClr val="tx1"/>
                          </a:solidFill>
                          <a:effectLst/>
                        </a:rPr>
                        <a:t> </a:t>
                      </a:r>
                      <a:r>
                        <a:rPr lang="en-US" sz="1000" b="0" spc="5" dirty="0" err="1">
                          <a:solidFill>
                            <a:schemeClr val="tx1"/>
                          </a:solidFill>
                          <a:effectLst/>
                        </a:rPr>
                        <a:t>zá</a:t>
                      </a:r>
                      <a:r>
                        <a:rPr lang="en-US" sz="1000" b="0" spc="-25" dirty="0" err="1">
                          <a:solidFill>
                            <a:schemeClr val="tx1"/>
                          </a:solidFill>
                          <a:effectLst/>
                        </a:rPr>
                        <a:t>r</a:t>
                      </a:r>
                      <a:r>
                        <a:rPr lang="en-US" sz="1000" b="0" dirty="0" err="1">
                          <a:solidFill>
                            <a:schemeClr val="tx1"/>
                          </a:solidFill>
                          <a:effectLst/>
                        </a:rPr>
                        <a:t>t</a:t>
                      </a:r>
                      <a:r>
                        <a:rPr lang="en-US" sz="1000" b="0" spc="30" dirty="0">
                          <a:solidFill>
                            <a:schemeClr val="tx1"/>
                          </a:solidFill>
                          <a:effectLst/>
                        </a:rPr>
                        <a:t> </a:t>
                      </a:r>
                      <a:r>
                        <a:rPr lang="en-US" sz="1000" b="0" spc="-25" dirty="0" err="1">
                          <a:solidFill>
                            <a:schemeClr val="tx1"/>
                          </a:solidFill>
                          <a:effectLst/>
                        </a:rPr>
                        <a:t>r</a:t>
                      </a:r>
                      <a:r>
                        <a:rPr lang="en-US" sz="1000" b="0" spc="5" dirty="0" err="1">
                          <a:solidFill>
                            <a:schemeClr val="tx1"/>
                          </a:solidFill>
                          <a:effectLst/>
                        </a:rPr>
                        <a:t>e</a:t>
                      </a:r>
                      <a:r>
                        <a:rPr lang="en-US" sz="1000" b="0" dirty="0" err="1">
                          <a:solidFill>
                            <a:schemeClr val="tx1"/>
                          </a:solidFill>
                          <a:effectLst/>
                        </a:rPr>
                        <a:t>nd</a:t>
                      </a:r>
                      <a:r>
                        <a:rPr lang="en-US" sz="1000" b="0" spc="-30" dirty="0" err="1">
                          <a:solidFill>
                            <a:schemeClr val="tx1"/>
                          </a:solidFill>
                          <a:effectLst/>
                        </a:rPr>
                        <a:t>s</a:t>
                      </a:r>
                      <a:r>
                        <a:rPr lang="en-US" sz="1000" b="0" spc="5" dirty="0" err="1">
                          <a:solidFill>
                            <a:schemeClr val="tx1"/>
                          </a:solidFill>
                          <a:effectLst/>
                        </a:rPr>
                        <a:t>ze</a:t>
                      </a:r>
                      <a:r>
                        <a:rPr lang="en-US" sz="1000" b="0" dirty="0" err="1">
                          <a:solidFill>
                            <a:schemeClr val="tx1"/>
                          </a:solidFill>
                          <a:effectLst/>
                        </a:rPr>
                        <a:t>r</a:t>
                      </a:r>
                      <a:r>
                        <a:rPr lang="en-US" sz="1000" b="0" spc="-25" dirty="0" err="1">
                          <a:solidFill>
                            <a:schemeClr val="tx1"/>
                          </a:solidFill>
                          <a:effectLst/>
                        </a:rPr>
                        <a:t>ű</a:t>
                      </a:r>
                      <a:r>
                        <a:rPr lang="en-US" sz="1000" b="0" dirty="0">
                          <a:solidFill>
                            <a:schemeClr val="tx1"/>
                          </a:solidFill>
                          <a:effectLst/>
                        </a:rPr>
                        <a:t>,</a:t>
                      </a:r>
                      <a:r>
                        <a:rPr lang="en-US" sz="1000" b="0" spc="30" dirty="0">
                          <a:solidFill>
                            <a:schemeClr val="tx1"/>
                          </a:solidFill>
                          <a:effectLst/>
                        </a:rPr>
                        <a:t> </a:t>
                      </a:r>
                      <a:r>
                        <a:rPr lang="en-US" sz="1000" b="0" spc="5" dirty="0" err="1">
                          <a:solidFill>
                            <a:schemeClr val="tx1"/>
                          </a:solidFill>
                          <a:effectLst/>
                        </a:rPr>
                        <a:t>a</a:t>
                      </a:r>
                      <a:r>
                        <a:rPr lang="en-US" sz="1000" b="0" spc="-25" dirty="0" err="1">
                          <a:solidFill>
                            <a:schemeClr val="tx1"/>
                          </a:solidFill>
                          <a:effectLst/>
                        </a:rPr>
                        <a:t>u</a:t>
                      </a:r>
                      <a:r>
                        <a:rPr lang="en-US" sz="1000" b="0" spc="5" dirty="0" err="1">
                          <a:solidFill>
                            <a:schemeClr val="tx1"/>
                          </a:solidFill>
                          <a:effectLst/>
                        </a:rPr>
                        <a:t>t</a:t>
                      </a:r>
                      <a:r>
                        <a:rPr lang="en-US" sz="1000" b="0" dirty="0" err="1">
                          <a:solidFill>
                            <a:schemeClr val="tx1"/>
                          </a:solidFill>
                          <a:effectLst/>
                        </a:rPr>
                        <a:t>o</a:t>
                      </a:r>
                      <a:r>
                        <a:rPr lang="en-US" sz="1000" b="0" spc="-15" dirty="0" err="1">
                          <a:solidFill>
                            <a:schemeClr val="tx1"/>
                          </a:solidFill>
                          <a:effectLst/>
                        </a:rPr>
                        <a:t>m</a:t>
                      </a:r>
                      <a:r>
                        <a:rPr lang="en-US" sz="1000" b="0" spc="5" dirty="0" err="1">
                          <a:solidFill>
                            <a:schemeClr val="tx1"/>
                          </a:solidFill>
                          <a:effectLst/>
                        </a:rPr>
                        <a:t>a</a:t>
                      </a:r>
                      <a:r>
                        <a:rPr lang="en-US" sz="1000" b="0" spc="-15" dirty="0" err="1">
                          <a:solidFill>
                            <a:schemeClr val="tx1"/>
                          </a:solidFill>
                          <a:effectLst/>
                        </a:rPr>
                        <a:t>t</a:t>
                      </a:r>
                      <a:r>
                        <a:rPr lang="en-US" sz="1000" b="0" spc="5" dirty="0" err="1">
                          <a:solidFill>
                            <a:schemeClr val="tx1"/>
                          </a:solidFill>
                          <a:effectLst/>
                        </a:rPr>
                        <a:t>i</a:t>
                      </a:r>
                      <a:r>
                        <a:rPr lang="en-US" sz="1000" b="0" spc="-15" dirty="0" err="1">
                          <a:solidFill>
                            <a:schemeClr val="tx1"/>
                          </a:solidFill>
                          <a:effectLst/>
                        </a:rPr>
                        <a:t>z</a:t>
                      </a:r>
                      <a:r>
                        <a:rPr lang="en-US" sz="1000" b="0" spc="5" dirty="0" err="1">
                          <a:solidFill>
                            <a:schemeClr val="tx1"/>
                          </a:solidFill>
                          <a:effectLst/>
                        </a:rPr>
                        <a:t>á</a:t>
                      </a:r>
                      <a:r>
                        <a:rPr lang="en-US" sz="1000" b="0" spc="-15" dirty="0" err="1">
                          <a:solidFill>
                            <a:schemeClr val="tx1"/>
                          </a:solidFill>
                          <a:effectLst/>
                        </a:rPr>
                        <a:t>l</a:t>
                      </a:r>
                      <a:r>
                        <a:rPr lang="en-US" sz="1000" b="0" dirty="0" err="1">
                          <a:solidFill>
                            <a:schemeClr val="tx1"/>
                          </a:solidFill>
                          <a:effectLst/>
                        </a:rPr>
                        <a:t>t</a:t>
                      </a:r>
                      <a:r>
                        <a:rPr lang="en-US" sz="1000" b="0" dirty="0">
                          <a:solidFill>
                            <a:schemeClr val="tx1"/>
                          </a:solidFill>
                          <a:effectLst/>
                        </a:rPr>
                        <a:t> </a:t>
                      </a:r>
                      <a:r>
                        <a:rPr lang="en-US" sz="1000" b="0" spc="5" dirty="0" err="1">
                          <a:solidFill>
                            <a:schemeClr val="tx1"/>
                          </a:solidFill>
                          <a:effectLst/>
                        </a:rPr>
                        <a:t>ta</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r</a:t>
                      </a:r>
                      <a:r>
                        <a:rPr lang="en-US" sz="1000" b="0" spc="-15" dirty="0" err="1">
                          <a:solidFill>
                            <a:schemeClr val="tx1"/>
                          </a:solidFill>
                          <a:effectLst/>
                        </a:rPr>
                        <a:t>m</a:t>
                      </a:r>
                      <a:r>
                        <a:rPr lang="en-US" sz="1000" b="0" spc="5" dirty="0" err="1">
                          <a:solidFill>
                            <a:schemeClr val="tx1"/>
                          </a:solidFill>
                          <a:effectLst/>
                        </a:rPr>
                        <a:t>á</a:t>
                      </a:r>
                      <a:r>
                        <a:rPr lang="en-US" sz="1000" b="0" dirty="0" err="1">
                          <a:solidFill>
                            <a:schemeClr val="tx1"/>
                          </a:solidFill>
                          <a:effectLst/>
                        </a:rPr>
                        <a:t>ny</a:t>
                      </a:r>
                      <a:r>
                        <a:rPr lang="en-US" sz="1000" b="0" spc="-25"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o</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tá</a:t>
                      </a:r>
                      <a:r>
                        <a:rPr lang="en-US" sz="1000" b="0" dirty="0" err="1">
                          <a:solidFill>
                            <a:schemeClr val="tx1"/>
                          </a:solidFill>
                          <a:effectLst/>
                        </a:rPr>
                        <a:t>s</a:t>
                      </a:r>
                      <a:r>
                        <a:rPr lang="en-US" sz="1000" b="0" spc="10" dirty="0">
                          <a:solidFill>
                            <a:schemeClr val="tx1"/>
                          </a:solidFill>
                          <a:effectLst/>
                        </a:rPr>
                        <a:t> </a:t>
                      </a:r>
                      <a:r>
                        <a:rPr lang="en-US" sz="1000" b="0" spc="5" dirty="0" err="1">
                          <a:solidFill>
                            <a:schemeClr val="tx1"/>
                          </a:solidFill>
                          <a:effectLst/>
                        </a:rPr>
                        <a:t>t</a:t>
                      </a:r>
                      <a:r>
                        <a:rPr lang="en-US" sz="1000" b="0" dirty="0" err="1">
                          <a:solidFill>
                            <a:schemeClr val="tx1"/>
                          </a:solidFill>
                          <a:effectLst/>
                        </a:rPr>
                        <a:t>ö</a:t>
                      </a:r>
                      <a:r>
                        <a:rPr lang="en-US" sz="1000" b="0" spc="-25" dirty="0" err="1">
                          <a:solidFill>
                            <a:schemeClr val="tx1"/>
                          </a:solidFill>
                          <a:effectLst/>
                        </a:rPr>
                        <a:t>r</a:t>
                      </a:r>
                      <a:r>
                        <a:rPr lang="en-US" sz="1000" b="0" spc="5" dirty="0" err="1">
                          <a:solidFill>
                            <a:schemeClr val="tx1"/>
                          </a:solidFill>
                          <a:effectLst/>
                        </a:rPr>
                        <a:t>té</a:t>
                      </a:r>
                      <a:r>
                        <a:rPr lang="en-US" sz="1000" b="0" spc="-25" dirty="0" err="1">
                          <a:solidFill>
                            <a:schemeClr val="tx1"/>
                          </a:solidFill>
                          <a:effectLst/>
                        </a:rPr>
                        <a:t>n</a:t>
                      </a:r>
                      <a:r>
                        <a:rPr lang="en-US" sz="1000" b="0" spc="5" dirty="0" err="1">
                          <a:solidFill>
                            <a:schemeClr val="tx1"/>
                          </a:solidFill>
                          <a:effectLst/>
                        </a:rPr>
                        <a:t>i</a:t>
                      </a:r>
                      <a:r>
                        <a:rPr lang="en-US" sz="1000" b="0" spc="-25" dirty="0" err="1">
                          <a:solidFill>
                            <a:schemeClr val="tx1"/>
                          </a:solidFill>
                          <a:effectLst/>
                        </a:rPr>
                        <a:t>k</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87648808"/>
                  </a:ext>
                </a:extLst>
              </a:tr>
              <a:tr h="540195">
                <a:tc>
                  <a:txBody>
                    <a:bodyPr/>
                    <a:lstStyle/>
                    <a:p>
                      <a:pPr algn="just">
                        <a:lnSpc>
                          <a:spcPts val="700"/>
                        </a:lnSpc>
                        <a:spcBef>
                          <a:spcPts val="40"/>
                        </a:spcBef>
                        <a:spcAft>
                          <a:spcPts val="0"/>
                        </a:spcAft>
                      </a:pPr>
                      <a:r>
                        <a:rPr lang="en-US" sz="750" b="0" dirty="0">
                          <a:solidFill>
                            <a:schemeClr val="tx1"/>
                          </a:solidFill>
                          <a:effectLst/>
                        </a:rPr>
                        <a:t> </a:t>
                      </a:r>
                      <a:endParaRPr lang="hu-HU" sz="1000" b="0" dirty="0">
                        <a:solidFill>
                          <a:schemeClr val="tx1"/>
                        </a:solidFill>
                        <a:effectLst/>
                      </a:endParaRPr>
                    </a:p>
                    <a:p>
                      <a:pPr marL="109220" marR="145415" algn="just">
                        <a:spcAft>
                          <a:spcPts val="0"/>
                        </a:spcAft>
                      </a:pPr>
                      <a:r>
                        <a:rPr lang="en-US" sz="1000" b="0" spc="5" dirty="0" err="1">
                          <a:solidFill>
                            <a:schemeClr val="tx1"/>
                          </a:solidFill>
                          <a:effectLst/>
                        </a:rPr>
                        <a:t>T</a:t>
                      </a:r>
                      <a:r>
                        <a:rPr lang="en-US" sz="1000" b="0" dirty="0" err="1">
                          <a:solidFill>
                            <a:schemeClr val="tx1"/>
                          </a:solidFill>
                          <a:effectLst/>
                        </a:rPr>
                        <a:t>öbb</a:t>
                      </a:r>
                      <a:r>
                        <a:rPr lang="en-US" sz="1000" b="0" spc="-25" dirty="0" err="1">
                          <a:solidFill>
                            <a:schemeClr val="tx1"/>
                          </a:solidFill>
                          <a:effectLst/>
                        </a:rPr>
                        <a:t>f</a:t>
                      </a:r>
                      <a:r>
                        <a:rPr lang="en-US" sz="1000" b="0" spc="5" dirty="0" err="1">
                          <a:solidFill>
                            <a:schemeClr val="tx1"/>
                          </a:solidFill>
                          <a:effectLst/>
                        </a:rPr>
                        <a:t>á</a:t>
                      </a:r>
                      <a:r>
                        <a:rPr lang="en-US" sz="1000" b="0" spc="-15" dirty="0" err="1">
                          <a:solidFill>
                            <a:schemeClr val="tx1"/>
                          </a:solidFill>
                          <a:effectLst/>
                        </a:rPr>
                        <a:t>z</a:t>
                      </a:r>
                      <a:r>
                        <a:rPr lang="en-US" sz="1000" b="0" spc="5" dirty="0" err="1">
                          <a:solidFill>
                            <a:schemeClr val="tx1"/>
                          </a:solidFill>
                          <a:effectLst/>
                        </a:rPr>
                        <a:t>i</a:t>
                      </a:r>
                      <a:r>
                        <a:rPr lang="en-US" sz="1000" b="0" spc="-10" dirty="0" err="1">
                          <a:solidFill>
                            <a:schemeClr val="tx1"/>
                          </a:solidFill>
                          <a:effectLst/>
                        </a:rPr>
                        <a:t>s</a:t>
                      </a:r>
                      <a:r>
                        <a:rPr lang="en-US" sz="1000" b="0" dirty="0" err="1">
                          <a:solidFill>
                            <a:schemeClr val="tx1"/>
                          </a:solidFill>
                          <a:effectLst/>
                        </a:rPr>
                        <a:t>ú</a:t>
                      </a:r>
                      <a:r>
                        <a:rPr lang="en-US" sz="1000" b="0" dirty="0">
                          <a:solidFill>
                            <a:schemeClr val="tx1"/>
                          </a:solidFill>
                          <a:effectLst/>
                        </a:rPr>
                        <a:t> </a:t>
                      </a:r>
                      <a:r>
                        <a:rPr lang="en-US" sz="1000" b="0" spc="5" dirty="0" err="1">
                          <a:solidFill>
                            <a:schemeClr val="tx1"/>
                          </a:solidFill>
                          <a:effectLst/>
                        </a:rPr>
                        <a:t>ta</a:t>
                      </a:r>
                      <a:r>
                        <a:rPr lang="en-US" sz="1000" b="0" spc="-25" dirty="0" err="1">
                          <a:solidFill>
                            <a:schemeClr val="tx1"/>
                          </a:solidFill>
                          <a:effectLst/>
                        </a:rPr>
                        <a:t>k</a:t>
                      </a:r>
                      <a:r>
                        <a:rPr lang="en-US" sz="1000" b="0" spc="5" dirty="0" err="1">
                          <a:solidFill>
                            <a:schemeClr val="tx1"/>
                          </a:solidFill>
                          <a:effectLst/>
                        </a:rPr>
                        <a:t>a</a:t>
                      </a:r>
                      <a:r>
                        <a:rPr lang="en-US" sz="1000" b="0" spc="-25" dirty="0" err="1">
                          <a:solidFill>
                            <a:schemeClr val="tx1"/>
                          </a:solidFill>
                          <a:effectLst/>
                        </a:rPr>
                        <a:t>r</a:t>
                      </a:r>
                      <a:r>
                        <a:rPr lang="en-US" sz="1000" b="0" spc="5" dirty="0" err="1">
                          <a:solidFill>
                            <a:schemeClr val="tx1"/>
                          </a:solidFill>
                          <a:effectLst/>
                        </a:rPr>
                        <a:t>má</a:t>
                      </a:r>
                      <a:r>
                        <a:rPr lang="en-US" sz="1000" b="0" dirty="0" err="1">
                          <a:solidFill>
                            <a:schemeClr val="tx1"/>
                          </a:solidFill>
                          <a:effectLst/>
                        </a:rPr>
                        <a:t>n</a:t>
                      </a:r>
                      <a:r>
                        <a:rPr lang="en-US" sz="1000" b="0" spc="-25" dirty="0" err="1">
                          <a:solidFill>
                            <a:schemeClr val="tx1"/>
                          </a:solidFill>
                          <a:effectLst/>
                        </a:rPr>
                        <a:t>y</a:t>
                      </a:r>
                      <a:r>
                        <a:rPr lang="en-US" sz="1000" b="0" dirty="0" err="1">
                          <a:solidFill>
                            <a:schemeClr val="tx1"/>
                          </a:solidFill>
                          <a:effectLst/>
                        </a:rPr>
                        <a:t>o</a:t>
                      </a:r>
                      <a:r>
                        <a:rPr lang="en-US" sz="1000" b="0" spc="-15" dirty="0" err="1">
                          <a:solidFill>
                            <a:schemeClr val="tx1"/>
                          </a:solidFill>
                          <a:effectLst/>
                        </a:rPr>
                        <a:t>z</a:t>
                      </a:r>
                      <a:r>
                        <a:rPr lang="en-US" sz="1000" b="0" spc="5" dirty="0" err="1">
                          <a:solidFill>
                            <a:schemeClr val="tx1"/>
                          </a:solidFill>
                          <a:effectLst/>
                        </a:rPr>
                        <a:t>á</a:t>
                      </a:r>
                      <a:r>
                        <a:rPr lang="en-US" sz="1000" b="0" dirty="0" err="1">
                          <a:solidFill>
                            <a:schemeClr val="tx1"/>
                          </a:solidFill>
                          <a:effectLst/>
                        </a:rPr>
                        <a:t>s</a:t>
                      </a:r>
                      <a:r>
                        <a:rPr lang="en-US" sz="1000" b="0" spc="2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15" dirty="0" err="1">
                          <a:solidFill>
                            <a:schemeClr val="tx1"/>
                          </a:solidFill>
                          <a:effectLst/>
                        </a:rPr>
                        <a:t>t</a:t>
                      </a:r>
                      <a:r>
                        <a:rPr lang="en-US" sz="1000" b="0" spc="5" dirty="0" err="1">
                          <a:solidFill>
                            <a:schemeClr val="tx1"/>
                          </a:solidFill>
                          <a:effectLst/>
                        </a:rPr>
                        <a:t>e</a:t>
                      </a:r>
                      <a:r>
                        <a:rPr lang="en-US" sz="1000" b="0" dirty="0" err="1">
                          <a:solidFill>
                            <a:schemeClr val="tx1"/>
                          </a:solidFill>
                          <a:effectLst/>
                        </a:rPr>
                        <a:t>n</a:t>
                      </a:r>
                      <a:r>
                        <a:rPr lang="en-US" sz="1000" b="0" spc="-25" dirty="0" err="1">
                          <a:solidFill>
                            <a:schemeClr val="tx1"/>
                          </a:solidFill>
                          <a:effectLst/>
                        </a:rPr>
                        <a:t>y</a:t>
                      </a:r>
                      <a:r>
                        <a:rPr lang="en-US" sz="1000" b="0" spc="5" dirty="0" err="1">
                          <a:solidFill>
                            <a:schemeClr val="tx1"/>
                          </a:solidFill>
                          <a:effectLst/>
                        </a:rPr>
                        <a:t>é</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té</a:t>
                      </a:r>
                      <a:r>
                        <a:rPr lang="en-US" sz="1000" b="0" spc="-10" dirty="0" err="1">
                          <a:solidFill>
                            <a:schemeClr val="tx1"/>
                          </a:solidFill>
                          <a:effectLst/>
                        </a:rPr>
                        <a:t>s</a:t>
                      </a:r>
                      <a:r>
                        <a:rPr lang="en-US" sz="1000" b="0" dirty="0" err="1">
                          <a:solidFill>
                            <a:schemeClr val="tx1"/>
                          </a:solidFill>
                          <a:effectLst/>
                        </a:rPr>
                        <a:t>i</a:t>
                      </a:r>
                      <a:r>
                        <a:rPr lang="en-US" sz="1000" b="0" spc="20" dirty="0">
                          <a:solidFill>
                            <a:schemeClr val="tx1"/>
                          </a:solidFill>
                          <a:effectLst/>
                        </a:rPr>
                        <a:t> </a:t>
                      </a:r>
                      <a:r>
                        <a:rPr lang="en-US" sz="1000" b="0" spc="5" dirty="0" err="1">
                          <a:solidFill>
                            <a:schemeClr val="tx1"/>
                          </a:solidFill>
                          <a:effectLst/>
                        </a:rPr>
                        <a:t>i</a:t>
                      </a:r>
                      <a:r>
                        <a:rPr lang="en-US" sz="1000" b="0" spc="-25" dirty="0" err="1">
                          <a:solidFill>
                            <a:schemeClr val="tx1"/>
                          </a:solidFill>
                          <a:effectLst/>
                        </a:rPr>
                        <a:t>d</a:t>
                      </a:r>
                      <a:r>
                        <a:rPr lang="en-US" sz="1000" b="0" dirty="0" err="1">
                          <a:solidFill>
                            <a:schemeClr val="tx1"/>
                          </a:solidFill>
                          <a:effectLst/>
                        </a:rPr>
                        <a:t>ő</a:t>
                      </a:r>
                      <a:r>
                        <a:rPr lang="en-US" sz="1000" b="0" spc="-1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a</a:t>
                      </a:r>
                      <a:r>
                        <a:rPr lang="en-US" sz="1000" b="0" dirty="0" err="1">
                          <a:solidFill>
                            <a:schemeClr val="tx1"/>
                          </a:solidFill>
                          <a:effectLst/>
                        </a:rPr>
                        <a:t>k</a:t>
                      </a:r>
                      <a:r>
                        <a:rPr lang="en-US" sz="1000" b="0" dirty="0">
                          <a:solidFill>
                            <a:schemeClr val="tx1"/>
                          </a:solidFill>
                          <a:effectLst/>
                        </a:rPr>
                        <a:t> </a:t>
                      </a:r>
                      <a:r>
                        <a:rPr lang="en-US" sz="1000" b="0" spc="5" dirty="0" err="1">
                          <a:solidFill>
                            <a:schemeClr val="tx1"/>
                          </a:solidFill>
                          <a:effectLst/>
                        </a:rPr>
                        <a:t>e</a:t>
                      </a:r>
                      <a:r>
                        <a:rPr lang="en-US" sz="1000" b="0" dirty="0" err="1">
                          <a:solidFill>
                            <a:schemeClr val="tx1"/>
                          </a:solidFill>
                          <a:effectLst/>
                        </a:rPr>
                        <a:t>g</a:t>
                      </a:r>
                      <a:r>
                        <a:rPr lang="en-US" sz="1000" b="0" spc="-25" dirty="0" err="1">
                          <a:solidFill>
                            <a:schemeClr val="tx1"/>
                          </a:solidFill>
                          <a:effectLst/>
                        </a:rPr>
                        <a:t>y</a:t>
                      </a:r>
                      <a:r>
                        <a:rPr lang="en-US" sz="1000" b="0" spc="5" dirty="0" err="1">
                          <a:solidFill>
                            <a:schemeClr val="tx1"/>
                          </a:solidFill>
                          <a:effectLst/>
                        </a:rPr>
                        <a:t>e</a:t>
                      </a:r>
                      <a:r>
                        <a:rPr lang="en-US" sz="1000" b="0" dirty="0" err="1">
                          <a:solidFill>
                            <a:schemeClr val="tx1"/>
                          </a:solidFill>
                          <a:effectLst/>
                        </a:rPr>
                        <a:t>di</a:t>
                      </a:r>
                      <a:r>
                        <a:rPr lang="en-US" sz="1000" b="0" dirty="0">
                          <a:solidFill>
                            <a:schemeClr val="tx1"/>
                          </a:solidFill>
                          <a:effectLst/>
                        </a:rPr>
                        <a:t> </a:t>
                      </a:r>
                      <a:r>
                        <a:rPr lang="en-US" sz="1000" b="0" dirty="0" err="1">
                          <a:solidFill>
                            <a:schemeClr val="tx1"/>
                          </a:solidFill>
                          <a:effectLst/>
                        </a:rPr>
                        <a:t>köv</a:t>
                      </a:r>
                      <a:r>
                        <a:rPr lang="en-US" sz="1000" b="0" spc="5" dirty="0" err="1">
                          <a:solidFill>
                            <a:schemeClr val="tx1"/>
                          </a:solidFill>
                          <a:effectLst/>
                        </a:rPr>
                        <a:t>e</a:t>
                      </a:r>
                      <a:r>
                        <a:rPr lang="en-US" sz="1000" b="0" spc="-15" dirty="0" err="1">
                          <a:solidFill>
                            <a:schemeClr val="tx1"/>
                          </a:solidFill>
                          <a:effectLst/>
                        </a:rPr>
                        <a:t>t</a:t>
                      </a:r>
                      <a:r>
                        <a:rPr lang="en-US" sz="1000" b="0" spc="5" dirty="0" err="1">
                          <a:solidFill>
                            <a:schemeClr val="tx1"/>
                          </a:solidFill>
                          <a:effectLst/>
                        </a:rPr>
                        <a:t>e</a:t>
                      </a:r>
                      <a:r>
                        <a:rPr lang="en-US" sz="1000" b="0" spc="-15" dirty="0" err="1">
                          <a:solidFill>
                            <a:schemeClr val="tx1"/>
                          </a:solidFill>
                          <a:effectLst/>
                        </a:rPr>
                        <a:t>l</a:t>
                      </a:r>
                      <a:r>
                        <a:rPr lang="en-US" sz="1000" b="0" spc="5" dirty="0" err="1">
                          <a:solidFill>
                            <a:schemeClr val="tx1"/>
                          </a:solidFill>
                          <a:effectLst/>
                        </a:rPr>
                        <a:t>m</a:t>
                      </a:r>
                      <a:r>
                        <a:rPr lang="en-US" sz="1000" b="0" spc="-15" dirty="0" err="1">
                          <a:solidFill>
                            <a:schemeClr val="tx1"/>
                          </a:solidFill>
                          <a:effectLst/>
                        </a:rPr>
                        <a:t>é</a:t>
                      </a:r>
                      <a:r>
                        <a:rPr lang="en-US" sz="1000" b="0" dirty="0" err="1">
                          <a:solidFill>
                            <a:schemeClr val="tx1"/>
                          </a:solidFill>
                          <a:effectLst/>
                        </a:rPr>
                        <a:t>ny</a:t>
                      </a:r>
                      <a:r>
                        <a:rPr lang="en-US" sz="1000" b="0" spc="-15" dirty="0" err="1">
                          <a:solidFill>
                            <a:schemeClr val="tx1"/>
                          </a:solidFill>
                          <a:effectLst/>
                        </a:rPr>
                        <a:t>e</a:t>
                      </a:r>
                      <a:r>
                        <a:rPr lang="en-US" sz="1000" b="0" spc="5" dirty="0" err="1">
                          <a:solidFill>
                            <a:schemeClr val="tx1"/>
                          </a:solidFill>
                          <a:effectLst/>
                        </a:rPr>
                        <a:t>i</a:t>
                      </a:r>
                      <a:r>
                        <a:rPr lang="en-US" sz="1000" b="0" dirty="0" err="1">
                          <a:solidFill>
                            <a:schemeClr val="tx1"/>
                          </a:solidFill>
                          <a:effectLst/>
                        </a:rPr>
                        <a:t>h</a:t>
                      </a:r>
                      <a:r>
                        <a:rPr lang="en-US" sz="1000" b="0" spc="-15" dirty="0" err="1">
                          <a:solidFill>
                            <a:schemeClr val="tx1"/>
                          </a:solidFill>
                          <a:effectLst/>
                        </a:rPr>
                        <a:t>e</a:t>
                      </a:r>
                      <a:r>
                        <a:rPr lang="en-US" sz="1000" b="0" dirty="0" err="1">
                          <a:solidFill>
                            <a:schemeClr val="tx1"/>
                          </a:solidFill>
                          <a:effectLst/>
                        </a:rPr>
                        <a:t>z</a:t>
                      </a:r>
                      <a:r>
                        <a:rPr lang="en-US" sz="1000" b="0" spc="20" dirty="0">
                          <a:solidFill>
                            <a:schemeClr val="tx1"/>
                          </a:solidFill>
                          <a:effectLst/>
                        </a:rPr>
                        <a:t> </a:t>
                      </a:r>
                      <a:r>
                        <a:rPr lang="en-US" sz="1000" b="0" spc="5" dirty="0" err="1">
                          <a:solidFill>
                            <a:schemeClr val="tx1"/>
                          </a:solidFill>
                          <a:effectLst/>
                        </a:rPr>
                        <a:t>i</a:t>
                      </a:r>
                      <a:r>
                        <a:rPr lang="en-US" sz="1000" b="0" spc="-25" dirty="0" err="1">
                          <a:solidFill>
                            <a:schemeClr val="tx1"/>
                          </a:solidFill>
                          <a:effectLst/>
                        </a:rPr>
                        <a:t>g</a:t>
                      </a:r>
                      <a:r>
                        <a:rPr lang="en-US" sz="1000" b="0" spc="5" dirty="0" err="1">
                          <a:solidFill>
                            <a:schemeClr val="tx1"/>
                          </a:solidFill>
                          <a:effectLst/>
                        </a:rPr>
                        <a:t>az</a:t>
                      </a:r>
                      <a:r>
                        <a:rPr lang="en-US" sz="1000" b="0" dirty="0" err="1">
                          <a:solidFill>
                            <a:schemeClr val="tx1"/>
                          </a:solidFill>
                          <a:effectLst/>
                        </a:rPr>
                        <a:t>o</a:t>
                      </a:r>
                      <a:r>
                        <a:rPr lang="en-US" sz="1000" b="0" spc="-25" dirty="0" err="1">
                          <a:solidFill>
                            <a:schemeClr val="tx1"/>
                          </a:solidFill>
                          <a:effectLst/>
                        </a:rPr>
                        <a:t>d</a:t>
                      </a:r>
                      <a:r>
                        <a:rPr lang="en-US" sz="1000" b="0" dirty="0" err="1">
                          <a:solidFill>
                            <a:schemeClr val="tx1"/>
                          </a:solidFill>
                          <a:effectLst/>
                        </a:rPr>
                        <a:t>ó</a:t>
                      </a:r>
                      <a:r>
                        <a:rPr lang="en-US" sz="1000" b="0" dirty="0">
                          <a:solidFill>
                            <a:schemeClr val="tx1"/>
                          </a:solidFill>
                          <a:effectLst/>
                        </a:rPr>
                        <a:t> </a:t>
                      </a:r>
                      <a:r>
                        <a:rPr lang="en-US" sz="1000" b="0" spc="5" dirty="0" err="1">
                          <a:solidFill>
                            <a:schemeClr val="tx1"/>
                          </a:solidFill>
                          <a:effectLst/>
                        </a:rPr>
                        <a:t>ét</a:t>
                      </a:r>
                      <a:r>
                        <a:rPr lang="en-US" sz="1000" b="0" spc="-25" dirty="0" err="1">
                          <a:solidFill>
                            <a:schemeClr val="tx1"/>
                          </a:solidFill>
                          <a:effectLst/>
                        </a:rPr>
                        <a:t>r</a:t>
                      </a:r>
                      <a:r>
                        <a:rPr lang="en-US" sz="1000" b="0" spc="5" dirty="0" err="1">
                          <a:solidFill>
                            <a:schemeClr val="tx1"/>
                          </a:solidFill>
                          <a:effectLst/>
                        </a:rPr>
                        <a:t>e</a:t>
                      </a:r>
                      <a:r>
                        <a:rPr lang="en-US" sz="1000" b="0" dirty="0" err="1">
                          <a:solidFill>
                            <a:schemeClr val="tx1"/>
                          </a:solidFill>
                          <a:effectLst/>
                        </a:rPr>
                        <a:t>nd</a:t>
                      </a:r>
                      <a:r>
                        <a:rPr lang="en-US" sz="1000" b="0" dirty="0">
                          <a:solidFill>
                            <a:schemeClr val="tx1"/>
                          </a:solidFill>
                          <a:effectLst/>
                        </a:rPr>
                        <a:t> </a:t>
                      </a:r>
                      <a:r>
                        <a:rPr lang="en-US" sz="1000" b="0" dirty="0" err="1">
                          <a:solidFill>
                            <a:schemeClr val="tx1"/>
                          </a:solidFill>
                          <a:effectLst/>
                        </a:rPr>
                        <a:t>k</a:t>
                      </a:r>
                      <a:r>
                        <a:rPr lang="en-US" sz="1000" b="0" spc="-15" dirty="0" err="1">
                          <a:solidFill>
                            <a:schemeClr val="tx1"/>
                          </a:solidFill>
                          <a:effectLst/>
                        </a:rPr>
                        <a:t>i</a:t>
                      </a:r>
                      <a:r>
                        <a:rPr lang="en-US" sz="1000" b="0" spc="5" dirty="0" err="1">
                          <a:solidFill>
                            <a:schemeClr val="tx1"/>
                          </a:solidFill>
                          <a:effectLst/>
                        </a:rPr>
                        <a:t>a</a:t>
                      </a:r>
                      <a:r>
                        <a:rPr lang="en-US" sz="1000" b="0" spc="-15" dirty="0" err="1">
                          <a:solidFill>
                            <a:schemeClr val="tx1"/>
                          </a:solidFill>
                          <a:effectLst/>
                        </a:rPr>
                        <a:t>l</a:t>
                      </a:r>
                      <a:r>
                        <a:rPr lang="en-US" sz="1000" b="0" spc="5" dirty="0" err="1">
                          <a:solidFill>
                            <a:schemeClr val="tx1"/>
                          </a:solidFill>
                          <a:effectLst/>
                        </a:rPr>
                        <a:t>a</a:t>
                      </a:r>
                      <a:r>
                        <a:rPr lang="en-US" sz="1000" b="0" dirty="0" err="1">
                          <a:solidFill>
                            <a:schemeClr val="tx1"/>
                          </a:solidFill>
                          <a:effectLst/>
                        </a:rPr>
                        <a:t>k</a:t>
                      </a:r>
                      <a:r>
                        <a:rPr lang="en-US" sz="1000" b="0" spc="-15" dirty="0" err="1">
                          <a:solidFill>
                            <a:schemeClr val="tx1"/>
                          </a:solidFill>
                          <a:effectLst/>
                        </a:rPr>
                        <a:t>í</a:t>
                      </a:r>
                      <a:r>
                        <a:rPr lang="en-US" sz="1000" b="0" spc="5" dirty="0" err="1">
                          <a:solidFill>
                            <a:schemeClr val="tx1"/>
                          </a:solidFill>
                          <a:effectLst/>
                        </a:rPr>
                        <a:t>tá</a:t>
                      </a:r>
                      <a:r>
                        <a:rPr lang="en-US" sz="1000" b="0" spc="-30" dirty="0" err="1">
                          <a:solidFill>
                            <a:schemeClr val="tx1"/>
                          </a:solidFill>
                          <a:effectLst/>
                        </a:rPr>
                        <a:t>s</a:t>
                      </a:r>
                      <a:r>
                        <a:rPr lang="en-US" sz="1000" b="0" spc="5" dirty="0" err="1">
                          <a:solidFill>
                            <a:schemeClr val="tx1"/>
                          </a:solidFill>
                          <a:effectLst/>
                        </a:rPr>
                        <a:t>á</a:t>
                      </a:r>
                      <a:r>
                        <a:rPr lang="en-US" sz="1000" b="0" dirty="0" err="1">
                          <a:solidFill>
                            <a:schemeClr val="tx1"/>
                          </a:solidFill>
                          <a:effectLst/>
                        </a:rPr>
                        <a:t>v</a:t>
                      </a:r>
                      <a:r>
                        <a:rPr lang="en-US" sz="1000" b="0" spc="-15" dirty="0" err="1">
                          <a:solidFill>
                            <a:schemeClr val="tx1"/>
                          </a:solidFill>
                          <a:effectLst/>
                        </a:rPr>
                        <a:t>a</a:t>
                      </a:r>
                      <a:r>
                        <a:rPr lang="en-US" sz="1000" b="0" spc="5" dirty="0" err="1">
                          <a:solidFill>
                            <a:schemeClr val="tx1"/>
                          </a:solidFill>
                          <a:effectLst/>
                        </a:rPr>
                        <a:t>l</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hu-HU"/>
                    </a:p>
                  </a:txBody>
                  <a:tcPr/>
                </a:tc>
                <a:extLst>
                  <a:ext uri="{0D108BD9-81ED-4DB2-BD59-A6C34878D82A}">
                    <a16:rowId xmlns:a16="http://schemas.microsoft.com/office/drawing/2014/main" val="1227529038"/>
                  </a:ext>
                </a:extLst>
              </a:tr>
              <a:tr h="470473">
                <a:tc>
                  <a:txBody>
                    <a:bodyPr/>
                    <a:lstStyle/>
                    <a:p>
                      <a:pPr marL="109220" marR="400050" algn="just">
                        <a:spcBef>
                          <a:spcPts val="190"/>
                        </a:spcBef>
                        <a:spcAft>
                          <a:spcPts val="0"/>
                        </a:spcAft>
                      </a:pPr>
                      <a:r>
                        <a:rPr lang="en-US" sz="1000" b="0" spc="-10" dirty="0" err="1">
                          <a:solidFill>
                            <a:schemeClr val="tx1"/>
                          </a:solidFill>
                          <a:effectLst/>
                        </a:rPr>
                        <a:t>S</a:t>
                      </a:r>
                      <a:r>
                        <a:rPr lang="en-US" sz="1000" b="0" spc="5" dirty="0" err="1">
                          <a:solidFill>
                            <a:schemeClr val="tx1"/>
                          </a:solidFill>
                          <a:effectLst/>
                        </a:rPr>
                        <a:t>za</a:t>
                      </a:r>
                      <a:r>
                        <a:rPr lang="en-US" sz="1000" b="0" spc="-25" dirty="0" err="1">
                          <a:solidFill>
                            <a:schemeClr val="tx1"/>
                          </a:solidFill>
                          <a:effectLst/>
                        </a:rPr>
                        <a:t>b</a:t>
                      </a:r>
                      <a:r>
                        <a:rPr lang="en-US" sz="1000" b="0" spc="5" dirty="0" err="1">
                          <a:solidFill>
                            <a:schemeClr val="tx1"/>
                          </a:solidFill>
                          <a:effectLst/>
                        </a:rPr>
                        <a:t>ál</a:t>
                      </a:r>
                      <a:r>
                        <a:rPr lang="en-US" sz="1000" b="0" dirty="0" err="1">
                          <a:solidFill>
                            <a:schemeClr val="tx1"/>
                          </a:solidFill>
                          <a:effectLst/>
                        </a:rPr>
                        <a:t>y</a:t>
                      </a:r>
                      <a:r>
                        <a:rPr lang="en-US" sz="1000" b="0" spc="-25" dirty="0" err="1">
                          <a:solidFill>
                            <a:schemeClr val="tx1"/>
                          </a:solidFill>
                          <a:effectLst/>
                        </a:rPr>
                        <a:t>o</a:t>
                      </a:r>
                      <a:r>
                        <a:rPr lang="en-US" sz="1000" b="0" spc="5" dirty="0" err="1">
                          <a:solidFill>
                            <a:schemeClr val="tx1"/>
                          </a:solidFill>
                          <a:effectLst/>
                        </a:rPr>
                        <a:t>z</a:t>
                      </a:r>
                      <a:r>
                        <a:rPr lang="en-US" sz="1000" b="0" dirty="0" err="1">
                          <a:solidFill>
                            <a:schemeClr val="tx1"/>
                          </a:solidFill>
                          <a:effectLst/>
                        </a:rPr>
                        <a:t>o</a:t>
                      </a:r>
                      <a:r>
                        <a:rPr lang="en-US" sz="1000" b="0" spc="-15" dirty="0" err="1">
                          <a:solidFill>
                            <a:schemeClr val="tx1"/>
                          </a:solidFill>
                          <a:effectLst/>
                        </a:rPr>
                        <a:t>t</a:t>
                      </a:r>
                      <a:r>
                        <a:rPr lang="en-US" sz="1000" b="0" dirty="0" err="1">
                          <a:solidFill>
                            <a:schemeClr val="tx1"/>
                          </a:solidFill>
                          <a:effectLst/>
                        </a:rPr>
                        <a:t>t</a:t>
                      </a:r>
                      <a:r>
                        <a:rPr lang="en-US" sz="1000" b="0" spc="20" dirty="0">
                          <a:solidFill>
                            <a:schemeClr val="tx1"/>
                          </a:solidFill>
                          <a:effectLst/>
                        </a:rPr>
                        <a:t> </a:t>
                      </a:r>
                      <a:r>
                        <a:rPr lang="en-US" sz="1000" b="0" spc="-15" dirty="0" err="1">
                          <a:solidFill>
                            <a:schemeClr val="tx1"/>
                          </a:solidFill>
                          <a:effectLst/>
                        </a:rPr>
                        <a:t>m</a:t>
                      </a:r>
                      <a:r>
                        <a:rPr lang="en-US" sz="1000" b="0" spc="5" dirty="0" err="1">
                          <a:solidFill>
                            <a:schemeClr val="tx1"/>
                          </a:solidFill>
                          <a:effectLst/>
                        </a:rPr>
                        <a:t>e</a:t>
                      </a:r>
                      <a:r>
                        <a:rPr lang="en-US" sz="1000" b="0" dirty="0" err="1">
                          <a:solidFill>
                            <a:schemeClr val="tx1"/>
                          </a:solidFill>
                          <a:effectLst/>
                        </a:rPr>
                        <a:t>nny</a:t>
                      </a:r>
                      <a:r>
                        <a:rPr lang="en-US" sz="1000" b="0" spc="5" dirty="0" err="1">
                          <a:solidFill>
                            <a:schemeClr val="tx1"/>
                          </a:solidFill>
                          <a:effectLst/>
                        </a:rPr>
                        <a:t>i</a:t>
                      </a:r>
                      <a:r>
                        <a:rPr lang="en-US" sz="1000" b="0" spc="-30" dirty="0" err="1">
                          <a:solidFill>
                            <a:schemeClr val="tx1"/>
                          </a:solidFill>
                          <a:effectLst/>
                        </a:rPr>
                        <a:t>s</a:t>
                      </a:r>
                      <a:r>
                        <a:rPr lang="en-US" sz="1000" b="0" spc="5" dirty="0" err="1">
                          <a:solidFill>
                            <a:schemeClr val="tx1"/>
                          </a:solidFill>
                          <a:effectLst/>
                        </a:rPr>
                        <a:t>é</a:t>
                      </a:r>
                      <a:r>
                        <a:rPr lang="en-US" sz="1000" b="0" dirty="0" err="1">
                          <a:solidFill>
                            <a:schemeClr val="tx1"/>
                          </a:solidFill>
                          <a:effectLst/>
                        </a:rPr>
                        <a:t>gű</a:t>
                      </a:r>
                      <a:r>
                        <a:rPr lang="en-US" sz="1000" b="0" dirty="0">
                          <a:solidFill>
                            <a:schemeClr val="tx1"/>
                          </a:solidFill>
                          <a:effectLst/>
                        </a:rPr>
                        <a:t> </a:t>
                      </a:r>
                      <a:r>
                        <a:rPr lang="en-US" sz="1000" b="0" spc="5" dirty="0" err="1">
                          <a:solidFill>
                            <a:schemeClr val="tx1"/>
                          </a:solidFill>
                          <a:effectLst/>
                        </a:rPr>
                        <a:t>e</a:t>
                      </a:r>
                      <a:r>
                        <a:rPr lang="en-US" sz="1000" b="0" spc="-10" dirty="0" err="1">
                          <a:solidFill>
                            <a:schemeClr val="tx1"/>
                          </a:solidFill>
                          <a:effectLst/>
                        </a:rPr>
                        <a:t>ss</a:t>
                      </a:r>
                      <a:r>
                        <a:rPr lang="en-US" sz="1000" b="0" spc="-15" dirty="0" err="1">
                          <a:solidFill>
                            <a:schemeClr val="tx1"/>
                          </a:solidFill>
                          <a:effectLst/>
                        </a:rPr>
                        <a:t>z</a:t>
                      </a:r>
                      <a:r>
                        <a:rPr lang="en-US" sz="1000" b="0" spc="5" dirty="0" err="1">
                          <a:solidFill>
                            <a:schemeClr val="tx1"/>
                          </a:solidFill>
                          <a:effectLst/>
                        </a:rPr>
                        <a:t>e</a:t>
                      </a:r>
                      <a:r>
                        <a:rPr lang="en-US" sz="1000" b="0" dirty="0" err="1">
                          <a:solidFill>
                            <a:schemeClr val="tx1"/>
                          </a:solidFill>
                          <a:effectLst/>
                        </a:rPr>
                        <a:t>n</a:t>
                      </a:r>
                      <a:r>
                        <a:rPr lang="en-US" sz="1000" b="0" spc="-15" dirty="0" err="1">
                          <a:solidFill>
                            <a:schemeClr val="tx1"/>
                          </a:solidFill>
                          <a:effectLst/>
                        </a:rPr>
                        <a:t>c</a:t>
                      </a:r>
                      <a:r>
                        <a:rPr lang="en-US" sz="1000" b="0" spc="5" dirty="0" err="1">
                          <a:solidFill>
                            <a:schemeClr val="tx1"/>
                          </a:solidFill>
                          <a:effectLst/>
                        </a:rPr>
                        <a:t>i</a:t>
                      </a:r>
                      <a:r>
                        <a:rPr lang="en-US" sz="1000" b="0" spc="-15" dirty="0" err="1">
                          <a:solidFill>
                            <a:schemeClr val="tx1"/>
                          </a:solidFill>
                          <a:effectLst/>
                        </a:rPr>
                        <a:t>á</a:t>
                      </a:r>
                      <a:r>
                        <a:rPr lang="en-US" sz="1000" b="0" spc="5" dirty="0" err="1">
                          <a:solidFill>
                            <a:schemeClr val="tx1"/>
                          </a:solidFill>
                          <a:effectLst/>
                        </a:rPr>
                        <a:t>li</a:t>
                      </a:r>
                      <a:r>
                        <a:rPr lang="en-US" sz="1000" b="0" dirty="0" err="1">
                          <a:solidFill>
                            <a:schemeClr val="tx1"/>
                          </a:solidFill>
                          <a:effectLst/>
                        </a:rPr>
                        <a:t>s</a:t>
                      </a:r>
                      <a:r>
                        <a:rPr lang="en-US" sz="1000" b="0" spc="5" dirty="0">
                          <a:solidFill>
                            <a:schemeClr val="tx1"/>
                          </a:solidFill>
                          <a:effectLst/>
                        </a:rPr>
                        <a:t> </a:t>
                      </a:r>
                      <a:r>
                        <a:rPr lang="en-US" sz="1000" b="0" spc="-15" dirty="0" err="1">
                          <a:solidFill>
                            <a:schemeClr val="tx1"/>
                          </a:solidFill>
                          <a:effectLst/>
                        </a:rPr>
                        <a:t>a</a:t>
                      </a:r>
                      <a:r>
                        <a:rPr lang="en-US" sz="1000" b="0" spc="5" dirty="0" err="1">
                          <a:solidFill>
                            <a:schemeClr val="tx1"/>
                          </a:solidFill>
                          <a:effectLst/>
                        </a:rPr>
                        <a:t>mi</a:t>
                      </a:r>
                      <a:r>
                        <a:rPr lang="en-US" sz="1000" b="0" dirty="0" err="1">
                          <a:solidFill>
                            <a:schemeClr val="tx1"/>
                          </a:solidFill>
                          <a:effectLst/>
                        </a:rPr>
                        <a:t>no</a:t>
                      </a:r>
                      <a:r>
                        <a:rPr lang="en-US" sz="1000" b="0" spc="-30" dirty="0" err="1">
                          <a:solidFill>
                            <a:schemeClr val="tx1"/>
                          </a:solidFill>
                          <a:effectLst/>
                        </a:rPr>
                        <a:t>s</a:t>
                      </a:r>
                      <a:r>
                        <a:rPr lang="en-US" sz="1000" b="0" spc="5" dirty="0" err="1">
                          <a:solidFill>
                            <a:schemeClr val="tx1"/>
                          </a:solidFill>
                          <a:effectLst/>
                        </a:rPr>
                        <a:t>a</a:t>
                      </a:r>
                      <a:r>
                        <a:rPr lang="en-US" sz="1000" b="0" dirty="0" err="1">
                          <a:solidFill>
                            <a:schemeClr val="tx1"/>
                          </a:solidFill>
                          <a:effectLst/>
                        </a:rPr>
                        <a:t>v</a:t>
                      </a:r>
                      <a:r>
                        <a:rPr lang="en-US" sz="1000" b="0" spc="-15" dirty="0" err="1">
                          <a:solidFill>
                            <a:schemeClr val="tx1"/>
                          </a:solidFill>
                          <a:effectLst/>
                        </a:rPr>
                        <a:t>a</a:t>
                      </a:r>
                      <a:r>
                        <a:rPr lang="en-US" sz="1000" b="0" dirty="0" err="1">
                          <a:solidFill>
                            <a:schemeClr val="tx1"/>
                          </a:solidFill>
                          <a:effectLst/>
                        </a:rPr>
                        <a:t>k</a:t>
                      </a:r>
                      <a:r>
                        <a:rPr lang="en-US" sz="1000" b="0" dirty="0">
                          <a:solidFill>
                            <a:schemeClr val="tx1"/>
                          </a:solidFill>
                          <a:effectLst/>
                        </a:rPr>
                        <a:t> </a:t>
                      </a:r>
                      <a:r>
                        <a:rPr lang="en-US" sz="1000" b="0" dirty="0" err="1">
                          <a:solidFill>
                            <a:schemeClr val="tx1"/>
                          </a:solidFill>
                          <a:effectLst/>
                        </a:rPr>
                        <a:t>ho</a:t>
                      </a:r>
                      <a:r>
                        <a:rPr lang="en-US" sz="1000" b="0" spc="5" dirty="0" err="1">
                          <a:solidFill>
                            <a:schemeClr val="tx1"/>
                          </a:solidFill>
                          <a:effectLst/>
                        </a:rPr>
                        <a:t>z</a:t>
                      </a:r>
                      <a:r>
                        <a:rPr lang="en-US" sz="1000" b="0" spc="-15" dirty="0" err="1">
                          <a:solidFill>
                            <a:schemeClr val="tx1"/>
                          </a:solidFill>
                          <a:effectLst/>
                        </a:rPr>
                        <a:t>z</a:t>
                      </a:r>
                      <a:r>
                        <a:rPr lang="en-US" sz="1000" b="0" spc="5" dirty="0" err="1">
                          <a:solidFill>
                            <a:schemeClr val="tx1"/>
                          </a:solidFill>
                          <a:effectLst/>
                        </a:rPr>
                        <a:t>á</a:t>
                      </a:r>
                      <a:r>
                        <a:rPr lang="en-US" sz="1000" b="0" spc="-15" dirty="0" err="1">
                          <a:solidFill>
                            <a:schemeClr val="tx1"/>
                          </a:solidFill>
                          <a:effectLst/>
                        </a:rPr>
                        <a:t>a</a:t>
                      </a:r>
                      <a:r>
                        <a:rPr lang="en-US" sz="1000" b="0" dirty="0" err="1">
                          <a:solidFill>
                            <a:schemeClr val="tx1"/>
                          </a:solidFill>
                          <a:effectLst/>
                        </a:rPr>
                        <a:t>d</a:t>
                      </a:r>
                      <a:r>
                        <a:rPr lang="en-US" sz="1000" b="0" spc="5" dirty="0" err="1">
                          <a:solidFill>
                            <a:schemeClr val="tx1"/>
                          </a:solidFill>
                          <a:effectLst/>
                        </a:rPr>
                        <a:t>á</a:t>
                      </a:r>
                      <a:r>
                        <a:rPr lang="en-US" sz="1000" b="0" spc="-10" dirty="0" err="1">
                          <a:solidFill>
                            <a:schemeClr val="tx1"/>
                          </a:solidFill>
                          <a:effectLst/>
                        </a:rPr>
                        <a:t>s</a:t>
                      </a:r>
                      <a:r>
                        <a:rPr lang="en-US" sz="1000" b="0" dirty="0" err="1">
                          <a:solidFill>
                            <a:schemeClr val="tx1"/>
                          </a:solidFill>
                          <a:effectLst/>
                        </a:rPr>
                        <a:t>a</a:t>
                      </a:r>
                      <a:r>
                        <a:rPr lang="en-US" sz="1000" b="0" spc="20" dirty="0">
                          <a:solidFill>
                            <a:schemeClr val="tx1"/>
                          </a:solidFill>
                          <a:effectLst/>
                        </a:rPr>
                        <a:t> </a:t>
                      </a:r>
                      <a:r>
                        <a:rPr lang="en-US" sz="1000" b="0" spc="-15" dirty="0" err="1">
                          <a:solidFill>
                            <a:schemeClr val="tx1"/>
                          </a:solidFill>
                          <a:effectLst/>
                        </a:rPr>
                        <a:t>a</a:t>
                      </a:r>
                      <a:r>
                        <a:rPr lang="en-US" sz="1000" b="0" dirty="0" err="1">
                          <a:solidFill>
                            <a:schemeClr val="tx1"/>
                          </a:solidFill>
                          <a:effectLst/>
                        </a:rPr>
                        <a:t>z</a:t>
                      </a:r>
                      <a:r>
                        <a:rPr lang="en-US" sz="1000" b="0" spc="10" dirty="0">
                          <a:solidFill>
                            <a:schemeClr val="tx1"/>
                          </a:solidFill>
                          <a:effectLst/>
                        </a:rPr>
                        <a:t> </a:t>
                      </a:r>
                      <a:r>
                        <a:rPr lang="en-US" sz="1000" b="0" spc="5" dirty="0" err="1">
                          <a:solidFill>
                            <a:schemeClr val="tx1"/>
                          </a:solidFill>
                          <a:effectLst/>
                        </a:rPr>
                        <a:t>a</a:t>
                      </a:r>
                      <a:r>
                        <a:rPr lang="en-US" sz="1000" b="0" spc="-15" dirty="0" err="1">
                          <a:solidFill>
                            <a:schemeClr val="tx1"/>
                          </a:solidFill>
                          <a:effectLst/>
                        </a:rPr>
                        <a:t>l</a:t>
                      </a:r>
                      <a:r>
                        <a:rPr lang="en-US" sz="1000" b="0" spc="5" dirty="0" err="1">
                          <a:solidFill>
                            <a:schemeClr val="tx1"/>
                          </a:solidFill>
                          <a:effectLst/>
                        </a:rPr>
                        <a:t>ac</a:t>
                      </a:r>
                      <a:r>
                        <a:rPr lang="en-US" sz="1000" b="0" spc="-10" dirty="0" err="1">
                          <a:solidFill>
                            <a:schemeClr val="tx1"/>
                          </a:solidFill>
                          <a:effectLst/>
                        </a:rPr>
                        <a:t>s</a:t>
                      </a:r>
                      <a:r>
                        <a:rPr lang="en-US" sz="1000" b="0" spc="-25" dirty="0" err="1">
                          <a:solidFill>
                            <a:schemeClr val="tx1"/>
                          </a:solidFill>
                          <a:effectLst/>
                        </a:rPr>
                        <a:t>o</a:t>
                      </a:r>
                      <a:r>
                        <a:rPr lang="en-US" sz="1000" b="0" dirty="0" err="1">
                          <a:solidFill>
                            <a:schemeClr val="tx1"/>
                          </a:solidFill>
                          <a:effectLst/>
                        </a:rPr>
                        <a:t>ny</a:t>
                      </a:r>
                      <a:r>
                        <a:rPr lang="en-US" sz="1000" b="0" spc="5" dirty="0">
                          <a:solidFill>
                            <a:schemeClr val="tx1"/>
                          </a:solidFill>
                          <a:effectLst/>
                        </a:rPr>
                        <a:t> </a:t>
                      </a:r>
                      <a:r>
                        <a:rPr lang="en-US" sz="1000" b="0" dirty="0" err="1">
                          <a:solidFill>
                            <a:schemeClr val="tx1"/>
                          </a:solidFill>
                          <a:effectLst/>
                        </a:rPr>
                        <a:t>ny</a:t>
                      </a:r>
                      <a:r>
                        <a:rPr lang="en-US" sz="1000" b="0" spc="5" dirty="0" err="1">
                          <a:solidFill>
                            <a:schemeClr val="tx1"/>
                          </a:solidFill>
                          <a:effectLst/>
                        </a:rPr>
                        <a:t>e</a:t>
                      </a:r>
                      <a:r>
                        <a:rPr lang="en-US" sz="1000" b="0" dirty="0" err="1">
                          <a:solidFill>
                            <a:schemeClr val="tx1"/>
                          </a:solidFill>
                          <a:effectLst/>
                        </a:rPr>
                        <a:t>r</a:t>
                      </a:r>
                      <a:r>
                        <a:rPr lang="en-US" sz="1000" b="0" spc="-10" dirty="0" err="1">
                          <a:solidFill>
                            <a:schemeClr val="tx1"/>
                          </a:solidFill>
                          <a:effectLst/>
                        </a:rPr>
                        <a:t>s</a:t>
                      </a:r>
                      <a:r>
                        <a:rPr lang="en-US" sz="1000" b="0" spc="-25" dirty="0" err="1">
                          <a:solidFill>
                            <a:schemeClr val="tx1"/>
                          </a:solidFill>
                          <a:effectLst/>
                        </a:rPr>
                        <a:t>f</a:t>
                      </a:r>
                      <a:r>
                        <a:rPr lang="en-US" sz="1000" b="0" spc="5" dirty="0" err="1">
                          <a:solidFill>
                            <a:schemeClr val="tx1"/>
                          </a:solidFill>
                          <a:effectLst/>
                        </a:rPr>
                        <a:t>e</a:t>
                      </a:r>
                      <a:r>
                        <a:rPr lang="en-US" sz="1000" b="0" dirty="0" err="1">
                          <a:solidFill>
                            <a:schemeClr val="tx1"/>
                          </a:solidFill>
                          <a:effectLst/>
                        </a:rPr>
                        <a:t>h</a:t>
                      </a:r>
                      <a:r>
                        <a:rPr lang="en-US" sz="1000" b="0" spc="-15" dirty="0" err="1">
                          <a:solidFill>
                            <a:schemeClr val="tx1"/>
                          </a:solidFill>
                          <a:effectLst/>
                        </a:rPr>
                        <a:t>é</a:t>
                      </a:r>
                      <a:r>
                        <a:rPr lang="en-US" sz="1000" b="0" dirty="0" err="1">
                          <a:solidFill>
                            <a:schemeClr val="tx1"/>
                          </a:solidFill>
                          <a:effectLst/>
                        </a:rPr>
                        <a:t>r</a:t>
                      </a:r>
                      <a:r>
                        <a:rPr lang="en-US" sz="1000" b="0" spc="-15" dirty="0" err="1">
                          <a:solidFill>
                            <a:schemeClr val="tx1"/>
                          </a:solidFill>
                          <a:effectLst/>
                        </a:rPr>
                        <a:t>j</a:t>
                      </a:r>
                      <a:r>
                        <a:rPr lang="en-US" sz="1000" b="0" spc="25" dirty="0" err="1">
                          <a:solidFill>
                            <a:schemeClr val="tx1"/>
                          </a:solidFill>
                          <a:effectLst/>
                        </a:rPr>
                        <a:t>e</a:t>
                      </a:r>
                      <a:r>
                        <a:rPr lang="en-US" sz="1000" b="0" dirty="0" err="1">
                          <a:solidFill>
                            <a:schemeClr val="tx1"/>
                          </a:solidFill>
                          <a:effectLst/>
                        </a:rPr>
                        <a:t>-</a:t>
                      </a:r>
                      <a:r>
                        <a:rPr lang="en-US" sz="1000" b="0" spc="-15" dirty="0" err="1">
                          <a:solidFill>
                            <a:schemeClr val="tx1"/>
                          </a:solidFill>
                          <a:effectLst/>
                        </a:rPr>
                        <a:t>t</a:t>
                      </a:r>
                      <a:r>
                        <a:rPr lang="en-US" sz="1000" b="0" spc="5" dirty="0" err="1">
                          <a:solidFill>
                            <a:schemeClr val="tx1"/>
                          </a:solidFill>
                          <a:effectLst/>
                        </a:rPr>
                        <a:t>a</a:t>
                      </a:r>
                      <a:r>
                        <a:rPr lang="en-US" sz="1000" b="0" dirty="0" err="1">
                          <a:solidFill>
                            <a:schemeClr val="tx1"/>
                          </a:solidFill>
                          <a:effectLst/>
                        </a:rPr>
                        <a:t>r</a:t>
                      </a:r>
                      <a:r>
                        <a:rPr lang="en-US" sz="1000" b="0" spc="-15" dirty="0" err="1">
                          <a:solidFill>
                            <a:schemeClr val="tx1"/>
                          </a:solidFill>
                          <a:effectLst/>
                        </a:rPr>
                        <a:t>t</a:t>
                      </a:r>
                      <a:r>
                        <a:rPr lang="en-US" sz="1000" b="0" spc="5" dirty="0" err="1">
                          <a:solidFill>
                            <a:schemeClr val="tx1"/>
                          </a:solidFill>
                          <a:effectLst/>
                        </a:rPr>
                        <a:t>a</a:t>
                      </a:r>
                      <a:r>
                        <a:rPr lang="en-US" sz="1000" b="0" spc="-15" dirty="0" err="1">
                          <a:solidFill>
                            <a:schemeClr val="tx1"/>
                          </a:solidFill>
                          <a:effectLst/>
                        </a:rPr>
                        <a:t>l</a:t>
                      </a:r>
                      <a:r>
                        <a:rPr lang="en-US" sz="1000" b="0" spc="5" dirty="0" err="1">
                          <a:solidFill>
                            <a:schemeClr val="tx1"/>
                          </a:solidFill>
                          <a:effectLst/>
                        </a:rPr>
                        <a:t>m</a:t>
                      </a:r>
                      <a:r>
                        <a:rPr lang="en-US" sz="1000" b="0" dirty="0" err="1">
                          <a:solidFill>
                            <a:schemeClr val="tx1"/>
                          </a:solidFill>
                          <a:effectLst/>
                        </a:rPr>
                        <a:t>ú</a:t>
                      </a:r>
                      <a:r>
                        <a:rPr lang="en-US" sz="1000" b="0" dirty="0">
                          <a:solidFill>
                            <a:schemeClr val="tx1"/>
                          </a:solidFill>
                          <a:effectLst/>
                        </a:rPr>
                        <a:t> </a:t>
                      </a:r>
                      <a:r>
                        <a:rPr lang="en-US" sz="1000" b="0" spc="5" dirty="0" err="1">
                          <a:solidFill>
                            <a:schemeClr val="tx1"/>
                          </a:solidFill>
                          <a:effectLst/>
                        </a:rPr>
                        <a:t>ét</a:t>
                      </a:r>
                      <a:r>
                        <a:rPr lang="en-US" sz="1000" b="0" spc="-25" dirty="0" err="1">
                          <a:solidFill>
                            <a:schemeClr val="tx1"/>
                          </a:solidFill>
                          <a:effectLst/>
                        </a:rPr>
                        <a:t>r</a:t>
                      </a:r>
                      <a:r>
                        <a:rPr lang="en-US" sz="1000" b="0" spc="5" dirty="0" err="1">
                          <a:solidFill>
                            <a:schemeClr val="tx1"/>
                          </a:solidFill>
                          <a:effectLst/>
                        </a:rPr>
                        <a:t>e</a:t>
                      </a:r>
                      <a:r>
                        <a:rPr lang="en-US" sz="1000" b="0" dirty="0" err="1">
                          <a:solidFill>
                            <a:schemeClr val="tx1"/>
                          </a:solidFill>
                          <a:effectLst/>
                        </a:rPr>
                        <a:t>nd</a:t>
                      </a:r>
                      <a:r>
                        <a:rPr lang="en-US" sz="1000" b="0" spc="-25" dirty="0" err="1">
                          <a:solidFill>
                            <a:schemeClr val="tx1"/>
                          </a:solidFill>
                          <a:effectLst/>
                        </a:rPr>
                        <a:t>h</a:t>
                      </a:r>
                      <a:r>
                        <a:rPr lang="en-US" sz="1000" b="0" spc="5" dirty="0" err="1">
                          <a:solidFill>
                            <a:schemeClr val="tx1"/>
                          </a:solidFill>
                          <a:effectLst/>
                        </a:rPr>
                        <a:t>e</a:t>
                      </a:r>
                      <a:r>
                        <a:rPr lang="en-US" sz="1000" b="0" spc="-15" dirty="0" err="1">
                          <a:solidFill>
                            <a:schemeClr val="tx1"/>
                          </a:solidFill>
                          <a:effectLst/>
                        </a:rPr>
                        <a:t>z</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hu-HU"/>
                    </a:p>
                  </a:txBody>
                  <a:tcPr/>
                </a:tc>
                <a:extLst>
                  <a:ext uri="{0D108BD9-81ED-4DB2-BD59-A6C34878D82A}">
                    <a16:rowId xmlns:a16="http://schemas.microsoft.com/office/drawing/2014/main" val="2111988499"/>
                  </a:ext>
                </a:extLst>
              </a:tr>
              <a:tr h="452256">
                <a:tc>
                  <a:txBody>
                    <a:bodyPr/>
                    <a:lstStyle/>
                    <a:p>
                      <a:pPr marL="109220" marR="90805" algn="just">
                        <a:spcBef>
                          <a:spcPts val="190"/>
                        </a:spcBef>
                        <a:spcAft>
                          <a:spcPts val="0"/>
                        </a:spcAft>
                      </a:pPr>
                      <a:r>
                        <a:rPr lang="en-US" sz="1000" b="0" spc="-10">
                          <a:solidFill>
                            <a:schemeClr val="tx1"/>
                          </a:solidFill>
                          <a:effectLst/>
                        </a:rPr>
                        <a:t>A</a:t>
                      </a:r>
                      <a:r>
                        <a:rPr lang="en-US" sz="1000" b="0">
                          <a:solidFill>
                            <a:schemeClr val="tx1"/>
                          </a:solidFill>
                          <a:effectLst/>
                        </a:rPr>
                        <a:t>z</a:t>
                      </a:r>
                      <a:r>
                        <a:rPr lang="en-US" sz="1000" b="0" spc="25">
                          <a:solidFill>
                            <a:schemeClr val="tx1"/>
                          </a:solidFill>
                          <a:effectLst/>
                        </a:rPr>
                        <a:t> </a:t>
                      </a:r>
                      <a:r>
                        <a:rPr lang="en-US" sz="1000" b="0">
                          <a:solidFill>
                            <a:schemeClr val="tx1"/>
                          </a:solidFill>
                          <a:effectLst/>
                        </a:rPr>
                        <a:t>ö</a:t>
                      </a:r>
                      <a:r>
                        <a:rPr lang="en-US" sz="1000" b="0" spc="-10">
                          <a:solidFill>
                            <a:schemeClr val="tx1"/>
                          </a:solidFill>
                          <a:effectLst/>
                        </a:rPr>
                        <a:t>ss</a:t>
                      </a:r>
                      <a:r>
                        <a:rPr lang="en-US" sz="1000" b="0" spc="-15">
                          <a:solidFill>
                            <a:schemeClr val="tx1"/>
                          </a:solidFill>
                          <a:effectLst/>
                        </a:rPr>
                        <a:t>z</a:t>
                      </a:r>
                      <a:r>
                        <a:rPr lang="en-US" sz="1000" b="0" spc="5">
                          <a:solidFill>
                            <a:schemeClr val="tx1"/>
                          </a:solidFill>
                          <a:effectLst/>
                        </a:rPr>
                        <a:t>e</a:t>
                      </a:r>
                      <a:r>
                        <a:rPr lang="en-US" sz="1000" b="0">
                          <a:solidFill>
                            <a:schemeClr val="tx1"/>
                          </a:solidFill>
                          <a:effectLst/>
                        </a:rPr>
                        <a:t>s</a:t>
                      </a:r>
                      <a:r>
                        <a:rPr lang="en-US" sz="1000" b="0" spc="15">
                          <a:solidFill>
                            <a:schemeClr val="tx1"/>
                          </a:solidFill>
                          <a:effectLst/>
                        </a:rPr>
                        <a:t> </a:t>
                      </a:r>
                      <a:r>
                        <a:rPr lang="en-US" sz="1000" b="0" spc="-25">
                          <a:solidFill>
                            <a:schemeClr val="tx1"/>
                          </a:solidFill>
                          <a:effectLst/>
                        </a:rPr>
                        <a:t>k</a:t>
                      </a:r>
                      <a:r>
                        <a:rPr lang="en-US" sz="1000" b="0" spc="5">
                          <a:solidFill>
                            <a:schemeClr val="tx1"/>
                          </a:solidFill>
                          <a:effectLst/>
                        </a:rPr>
                        <a:t>i</a:t>
                      </a:r>
                      <a:r>
                        <a:rPr lang="en-US" sz="1000" b="0">
                          <a:solidFill>
                            <a:schemeClr val="tx1"/>
                          </a:solidFill>
                          <a:effectLst/>
                        </a:rPr>
                        <a:t>v</a:t>
                      </a:r>
                      <a:r>
                        <a:rPr lang="en-US" sz="1000" b="0" spc="-15">
                          <a:solidFill>
                            <a:schemeClr val="tx1"/>
                          </a:solidFill>
                          <a:effectLst/>
                        </a:rPr>
                        <a:t>á</a:t>
                      </a:r>
                      <a:r>
                        <a:rPr lang="en-US" sz="1000" b="0" spc="5">
                          <a:solidFill>
                            <a:schemeClr val="tx1"/>
                          </a:solidFill>
                          <a:effectLst/>
                        </a:rPr>
                        <a:t>la</a:t>
                      </a:r>
                      <a:r>
                        <a:rPr lang="en-US" sz="1000" b="0" spc="-30">
                          <a:solidFill>
                            <a:schemeClr val="tx1"/>
                          </a:solidFill>
                          <a:effectLst/>
                        </a:rPr>
                        <a:t>s</a:t>
                      </a:r>
                      <a:r>
                        <a:rPr lang="en-US" sz="1000" b="0" spc="5">
                          <a:solidFill>
                            <a:schemeClr val="tx1"/>
                          </a:solidFill>
                          <a:effectLst/>
                        </a:rPr>
                        <a:t>zt</a:t>
                      </a:r>
                      <a:r>
                        <a:rPr lang="en-US" sz="1000" b="0" spc="-25">
                          <a:solidFill>
                            <a:schemeClr val="tx1"/>
                          </a:solidFill>
                          <a:effectLst/>
                        </a:rPr>
                        <a:t>o</a:t>
                      </a:r>
                      <a:r>
                        <a:rPr lang="en-US" sz="1000" b="0" spc="5">
                          <a:solidFill>
                            <a:schemeClr val="tx1"/>
                          </a:solidFill>
                          <a:effectLst/>
                        </a:rPr>
                        <a:t>t</a:t>
                      </a:r>
                      <a:r>
                        <a:rPr lang="en-US" sz="1000" b="0">
                          <a:solidFill>
                            <a:schemeClr val="tx1"/>
                          </a:solidFill>
                          <a:effectLst/>
                        </a:rPr>
                        <a:t>t</a:t>
                      </a:r>
                      <a:r>
                        <a:rPr lang="en-US" sz="1000" b="0" spc="20">
                          <a:solidFill>
                            <a:schemeClr val="tx1"/>
                          </a:solidFill>
                          <a:effectLst/>
                        </a:rPr>
                        <a:t> </a:t>
                      </a:r>
                      <a:r>
                        <a:rPr lang="en-US" sz="1000" b="0">
                          <a:solidFill>
                            <a:schemeClr val="tx1"/>
                          </a:solidFill>
                          <a:effectLst/>
                        </a:rPr>
                        <a:t>n</a:t>
                      </a:r>
                      <a:r>
                        <a:rPr lang="en-US" sz="1000" b="0" spc="-15">
                          <a:solidFill>
                            <a:schemeClr val="tx1"/>
                          </a:solidFill>
                          <a:effectLst/>
                        </a:rPr>
                        <a:t>i</a:t>
                      </a:r>
                      <a:r>
                        <a:rPr lang="en-US" sz="1000" b="0" spc="5">
                          <a:solidFill>
                            <a:schemeClr val="tx1"/>
                          </a:solidFill>
                          <a:effectLst/>
                        </a:rPr>
                        <a:t>t</a:t>
                      </a:r>
                      <a:r>
                        <a:rPr lang="en-US" sz="1000" b="0">
                          <a:solidFill>
                            <a:schemeClr val="tx1"/>
                          </a:solidFill>
                          <a:effectLst/>
                        </a:rPr>
                        <a:t>ro</a:t>
                      </a:r>
                      <a:r>
                        <a:rPr lang="en-US" sz="1000" b="0" spc="-25">
                          <a:solidFill>
                            <a:schemeClr val="tx1"/>
                          </a:solidFill>
                          <a:effectLst/>
                        </a:rPr>
                        <a:t>g</a:t>
                      </a:r>
                      <a:r>
                        <a:rPr lang="en-US" sz="1000" b="0" spc="5">
                          <a:solidFill>
                            <a:schemeClr val="tx1"/>
                          </a:solidFill>
                          <a:effectLst/>
                        </a:rPr>
                        <a:t>é</a:t>
                      </a:r>
                      <a:r>
                        <a:rPr lang="en-US" sz="1000" b="0">
                          <a:solidFill>
                            <a:schemeClr val="tx1"/>
                          </a:solidFill>
                          <a:effectLst/>
                        </a:rPr>
                        <a:t>nt </a:t>
                      </a:r>
                      <a:r>
                        <a:rPr lang="en-US" sz="1000" b="0" spc="5">
                          <a:solidFill>
                            <a:schemeClr val="tx1"/>
                          </a:solidFill>
                          <a:effectLst/>
                        </a:rPr>
                        <a:t>c</a:t>
                      </a:r>
                      <a:r>
                        <a:rPr lang="en-US" sz="1000" b="0" spc="-10">
                          <a:solidFill>
                            <a:schemeClr val="tx1"/>
                          </a:solidFill>
                          <a:effectLst/>
                        </a:rPr>
                        <a:t>s</a:t>
                      </a:r>
                      <a:r>
                        <a:rPr lang="en-US" sz="1000" b="0">
                          <a:solidFill>
                            <a:schemeClr val="tx1"/>
                          </a:solidFill>
                          <a:effectLst/>
                        </a:rPr>
                        <a:t>ö</a:t>
                      </a:r>
                      <a:r>
                        <a:rPr lang="en-US" sz="1000" b="0" spc="-25">
                          <a:solidFill>
                            <a:schemeClr val="tx1"/>
                          </a:solidFill>
                          <a:effectLst/>
                        </a:rPr>
                        <a:t>k</a:t>
                      </a:r>
                      <a:r>
                        <a:rPr lang="en-US" sz="1000" b="0">
                          <a:solidFill>
                            <a:schemeClr val="tx1"/>
                          </a:solidFill>
                          <a:effectLst/>
                        </a:rPr>
                        <a:t>k</a:t>
                      </a:r>
                      <a:r>
                        <a:rPr lang="en-US" sz="1000" b="0" spc="5">
                          <a:solidFill>
                            <a:schemeClr val="tx1"/>
                          </a:solidFill>
                          <a:effectLst/>
                        </a:rPr>
                        <a:t>e</a:t>
                      </a:r>
                      <a:r>
                        <a:rPr lang="en-US" sz="1000" b="0" spc="-25">
                          <a:solidFill>
                            <a:schemeClr val="tx1"/>
                          </a:solidFill>
                          <a:effectLst/>
                        </a:rPr>
                        <a:t>n</a:t>
                      </a:r>
                      <a:r>
                        <a:rPr lang="en-US" sz="1000" b="0" spc="5">
                          <a:solidFill>
                            <a:schemeClr val="tx1"/>
                          </a:solidFill>
                          <a:effectLst/>
                        </a:rPr>
                        <a:t>t</a:t>
                      </a:r>
                      <a:r>
                        <a:rPr lang="en-US" sz="1000" b="0">
                          <a:solidFill>
                            <a:schemeClr val="tx1"/>
                          </a:solidFill>
                          <a:effectLst/>
                        </a:rPr>
                        <a:t>ő</a:t>
                      </a:r>
                      <a:r>
                        <a:rPr lang="en-US" sz="1000" b="0" spc="-5">
                          <a:solidFill>
                            <a:schemeClr val="tx1"/>
                          </a:solidFill>
                          <a:effectLst/>
                        </a:rPr>
                        <a:t> </a:t>
                      </a:r>
                      <a:r>
                        <a:rPr lang="en-US" sz="1000" b="0" spc="5">
                          <a:solidFill>
                            <a:schemeClr val="tx1"/>
                          </a:solidFill>
                          <a:effectLst/>
                        </a:rPr>
                        <a:t>e</a:t>
                      </a:r>
                      <a:r>
                        <a:rPr lang="en-US" sz="1000" b="0">
                          <a:solidFill>
                            <a:schemeClr val="tx1"/>
                          </a:solidFill>
                          <a:effectLst/>
                        </a:rPr>
                        <a:t>n</a:t>
                      </a:r>
                      <a:r>
                        <a:rPr lang="en-US" sz="1000" b="0" spc="-25">
                          <a:solidFill>
                            <a:schemeClr val="tx1"/>
                          </a:solidFill>
                          <a:effectLst/>
                        </a:rPr>
                        <a:t>g</a:t>
                      </a:r>
                      <a:r>
                        <a:rPr lang="en-US" sz="1000" b="0" spc="5">
                          <a:solidFill>
                            <a:schemeClr val="tx1"/>
                          </a:solidFill>
                          <a:effectLst/>
                        </a:rPr>
                        <a:t>e</a:t>
                      </a:r>
                      <a:r>
                        <a:rPr lang="en-US" sz="1000" b="0" spc="-25">
                          <a:solidFill>
                            <a:schemeClr val="tx1"/>
                          </a:solidFill>
                          <a:effectLst/>
                        </a:rPr>
                        <a:t>d</a:t>
                      </a:r>
                      <a:r>
                        <a:rPr lang="en-US" sz="1000" b="0" spc="5">
                          <a:solidFill>
                            <a:schemeClr val="tx1"/>
                          </a:solidFill>
                          <a:effectLst/>
                        </a:rPr>
                        <a:t>él</a:t>
                      </a:r>
                      <a:r>
                        <a:rPr lang="en-US" sz="1000" b="0" spc="-25">
                          <a:solidFill>
                            <a:schemeClr val="tx1"/>
                          </a:solidFill>
                          <a:effectLst/>
                        </a:rPr>
                        <a:t>y</a:t>
                      </a:r>
                      <a:r>
                        <a:rPr lang="en-US" sz="1000" b="0" spc="5">
                          <a:solidFill>
                            <a:schemeClr val="tx1"/>
                          </a:solidFill>
                          <a:effectLst/>
                        </a:rPr>
                        <a:t>e</a:t>
                      </a:r>
                      <a:r>
                        <a:rPr lang="en-US" sz="1000" b="0" spc="-15">
                          <a:solidFill>
                            <a:schemeClr val="tx1"/>
                          </a:solidFill>
                          <a:effectLst/>
                        </a:rPr>
                        <a:t>z</a:t>
                      </a:r>
                      <a:r>
                        <a:rPr lang="en-US" sz="1000" b="0" spc="5">
                          <a:solidFill>
                            <a:schemeClr val="tx1"/>
                          </a:solidFill>
                          <a:effectLst/>
                        </a:rPr>
                        <a:t>e</a:t>
                      </a:r>
                      <a:r>
                        <a:rPr lang="en-US" sz="1000" b="0" spc="-15">
                          <a:solidFill>
                            <a:schemeClr val="tx1"/>
                          </a:solidFill>
                          <a:effectLst/>
                        </a:rPr>
                        <a:t>t</a:t>
                      </a:r>
                      <a:r>
                        <a:rPr lang="en-US" sz="1000" b="0">
                          <a:solidFill>
                            <a:schemeClr val="tx1"/>
                          </a:solidFill>
                          <a:effectLst/>
                        </a:rPr>
                        <a:t>t </a:t>
                      </a:r>
                      <a:r>
                        <a:rPr lang="en-US" sz="1000" b="0" spc="5">
                          <a:solidFill>
                            <a:schemeClr val="tx1"/>
                          </a:solidFill>
                          <a:effectLst/>
                        </a:rPr>
                        <a:t>ta</a:t>
                      </a:r>
                      <a:r>
                        <a:rPr lang="en-US" sz="1000" b="0" spc="-25">
                          <a:solidFill>
                            <a:schemeClr val="tx1"/>
                          </a:solidFill>
                          <a:effectLst/>
                        </a:rPr>
                        <a:t>k</a:t>
                      </a:r>
                      <a:r>
                        <a:rPr lang="en-US" sz="1000" b="0" spc="5">
                          <a:solidFill>
                            <a:schemeClr val="tx1"/>
                          </a:solidFill>
                          <a:effectLst/>
                        </a:rPr>
                        <a:t>a</a:t>
                      </a:r>
                      <a:r>
                        <a:rPr lang="en-US" sz="1000" b="0">
                          <a:solidFill>
                            <a:schemeClr val="tx1"/>
                          </a:solidFill>
                          <a:effectLst/>
                        </a:rPr>
                        <a:t>r</a:t>
                      </a:r>
                      <a:r>
                        <a:rPr lang="en-US" sz="1000" b="0" spc="-15">
                          <a:solidFill>
                            <a:schemeClr val="tx1"/>
                          </a:solidFill>
                          <a:effectLst/>
                        </a:rPr>
                        <a:t>m</a:t>
                      </a:r>
                      <a:r>
                        <a:rPr lang="en-US" sz="1000" b="0" spc="5">
                          <a:solidFill>
                            <a:schemeClr val="tx1"/>
                          </a:solidFill>
                          <a:effectLst/>
                        </a:rPr>
                        <a:t>á</a:t>
                      </a:r>
                      <a:r>
                        <a:rPr lang="en-US" sz="1000" b="0">
                          <a:solidFill>
                            <a:schemeClr val="tx1"/>
                          </a:solidFill>
                          <a:effectLst/>
                        </a:rPr>
                        <a:t>n</a:t>
                      </a:r>
                      <a:r>
                        <a:rPr lang="en-US" sz="1000" b="0" spc="10">
                          <a:solidFill>
                            <a:schemeClr val="tx1"/>
                          </a:solidFill>
                          <a:effectLst/>
                        </a:rPr>
                        <a:t>y</a:t>
                      </a:r>
                      <a:r>
                        <a:rPr lang="en-US" sz="1000" b="0" spc="-25">
                          <a:solidFill>
                            <a:schemeClr val="tx1"/>
                          </a:solidFill>
                          <a:effectLst/>
                        </a:rPr>
                        <a:t>-</a:t>
                      </a:r>
                      <a:r>
                        <a:rPr lang="en-US" sz="1000" b="0" spc="5">
                          <a:solidFill>
                            <a:schemeClr val="tx1"/>
                          </a:solidFill>
                          <a:effectLst/>
                        </a:rPr>
                        <a:t>a</a:t>
                      </a:r>
                      <a:r>
                        <a:rPr lang="en-US" sz="1000" b="0" spc="-25">
                          <a:solidFill>
                            <a:schemeClr val="tx1"/>
                          </a:solidFill>
                          <a:effectLst/>
                        </a:rPr>
                        <a:t>d</a:t>
                      </a:r>
                      <a:r>
                        <a:rPr lang="en-US" sz="1000" b="0" spc="5">
                          <a:solidFill>
                            <a:schemeClr val="tx1"/>
                          </a:solidFill>
                          <a:effectLst/>
                        </a:rPr>
                        <a:t>al</a:t>
                      </a:r>
                      <a:r>
                        <a:rPr lang="en-US" sz="1000" b="0" spc="-15">
                          <a:solidFill>
                            <a:schemeClr val="tx1"/>
                          </a:solidFill>
                          <a:effectLst/>
                        </a:rPr>
                        <a:t>é</a:t>
                      </a:r>
                      <a:r>
                        <a:rPr lang="en-US" sz="1000" b="0">
                          <a:solidFill>
                            <a:schemeClr val="tx1"/>
                          </a:solidFill>
                          <a:effectLst/>
                        </a:rPr>
                        <a:t>k</a:t>
                      </a:r>
                      <a:r>
                        <a:rPr lang="en-US" sz="1000" b="0" spc="5">
                          <a:solidFill>
                            <a:schemeClr val="tx1"/>
                          </a:solidFill>
                          <a:effectLst/>
                        </a:rPr>
                        <a:t>a</a:t>
                      </a:r>
                      <a:r>
                        <a:rPr lang="en-US" sz="1000" b="0">
                          <a:solidFill>
                            <a:schemeClr val="tx1"/>
                          </a:solidFill>
                          <a:effectLst/>
                        </a:rPr>
                        <a:t>n</a:t>
                      </a:r>
                      <a:r>
                        <a:rPr lang="en-US" sz="1000" b="0" spc="-25">
                          <a:solidFill>
                            <a:schemeClr val="tx1"/>
                          </a:solidFill>
                          <a:effectLst/>
                        </a:rPr>
                        <a:t>y</a:t>
                      </a:r>
                      <a:r>
                        <a:rPr lang="en-US" sz="1000" b="0" spc="5">
                          <a:solidFill>
                            <a:schemeClr val="tx1"/>
                          </a:solidFill>
                          <a:effectLst/>
                        </a:rPr>
                        <a:t>a</a:t>
                      </a:r>
                      <a:r>
                        <a:rPr lang="en-US" sz="1000" b="0">
                          <a:solidFill>
                            <a:schemeClr val="tx1"/>
                          </a:solidFill>
                          <a:effectLst/>
                        </a:rPr>
                        <a:t>gok </a:t>
                      </a:r>
                      <a:r>
                        <a:rPr lang="en-US" sz="1000" b="0" spc="5">
                          <a:solidFill>
                            <a:schemeClr val="tx1"/>
                          </a:solidFill>
                          <a:effectLst/>
                        </a:rPr>
                        <a:t>al</a:t>
                      </a:r>
                      <a:r>
                        <a:rPr lang="en-US" sz="1000" b="0" spc="-25">
                          <a:solidFill>
                            <a:schemeClr val="tx1"/>
                          </a:solidFill>
                          <a:effectLst/>
                        </a:rPr>
                        <a:t>k</a:t>
                      </a:r>
                      <a:r>
                        <a:rPr lang="en-US" sz="1000" b="0" spc="5">
                          <a:solidFill>
                            <a:schemeClr val="tx1"/>
                          </a:solidFill>
                          <a:effectLst/>
                        </a:rPr>
                        <a:t>a</a:t>
                      </a:r>
                      <a:r>
                        <a:rPr lang="en-US" sz="1000" b="0" spc="-15">
                          <a:solidFill>
                            <a:schemeClr val="tx1"/>
                          </a:solidFill>
                          <a:effectLst/>
                        </a:rPr>
                        <a:t>l</a:t>
                      </a:r>
                      <a:r>
                        <a:rPr lang="en-US" sz="1000" b="0" spc="5">
                          <a:solidFill>
                            <a:schemeClr val="tx1"/>
                          </a:solidFill>
                          <a:effectLst/>
                        </a:rPr>
                        <a:t>m</a:t>
                      </a:r>
                      <a:r>
                        <a:rPr lang="en-US" sz="1000" b="0" spc="-15">
                          <a:solidFill>
                            <a:schemeClr val="tx1"/>
                          </a:solidFill>
                          <a:effectLst/>
                        </a:rPr>
                        <a:t>a</a:t>
                      </a:r>
                      <a:r>
                        <a:rPr lang="en-US" sz="1000" b="0" spc="5">
                          <a:solidFill>
                            <a:schemeClr val="tx1"/>
                          </a:solidFill>
                          <a:effectLst/>
                        </a:rPr>
                        <a:t>zá</a:t>
                      </a:r>
                      <a:r>
                        <a:rPr lang="en-US" sz="1000" b="0" spc="-30">
                          <a:solidFill>
                            <a:schemeClr val="tx1"/>
                          </a:solidFill>
                          <a:effectLst/>
                        </a:rPr>
                        <a:t>s</a:t>
                      </a:r>
                      <a:r>
                        <a:rPr lang="en-US" sz="1000" b="0" spc="5">
                          <a:solidFill>
                            <a:schemeClr val="tx1"/>
                          </a:solidFill>
                          <a:effectLst/>
                        </a:rPr>
                        <a:t>a</a:t>
                      </a:r>
                      <a:r>
                        <a:rPr lang="en-US" sz="1000" b="0">
                          <a:solidFill>
                            <a:schemeClr val="tx1"/>
                          </a:solidFill>
                          <a:effectLst/>
                        </a:rPr>
                        <a:t>.</a:t>
                      </a:r>
                      <a:endParaRPr lang="hu-HU" sz="1000" b="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hu-HU"/>
                    </a:p>
                  </a:txBody>
                  <a:tcPr/>
                </a:tc>
                <a:extLst>
                  <a:ext uri="{0D108BD9-81ED-4DB2-BD59-A6C34878D82A}">
                    <a16:rowId xmlns:a16="http://schemas.microsoft.com/office/drawing/2014/main" val="2949780912"/>
                  </a:ext>
                </a:extLst>
              </a:tr>
              <a:tr h="452256">
                <a:tc>
                  <a:txBody>
                    <a:bodyPr/>
                    <a:lstStyle/>
                    <a:p>
                      <a:pPr marL="109220" marR="144780" algn="just">
                        <a:spcBef>
                          <a:spcPts val="210"/>
                        </a:spcBef>
                        <a:spcAft>
                          <a:spcPts val="0"/>
                        </a:spcAft>
                      </a:pPr>
                      <a:r>
                        <a:rPr lang="en-US" sz="1000" b="0" spc="-10" dirty="0">
                          <a:solidFill>
                            <a:schemeClr val="tx1"/>
                          </a:solidFill>
                          <a:effectLst/>
                        </a:rPr>
                        <a:t>A</a:t>
                      </a:r>
                      <a:r>
                        <a:rPr lang="en-US" sz="1000" b="0" dirty="0">
                          <a:solidFill>
                            <a:schemeClr val="tx1"/>
                          </a:solidFill>
                          <a:effectLst/>
                        </a:rPr>
                        <a:t>z</a:t>
                      </a:r>
                      <a:r>
                        <a:rPr lang="en-US" sz="1000" b="0" spc="25" dirty="0">
                          <a:solidFill>
                            <a:schemeClr val="tx1"/>
                          </a:solidFill>
                          <a:effectLst/>
                        </a:rPr>
                        <a:t> </a:t>
                      </a:r>
                      <a:r>
                        <a:rPr lang="en-US" sz="1000" b="0" dirty="0" err="1">
                          <a:solidFill>
                            <a:schemeClr val="tx1"/>
                          </a:solidFill>
                          <a:effectLst/>
                        </a:rPr>
                        <a:t>ö</a:t>
                      </a:r>
                      <a:r>
                        <a:rPr lang="en-US" sz="1000" b="0" spc="-10" dirty="0" err="1">
                          <a:solidFill>
                            <a:schemeClr val="tx1"/>
                          </a:solidFill>
                          <a:effectLst/>
                        </a:rPr>
                        <a:t>ss</a:t>
                      </a:r>
                      <a:r>
                        <a:rPr lang="en-US" sz="1000" b="0" spc="-15" dirty="0" err="1">
                          <a:solidFill>
                            <a:schemeClr val="tx1"/>
                          </a:solidFill>
                          <a:effectLst/>
                        </a:rPr>
                        <a:t>z</a:t>
                      </a:r>
                      <a:r>
                        <a:rPr lang="en-US" sz="1000" b="0" spc="5" dirty="0" err="1">
                          <a:solidFill>
                            <a:schemeClr val="tx1"/>
                          </a:solidFill>
                          <a:effectLst/>
                        </a:rPr>
                        <a:t>e</a:t>
                      </a:r>
                      <a:r>
                        <a:rPr lang="en-US" sz="1000" b="0" dirty="0" err="1">
                          <a:solidFill>
                            <a:schemeClr val="tx1"/>
                          </a:solidFill>
                          <a:effectLst/>
                        </a:rPr>
                        <a:t>s</a:t>
                      </a:r>
                      <a:r>
                        <a:rPr lang="en-US" sz="1000" b="0" spc="15" dirty="0">
                          <a:solidFill>
                            <a:schemeClr val="tx1"/>
                          </a:solidFill>
                          <a:effectLst/>
                        </a:rPr>
                        <a:t> </a:t>
                      </a:r>
                      <a:r>
                        <a:rPr lang="en-US" sz="1000" b="0" spc="-25"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v</a:t>
                      </a:r>
                      <a:r>
                        <a:rPr lang="en-US" sz="1000" b="0" spc="-15" dirty="0" err="1">
                          <a:solidFill>
                            <a:schemeClr val="tx1"/>
                          </a:solidFill>
                          <a:effectLst/>
                        </a:rPr>
                        <a:t>á</a:t>
                      </a:r>
                      <a:r>
                        <a:rPr lang="en-US" sz="1000" b="0" spc="5" dirty="0" err="1">
                          <a:solidFill>
                            <a:schemeClr val="tx1"/>
                          </a:solidFill>
                          <a:effectLst/>
                        </a:rPr>
                        <a:t>la</a:t>
                      </a:r>
                      <a:r>
                        <a:rPr lang="en-US" sz="1000" b="0" spc="-30" dirty="0" err="1">
                          <a:solidFill>
                            <a:schemeClr val="tx1"/>
                          </a:solidFill>
                          <a:effectLst/>
                        </a:rPr>
                        <a:t>s</a:t>
                      </a:r>
                      <a:r>
                        <a:rPr lang="en-US" sz="1000" b="0" spc="5" dirty="0" err="1">
                          <a:solidFill>
                            <a:schemeClr val="tx1"/>
                          </a:solidFill>
                          <a:effectLst/>
                        </a:rPr>
                        <a:t>zt</a:t>
                      </a:r>
                      <a:r>
                        <a:rPr lang="en-US" sz="1000" b="0" spc="-25" dirty="0" err="1">
                          <a:solidFill>
                            <a:schemeClr val="tx1"/>
                          </a:solidFill>
                          <a:effectLst/>
                        </a:rPr>
                        <a:t>o</a:t>
                      </a:r>
                      <a:r>
                        <a:rPr lang="en-US" sz="1000" b="0" spc="5" dirty="0" err="1">
                          <a:solidFill>
                            <a:schemeClr val="tx1"/>
                          </a:solidFill>
                          <a:effectLst/>
                        </a:rPr>
                        <a:t>t</a:t>
                      </a:r>
                      <a:r>
                        <a:rPr lang="en-US" sz="1000" b="0" dirty="0" err="1">
                          <a:solidFill>
                            <a:schemeClr val="tx1"/>
                          </a:solidFill>
                          <a:effectLst/>
                        </a:rPr>
                        <a:t>t</a:t>
                      </a:r>
                      <a:r>
                        <a:rPr lang="en-US" sz="1000" b="0" spc="20" dirty="0">
                          <a:solidFill>
                            <a:schemeClr val="tx1"/>
                          </a:solidFill>
                          <a:effectLst/>
                        </a:rPr>
                        <a:t> </a:t>
                      </a:r>
                      <a:r>
                        <a:rPr lang="en-US" sz="1000" b="0" dirty="0" err="1">
                          <a:solidFill>
                            <a:schemeClr val="tx1"/>
                          </a:solidFill>
                          <a:effectLst/>
                        </a:rPr>
                        <a:t>fo</a:t>
                      </a:r>
                      <a:r>
                        <a:rPr lang="en-US" sz="1000" b="0" spc="-10" dirty="0" err="1">
                          <a:solidFill>
                            <a:schemeClr val="tx1"/>
                          </a:solidFill>
                          <a:effectLst/>
                        </a:rPr>
                        <a:t>s</a:t>
                      </a:r>
                      <a:r>
                        <a:rPr lang="en-US" sz="1000" b="0" spc="5" dirty="0" err="1">
                          <a:solidFill>
                            <a:schemeClr val="tx1"/>
                          </a:solidFill>
                          <a:effectLst/>
                        </a:rPr>
                        <a:t>z</a:t>
                      </a:r>
                      <a:r>
                        <a:rPr lang="en-US" sz="1000" b="0" spc="-25" dirty="0" err="1">
                          <a:solidFill>
                            <a:schemeClr val="tx1"/>
                          </a:solidFill>
                          <a:effectLst/>
                        </a:rPr>
                        <a:t>f</a:t>
                      </a:r>
                      <a:r>
                        <a:rPr lang="en-US" sz="1000" b="0" dirty="0" err="1">
                          <a:solidFill>
                            <a:schemeClr val="tx1"/>
                          </a:solidFill>
                          <a:effectLst/>
                        </a:rPr>
                        <a:t>ort</a:t>
                      </a:r>
                      <a:r>
                        <a:rPr lang="en-US" sz="1000" b="0" dirty="0">
                          <a:solidFill>
                            <a:schemeClr val="tx1"/>
                          </a:solidFill>
                          <a:effectLst/>
                        </a:rPr>
                        <a:t> </a:t>
                      </a:r>
                      <a:r>
                        <a:rPr lang="en-US" sz="1000" b="0" spc="5" dirty="0" err="1">
                          <a:solidFill>
                            <a:schemeClr val="tx1"/>
                          </a:solidFill>
                          <a:effectLst/>
                        </a:rPr>
                        <a:t>c</a:t>
                      </a:r>
                      <a:r>
                        <a:rPr lang="en-US" sz="1000" b="0" spc="-10" dirty="0" err="1">
                          <a:solidFill>
                            <a:schemeClr val="tx1"/>
                          </a:solidFill>
                          <a:effectLst/>
                        </a:rPr>
                        <a:t>s</a:t>
                      </a:r>
                      <a:r>
                        <a:rPr lang="en-US" sz="1000" b="0" dirty="0" err="1">
                          <a:solidFill>
                            <a:schemeClr val="tx1"/>
                          </a:solidFill>
                          <a:effectLst/>
                        </a:rPr>
                        <a:t>ö</a:t>
                      </a:r>
                      <a:r>
                        <a:rPr lang="en-US" sz="1000" b="0" spc="-25" dirty="0" err="1">
                          <a:solidFill>
                            <a:schemeClr val="tx1"/>
                          </a:solidFill>
                          <a:effectLst/>
                        </a:rPr>
                        <a:t>k</a:t>
                      </a:r>
                      <a:r>
                        <a:rPr lang="en-US" sz="1000" b="0" dirty="0" err="1">
                          <a:solidFill>
                            <a:schemeClr val="tx1"/>
                          </a:solidFill>
                          <a:effectLst/>
                        </a:rPr>
                        <a:t>k</a:t>
                      </a:r>
                      <a:r>
                        <a:rPr lang="en-US" sz="1000" b="0" spc="5" dirty="0" err="1">
                          <a:solidFill>
                            <a:schemeClr val="tx1"/>
                          </a:solidFill>
                          <a:effectLst/>
                        </a:rPr>
                        <a:t>e</a:t>
                      </a:r>
                      <a:r>
                        <a:rPr lang="en-US" sz="1000" b="0" spc="-25" dirty="0" err="1">
                          <a:solidFill>
                            <a:schemeClr val="tx1"/>
                          </a:solidFill>
                          <a:effectLst/>
                        </a:rPr>
                        <a:t>n</a:t>
                      </a:r>
                      <a:r>
                        <a:rPr lang="en-US" sz="1000" b="0" spc="5" dirty="0" err="1">
                          <a:solidFill>
                            <a:schemeClr val="tx1"/>
                          </a:solidFill>
                          <a:effectLst/>
                        </a:rPr>
                        <a:t>t</a:t>
                      </a:r>
                      <a:r>
                        <a:rPr lang="en-US" sz="1000" b="0" dirty="0" err="1">
                          <a:solidFill>
                            <a:schemeClr val="tx1"/>
                          </a:solidFill>
                          <a:effectLst/>
                        </a:rPr>
                        <a:t>ő</a:t>
                      </a:r>
                      <a:r>
                        <a:rPr lang="en-US" sz="1000" b="0" spc="-5" dirty="0">
                          <a:solidFill>
                            <a:schemeClr val="tx1"/>
                          </a:solidFill>
                          <a:effectLst/>
                        </a:rPr>
                        <a:t> </a:t>
                      </a:r>
                      <a:r>
                        <a:rPr lang="en-US" sz="1000" b="0" spc="5" dirty="0" err="1">
                          <a:solidFill>
                            <a:schemeClr val="tx1"/>
                          </a:solidFill>
                          <a:effectLst/>
                        </a:rPr>
                        <a:t>e</a:t>
                      </a:r>
                      <a:r>
                        <a:rPr lang="en-US" sz="1000" b="0" dirty="0" err="1">
                          <a:solidFill>
                            <a:schemeClr val="tx1"/>
                          </a:solidFill>
                          <a:effectLst/>
                        </a:rPr>
                        <a:t>n</a:t>
                      </a:r>
                      <a:r>
                        <a:rPr lang="en-US" sz="1000" b="0" spc="-25" dirty="0" err="1">
                          <a:solidFill>
                            <a:schemeClr val="tx1"/>
                          </a:solidFill>
                          <a:effectLst/>
                        </a:rPr>
                        <a:t>g</a:t>
                      </a:r>
                      <a:r>
                        <a:rPr lang="en-US" sz="1000" b="0" spc="5" dirty="0" err="1">
                          <a:solidFill>
                            <a:schemeClr val="tx1"/>
                          </a:solidFill>
                          <a:effectLst/>
                        </a:rPr>
                        <a:t>e</a:t>
                      </a:r>
                      <a:r>
                        <a:rPr lang="en-US" sz="1000" b="0" dirty="0" err="1">
                          <a:solidFill>
                            <a:schemeClr val="tx1"/>
                          </a:solidFill>
                          <a:effectLst/>
                        </a:rPr>
                        <a:t>d</a:t>
                      </a:r>
                      <a:r>
                        <a:rPr lang="en-US" sz="1000" b="0" spc="-15" dirty="0" err="1">
                          <a:solidFill>
                            <a:schemeClr val="tx1"/>
                          </a:solidFill>
                          <a:effectLst/>
                        </a:rPr>
                        <a:t>é</a:t>
                      </a:r>
                      <a:r>
                        <a:rPr lang="en-US" sz="1000" b="0" spc="5" dirty="0" err="1">
                          <a:solidFill>
                            <a:schemeClr val="tx1"/>
                          </a:solidFill>
                          <a:effectLst/>
                        </a:rPr>
                        <a:t>l</a:t>
                      </a:r>
                      <a:r>
                        <a:rPr lang="en-US" sz="1000" b="0" spc="-25" dirty="0" err="1">
                          <a:solidFill>
                            <a:schemeClr val="tx1"/>
                          </a:solidFill>
                          <a:effectLst/>
                        </a:rPr>
                        <a:t>y</a:t>
                      </a:r>
                      <a:r>
                        <a:rPr lang="en-US" sz="1000" b="0" spc="5" dirty="0" err="1">
                          <a:solidFill>
                            <a:schemeClr val="tx1"/>
                          </a:solidFill>
                          <a:effectLst/>
                        </a:rPr>
                        <a:t>e</a:t>
                      </a:r>
                      <a:r>
                        <a:rPr lang="en-US" sz="1000" b="0" spc="-15" dirty="0" err="1">
                          <a:solidFill>
                            <a:schemeClr val="tx1"/>
                          </a:solidFill>
                          <a:effectLst/>
                        </a:rPr>
                        <a:t>z</a:t>
                      </a:r>
                      <a:r>
                        <a:rPr lang="en-US" sz="1000" b="0" spc="5" dirty="0" err="1">
                          <a:solidFill>
                            <a:schemeClr val="tx1"/>
                          </a:solidFill>
                          <a:effectLst/>
                        </a:rPr>
                        <a:t>et</a:t>
                      </a:r>
                      <a:r>
                        <a:rPr lang="en-US" sz="1000" b="0" dirty="0" err="1">
                          <a:solidFill>
                            <a:schemeClr val="tx1"/>
                          </a:solidFill>
                          <a:effectLst/>
                        </a:rPr>
                        <a:t>t</a:t>
                      </a:r>
                      <a:r>
                        <a:rPr lang="en-US" sz="1000" b="0" dirty="0">
                          <a:solidFill>
                            <a:schemeClr val="tx1"/>
                          </a:solidFill>
                          <a:effectLst/>
                        </a:rPr>
                        <a:t> </a:t>
                      </a:r>
                      <a:r>
                        <a:rPr lang="en-US" sz="1000" b="0" spc="5" dirty="0" err="1">
                          <a:solidFill>
                            <a:schemeClr val="tx1"/>
                          </a:solidFill>
                          <a:effectLst/>
                        </a:rPr>
                        <a:t>ta</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r</a:t>
                      </a:r>
                      <a:r>
                        <a:rPr lang="en-US" sz="1000" b="0" spc="-15" dirty="0" err="1">
                          <a:solidFill>
                            <a:schemeClr val="tx1"/>
                          </a:solidFill>
                          <a:effectLst/>
                        </a:rPr>
                        <a:t>m</a:t>
                      </a:r>
                      <a:r>
                        <a:rPr lang="en-US" sz="1000" b="0" spc="5" dirty="0" err="1">
                          <a:solidFill>
                            <a:schemeClr val="tx1"/>
                          </a:solidFill>
                          <a:effectLst/>
                        </a:rPr>
                        <a:t>á</a:t>
                      </a:r>
                      <a:r>
                        <a:rPr lang="en-US" sz="1000" b="0" dirty="0" err="1">
                          <a:solidFill>
                            <a:schemeClr val="tx1"/>
                          </a:solidFill>
                          <a:effectLst/>
                        </a:rPr>
                        <a:t>n</a:t>
                      </a:r>
                      <a:r>
                        <a:rPr lang="en-US" sz="1000" b="0" spc="10" dirty="0" err="1">
                          <a:solidFill>
                            <a:schemeClr val="tx1"/>
                          </a:solidFill>
                          <a:effectLst/>
                        </a:rPr>
                        <a:t>y</a:t>
                      </a:r>
                      <a:r>
                        <a:rPr lang="en-US" sz="1000" b="0" spc="-25" dirty="0" err="1">
                          <a:solidFill>
                            <a:schemeClr val="tx1"/>
                          </a:solidFill>
                          <a:effectLst/>
                        </a:rPr>
                        <a:t>-</a:t>
                      </a:r>
                      <a:r>
                        <a:rPr lang="en-US" sz="1000" b="0" spc="5" dirty="0" err="1">
                          <a:solidFill>
                            <a:schemeClr val="tx1"/>
                          </a:solidFill>
                          <a:effectLst/>
                        </a:rPr>
                        <a:t>a</a:t>
                      </a:r>
                      <a:r>
                        <a:rPr lang="en-US" sz="1000" b="0" spc="-25" dirty="0" err="1">
                          <a:solidFill>
                            <a:schemeClr val="tx1"/>
                          </a:solidFill>
                          <a:effectLst/>
                        </a:rPr>
                        <a:t>d</a:t>
                      </a:r>
                      <a:r>
                        <a:rPr lang="en-US" sz="1000" b="0" spc="5" dirty="0" err="1">
                          <a:solidFill>
                            <a:schemeClr val="tx1"/>
                          </a:solidFill>
                          <a:effectLst/>
                        </a:rPr>
                        <a:t>al</a:t>
                      </a:r>
                      <a:r>
                        <a:rPr lang="en-US" sz="1000" b="0" spc="-15" dirty="0" err="1">
                          <a:solidFill>
                            <a:schemeClr val="tx1"/>
                          </a:solidFill>
                          <a:effectLst/>
                        </a:rPr>
                        <a:t>é</a:t>
                      </a:r>
                      <a:r>
                        <a:rPr lang="en-US" sz="1000" b="0"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n</a:t>
                      </a:r>
                      <a:r>
                        <a:rPr lang="en-US" sz="1000" b="0" spc="-25" dirty="0" err="1">
                          <a:solidFill>
                            <a:schemeClr val="tx1"/>
                          </a:solidFill>
                          <a:effectLst/>
                        </a:rPr>
                        <a:t>y</a:t>
                      </a:r>
                      <a:r>
                        <a:rPr lang="en-US" sz="1000" b="0" spc="5" dirty="0" err="1">
                          <a:solidFill>
                            <a:schemeClr val="tx1"/>
                          </a:solidFill>
                          <a:effectLst/>
                        </a:rPr>
                        <a:t>a</a:t>
                      </a:r>
                      <a:r>
                        <a:rPr lang="en-US" sz="1000" b="0" dirty="0" err="1">
                          <a:solidFill>
                            <a:schemeClr val="tx1"/>
                          </a:solidFill>
                          <a:effectLst/>
                        </a:rPr>
                        <a:t>gok</a:t>
                      </a:r>
                      <a:r>
                        <a:rPr lang="en-US" sz="1000" b="0" spc="25" dirty="0">
                          <a:solidFill>
                            <a:schemeClr val="tx1"/>
                          </a:solidFill>
                          <a:effectLst/>
                        </a:rPr>
                        <a:t> </a:t>
                      </a:r>
                      <a:r>
                        <a:rPr lang="en-US" sz="1000" b="0" dirty="0">
                          <a:solidFill>
                            <a:schemeClr val="tx1"/>
                          </a:solidFill>
                          <a:effectLst/>
                        </a:rPr>
                        <a:t>(</a:t>
                      </a:r>
                      <a:r>
                        <a:rPr lang="en-US" sz="1000" b="0" spc="-25" dirty="0">
                          <a:solidFill>
                            <a:schemeClr val="tx1"/>
                          </a:solidFill>
                          <a:effectLst/>
                        </a:rPr>
                        <a:t>p</a:t>
                      </a:r>
                      <a:r>
                        <a:rPr lang="en-US" sz="1000" b="0" spc="5" dirty="0">
                          <a:solidFill>
                            <a:schemeClr val="tx1"/>
                          </a:solidFill>
                          <a:effectLst/>
                        </a:rPr>
                        <a:t>l</a:t>
                      </a:r>
                      <a:r>
                        <a:rPr lang="en-US" sz="1000" b="0" dirty="0">
                          <a:solidFill>
                            <a:schemeClr val="tx1"/>
                          </a:solidFill>
                          <a:effectLst/>
                        </a:rPr>
                        <a:t>.</a:t>
                      </a:r>
                      <a:r>
                        <a:rPr lang="en-US" sz="1000" b="0" spc="5" dirty="0">
                          <a:solidFill>
                            <a:schemeClr val="tx1"/>
                          </a:solidFill>
                          <a:effectLst/>
                        </a:rPr>
                        <a:t> </a:t>
                      </a:r>
                      <a:r>
                        <a:rPr lang="en-US" sz="1000" b="0" spc="-25" dirty="0" err="1">
                          <a:solidFill>
                            <a:schemeClr val="tx1"/>
                          </a:solidFill>
                          <a:effectLst/>
                        </a:rPr>
                        <a:t>f</a:t>
                      </a:r>
                      <a:r>
                        <a:rPr lang="en-US" sz="1000" b="0" spc="5" dirty="0" err="1">
                          <a:solidFill>
                            <a:schemeClr val="tx1"/>
                          </a:solidFill>
                          <a:effectLst/>
                        </a:rPr>
                        <a:t>it</a:t>
                      </a:r>
                      <a:r>
                        <a:rPr lang="en-US" sz="1000" b="0" spc="-15" dirty="0" err="1">
                          <a:solidFill>
                            <a:schemeClr val="tx1"/>
                          </a:solidFill>
                          <a:effectLst/>
                        </a:rPr>
                        <a:t>á</a:t>
                      </a:r>
                      <a:r>
                        <a:rPr lang="en-US" sz="1000" b="0" spc="5" dirty="0" err="1">
                          <a:solidFill>
                            <a:schemeClr val="tx1"/>
                          </a:solidFill>
                          <a:effectLst/>
                        </a:rPr>
                        <a:t>z</a:t>
                      </a:r>
                      <a:r>
                        <a:rPr lang="en-US" sz="1000" b="0" dirty="0">
                          <a:solidFill>
                            <a:schemeClr val="tx1"/>
                          </a:solidFill>
                          <a:effectLst/>
                        </a:rPr>
                        <a:t>)</a:t>
                      </a:r>
                      <a:r>
                        <a:rPr lang="en-US" sz="1000" b="0" spc="5" dirty="0">
                          <a:solidFill>
                            <a:schemeClr val="tx1"/>
                          </a:solidFill>
                          <a:effectLst/>
                        </a:rPr>
                        <a:t> </a:t>
                      </a:r>
                      <a:r>
                        <a:rPr lang="en-US" sz="1000" b="0" spc="-15"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k</a:t>
                      </a:r>
                      <a:r>
                        <a:rPr lang="en-US" sz="1000" b="0" spc="-15" dirty="0" err="1">
                          <a:solidFill>
                            <a:schemeClr val="tx1"/>
                          </a:solidFill>
                          <a:effectLst/>
                        </a:rPr>
                        <a:t>a</a:t>
                      </a:r>
                      <a:r>
                        <a:rPr lang="en-US" sz="1000" b="0" spc="5" dirty="0" err="1">
                          <a:solidFill>
                            <a:schemeClr val="tx1"/>
                          </a:solidFill>
                          <a:effectLst/>
                        </a:rPr>
                        <a:t>l</a:t>
                      </a:r>
                      <a:r>
                        <a:rPr lang="en-US" sz="1000" b="0" spc="-15" dirty="0" err="1">
                          <a:solidFill>
                            <a:schemeClr val="tx1"/>
                          </a:solidFill>
                          <a:effectLst/>
                        </a:rPr>
                        <a:t>m</a:t>
                      </a:r>
                      <a:r>
                        <a:rPr lang="en-US" sz="1000" b="0" spc="5" dirty="0" err="1">
                          <a:solidFill>
                            <a:schemeClr val="tx1"/>
                          </a:solidFill>
                          <a:effectLst/>
                        </a:rPr>
                        <a:t>a</a:t>
                      </a:r>
                      <a:r>
                        <a:rPr lang="en-US" sz="1000" b="0" spc="-15" dirty="0" err="1">
                          <a:solidFill>
                            <a:schemeClr val="tx1"/>
                          </a:solidFill>
                          <a:effectLst/>
                        </a:rPr>
                        <a:t>z</a:t>
                      </a:r>
                      <a:r>
                        <a:rPr lang="en-US" sz="1000" b="0" spc="5" dirty="0" err="1">
                          <a:solidFill>
                            <a:schemeClr val="tx1"/>
                          </a:solidFill>
                          <a:effectLst/>
                        </a:rPr>
                        <a:t>á</a:t>
                      </a:r>
                      <a:r>
                        <a:rPr lang="en-US" sz="1000" b="0" spc="-10" dirty="0" err="1">
                          <a:solidFill>
                            <a:schemeClr val="tx1"/>
                          </a:solidFill>
                          <a:effectLst/>
                        </a:rPr>
                        <a:t>s</a:t>
                      </a:r>
                      <a:r>
                        <a:rPr lang="en-US" sz="1000" b="0" spc="-15" dirty="0" err="1">
                          <a:solidFill>
                            <a:schemeClr val="tx1"/>
                          </a:solidFill>
                          <a:effectLst/>
                        </a:rPr>
                        <a:t>a</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hu-HU"/>
                    </a:p>
                  </a:txBody>
                  <a:tcPr/>
                </a:tc>
                <a:extLst>
                  <a:ext uri="{0D108BD9-81ED-4DB2-BD59-A6C34878D82A}">
                    <a16:rowId xmlns:a16="http://schemas.microsoft.com/office/drawing/2014/main" val="1188201836"/>
                  </a:ext>
                </a:extLst>
              </a:tr>
              <a:tr h="461050">
                <a:tc>
                  <a:txBody>
                    <a:bodyPr/>
                    <a:lstStyle/>
                    <a:p>
                      <a:pPr marL="109220" marR="120015" algn="just">
                        <a:spcBef>
                          <a:spcPts val="190"/>
                        </a:spcBef>
                        <a:spcAft>
                          <a:spcPts val="0"/>
                        </a:spcAft>
                      </a:pPr>
                      <a:r>
                        <a:rPr lang="en-US" sz="1000" b="0" spc="-10" dirty="0" err="1">
                          <a:solidFill>
                            <a:schemeClr val="tx1"/>
                          </a:solidFill>
                          <a:effectLst/>
                        </a:rPr>
                        <a:t>K</a:t>
                      </a:r>
                      <a:r>
                        <a:rPr lang="en-US" sz="1000" b="0" dirty="0" err="1">
                          <a:solidFill>
                            <a:schemeClr val="tx1"/>
                          </a:solidFill>
                          <a:effectLst/>
                        </a:rPr>
                        <a:t>önny</a:t>
                      </a:r>
                      <a:r>
                        <a:rPr lang="en-US" sz="1000" b="0" spc="5" dirty="0" err="1">
                          <a:solidFill>
                            <a:schemeClr val="tx1"/>
                          </a:solidFill>
                          <a:effectLst/>
                        </a:rPr>
                        <a:t>e</a:t>
                      </a:r>
                      <a:r>
                        <a:rPr lang="en-US" sz="1000" b="0" dirty="0" err="1">
                          <a:solidFill>
                            <a:schemeClr val="tx1"/>
                          </a:solidFill>
                          <a:effectLst/>
                        </a:rPr>
                        <a:t>n</a:t>
                      </a:r>
                      <a:r>
                        <a:rPr lang="en-US" sz="1000" b="0" spc="-10" dirty="0">
                          <a:solidFill>
                            <a:schemeClr val="tx1"/>
                          </a:solidFill>
                          <a:effectLst/>
                        </a:rPr>
                        <a:t> </a:t>
                      </a:r>
                      <a:r>
                        <a:rPr lang="en-US" sz="1000" b="0" spc="-15" dirty="0" err="1">
                          <a:solidFill>
                            <a:schemeClr val="tx1"/>
                          </a:solidFill>
                          <a:effectLst/>
                        </a:rPr>
                        <a:t>e</a:t>
                      </a:r>
                      <a:r>
                        <a:rPr lang="en-US" sz="1000" b="0" spc="5" dirty="0" err="1">
                          <a:solidFill>
                            <a:schemeClr val="tx1"/>
                          </a:solidFill>
                          <a:effectLst/>
                        </a:rPr>
                        <a:t>mé</a:t>
                      </a:r>
                      <a:r>
                        <a:rPr lang="en-US" sz="1000" b="0" spc="-30" dirty="0" err="1">
                          <a:solidFill>
                            <a:schemeClr val="tx1"/>
                          </a:solidFill>
                          <a:effectLst/>
                        </a:rPr>
                        <a:t>s</a:t>
                      </a:r>
                      <a:r>
                        <a:rPr lang="en-US" sz="1000" b="0" spc="5" dirty="0" err="1">
                          <a:solidFill>
                            <a:schemeClr val="tx1"/>
                          </a:solidFill>
                          <a:effectLst/>
                        </a:rPr>
                        <a:t>zt</a:t>
                      </a:r>
                      <a:r>
                        <a:rPr lang="en-US" sz="1000" b="0" spc="-25" dirty="0" err="1">
                          <a:solidFill>
                            <a:schemeClr val="tx1"/>
                          </a:solidFill>
                          <a:effectLst/>
                        </a:rPr>
                        <a:t>h</a:t>
                      </a:r>
                      <a:r>
                        <a:rPr lang="en-US" sz="1000" b="0" spc="5" dirty="0" err="1">
                          <a:solidFill>
                            <a:schemeClr val="tx1"/>
                          </a:solidFill>
                          <a:effectLst/>
                        </a:rPr>
                        <a:t>et</a:t>
                      </a:r>
                      <a:r>
                        <a:rPr lang="en-US" sz="1000" b="0" dirty="0" err="1">
                          <a:solidFill>
                            <a:schemeClr val="tx1"/>
                          </a:solidFill>
                          <a:effectLst/>
                        </a:rPr>
                        <a:t>ő</a:t>
                      </a:r>
                      <a:r>
                        <a:rPr lang="en-US" sz="1000" b="0" spc="15" dirty="0">
                          <a:solidFill>
                            <a:schemeClr val="tx1"/>
                          </a:solidFill>
                          <a:effectLst/>
                        </a:rPr>
                        <a:t> </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e</a:t>
                      </a:r>
                      <a:r>
                        <a:rPr lang="en-US" sz="1000" b="0" dirty="0" err="1">
                          <a:solidFill>
                            <a:schemeClr val="tx1"/>
                          </a:solidFill>
                          <a:effectLst/>
                        </a:rPr>
                        <a:t>r</a:t>
                      </a:r>
                      <a:r>
                        <a:rPr lang="en-US" sz="1000" b="0" spc="-25" dirty="0" err="1">
                          <a:solidFill>
                            <a:schemeClr val="tx1"/>
                          </a:solidFill>
                          <a:effectLst/>
                        </a:rPr>
                        <a:t>v</a:t>
                      </a:r>
                      <a:r>
                        <a:rPr lang="en-US" sz="1000" b="0" spc="5" dirty="0" err="1">
                          <a:solidFill>
                            <a:schemeClr val="tx1"/>
                          </a:solidFill>
                          <a:effectLst/>
                        </a:rPr>
                        <a:t>e</a:t>
                      </a:r>
                      <a:r>
                        <a:rPr lang="en-US" sz="1000" b="0" spc="-15" dirty="0" err="1">
                          <a:solidFill>
                            <a:schemeClr val="tx1"/>
                          </a:solidFill>
                          <a:effectLst/>
                        </a:rPr>
                        <a:t>t</a:t>
                      </a:r>
                      <a:r>
                        <a:rPr lang="en-US" sz="1000" b="0" spc="5" dirty="0" err="1">
                          <a:solidFill>
                            <a:schemeClr val="tx1"/>
                          </a:solidFill>
                          <a:effectLst/>
                        </a:rPr>
                        <a:t>le</a:t>
                      </a:r>
                      <a:r>
                        <a:rPr lang="en-US" sz="1000" b="0" dirty="0" err="1">
                          <a:solidFill>
                            <a:schemeClr val="tx1"/>
                          </a:solidFill>
                          <a:effectLst/>
                        </a:rPr>
                        <a:t>n</a:t>
                      </a:r>
                      <a:r>
                        <a:rPr lang="en-US" sz="1000" b="0" spc="15" dirty="0">
                          <a:solidFill>
                            <a:schemeClr val="tx1"/>
                          </a:solidFill>
                          <a:effectLst/>
                        </a:rPr>
                        <a:t> </a:t>
                      </a:r>
                      <a:r>
                        <a:rPr lang="en-US" sz="1000" b="0" dirty="0" err="1">
                          <a:solidFill>
                            <a:schemeClr val="tx1"/>
                          </a:solidFill>
                          <a:effectLst/>
                        </a:rPr>
                        <a:t>fo</a:t>
                      </a:r>
                      <a:r>
                        <a:rPr lang="en-US" sz="1000" b="0" spc="-10" dirty="0" err="1">
                          <a:solidFill>
                            <a:schemeClr val="tx1"/>
                          </a:solidFill>
                          <a:effectLst/>
                        </a:rPr>
                        <a:t>s</a:t>
                      </a:r>
                      <a:r>
                        <a:rPr lang="en-US" sz="1000" b="0" spc="-15" dirty="0" err="1">
                          <a:solidFill>
                            <a:schemeClr val="tx1"/>
                          </a:solidFill>
                          <a:effectLst/>
                        </a:rPr>
                        <a:t>z</a:t>
                      </a:r>
                      <a:r>
                        <a:rPr lang="en-US" sz="1000" b="0" dirty="0" err="1">
                          <a:solidFill>
                            <a:schemeClr val="tx1"/>
                          </a:solidFill>
                          <a:effectLst/>
                        </a:rPr>
                        <a:t>f</a:t>
                      </a:r>
                      <a:r>
                        <a:rPr lang="en-US" sz="1000" b="0" spc="10" dirty="0" err="1">
                          <a:solidFill>
                            <a:schemeClr val="tx1"/>
                          </a:solidFill>
                          <a:effectLst/>
                        </a:rPr>
                        <a:t>á</a:t>
                      </a:r>
                      <a:r>
                        <a:rPr lang="en-US" sz="1000" b="0" spc="-15" dirty="0" err="1">
                          <a:solidFill>
                            <a:schemeClr val="tx1"/>
                          </a:solidFill>
                          <a:effectLst/>
                        </a:rPr>
                        <a:t>t</a:t>
                      </a:r>
                      <a:r>
                        <a:rPr lang="en-US" sz="1000" b="0" dirty="0" err="1">
                          <a:solidFill>
                            <a:schemeClr val="tx1"/>
                          </a:solidFill>
                          <a:effectLst/>
                        </a:rPr>
                        <a:t>ok</a:t>
                      </a:r>
                      <a:r>
                        <a:rPr lang="en-US" sz="1000" b="0" spc="-5" dirty="0">
                          <a:solidFill>
                            <a:schemeClr val="tx1"/>
                          </a:solidFill>
                          <a:effectLst/>
                        </a:rPr>
                        <a:t> </a:t>
                      </a:r>
                      <a:r>
                        <a:rPr lang="en-US" sz="1000" b="0" spc="5" dirty="0" err="1">
                          <a:solidFill>
                            <a:schemeClr val="tx1"/>
                          </a:solidFill>
                          <a:effectLst/>
                        </a:rPr>
                        <a:t>al</a:t>
                      </a:r>
                      <a:r>
                        <a:rPr lang="en-US" sz="1000" b="0" spc="-25" dirty="0" err="1">
                          <a:solidFill>
                            <a:schemeClr val="tx1"/>
                          </a:solidFill>
                          <a:effectLst/>
                        </a:rPr>
                        <a:t>k</a:t>
                      </a:r>
                      <a:r>
                        <a:rPr lang="en-US" sz="1000" b="0" spc="5" dirty="0" err="1">
                          <a:solidFill>
                            <a:schemeClr val="tx1"/>
                          </a:solidFill>
                          <a:effectLst/>
                        </a:rPr>
                        <a:t>a</a:t>
                      </a:r>
                      <a:r>
                        <a:rPr lang="en-US" sz="1000" b="0" spc="-15" dirty="0" err="1">
                          <a:solidFill>
                            <a:schemeClr val="tx1"/>
                          </a:solidFill>
                          <a:effectLst/>
                        </a:rPr>
                        <a:t>lm</a:t>
                      </a:r>
                      <a:r>
                        <a:rPr lang="en-US" sz="1000" b="0" spc="5" dirty="0" err="1">
                          <a:solidFill>
                            <a:schemeClr val="tx1"/>
                          </a:solidFill>
                          <a:effectLst/>
                        </a:rPr>
                        <a:t>a</a:t>
                      </a:r>
                      <a:r>
                        <a:rPr lang="en-US" sz="1000" b="0" spc="-15" dirty="0" err="1">
                          <a:solidFill>
                            <a:schemeClr val="tx1"/>
                          </a:solidFill>
                          <a:effectLst/>
                        </a:rPr>
                        <a:t>z</a:t>
                      </a:r>
                      <a:r>
                        <a:rPr lang="en-US" sz="1000" b="0" spc="5" dirty="0" err="1">
                          <a:solidFill>
                            <a:schemeClr val="tx1"/>
                          </a:solidFill>
                          <a:effectLst/>
                        </a:rPr>
                        <a:t>á</a:t>
                      </a:r>
                      <a:r>
                        <a:rPr lang="en-US" sz="1000" b="0" spc="-10" dirty="0" err="1">
                          <a:solidFill>
                            <a:schemeClr val="tx1"/>
                          </a:solidFill>
                          <a:effectLst/>
                        </a:rPr>
                        <a:t>s</a:t>
                      </a:r>
                      <a:r>
                        <a:rPr lang="en-US" sz="1000" b="0" dirty="0" err="1">
                          <a:solidFill>
                            <a:schemeClr val="tx1"/>
                          </a:solidFill>
                          <a:effectLst/>
                        </a:rPr>
                        <a:t>a</a:t>
                      </a:r>
                      <a:r>
                        <a:rPr lang="en-US" sz="1000" b="0" spc="25" dirty="0">
                          <a:solidFill>
                            <a:schemeClr val="tx1"/>
                          </a:solidFill>
                          <a:effectLst/>
                        </a:rPr>
                        <a:t> </a:t>
                      </a:r>
                      <a:r>
                        <a:rPr lang="en-US" sz="1000" b="0" dirty="0">
                          <a:solidFill>
                            <a:schemeClr val="tx1"/>
                          </a:solidFill>
                          <a:effectLst/>
                        </a:rPr>
                        <a:t>a </a:t>
                      </a:r>
                      <a:r>
                        <a:rPr lang="en-US" sz="1000" b="0" spc="5" dirty="0" err="1">
                          <a:solidFill>
                            <a:schemeClr val="tx1"/>
                          </a:solidFill>
                          <a:effectLst/>
                        </a:rPr>
                        <a:t>ta</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r</a:t>
                      </a:r>
                      <a:r>
                        <a:rPr lang="en-US" sz="1000" b="0" spc="-15" dirty="0" err="1">
                          <a:solidFill>
                            <a:schemeClr val="tx1"/>
                          </a:solidFill>
                          <a:effectLst/>
                        </a:rPr>
                        <a:t>m</a:t>
                      </a:r>
                      <a:r>
                        <a:rPr lang="en-US" sz="1000" b="0" spc="5" dirty="0" err="1">
                          <a:solidFill>
                            <a:schemeClr val="tx1"/>
                          </a:solidFill>
                          <a:effectLst/>
                        </a:rPr>
                        <a:t>á</a:t>
                      </a:r>
                      <a:r>
                        <a:rPr lang="en-US" sz="1000" b="0" dirty="0" err="1">
                          <a:solidFill>
                            <a:schemeClr val="tx1"/>
                          </a:solidFill>
                          <a:effectLst/>
                        </a:rPr>
                        <a:t>ny</a:t>
                      </a:r>
                      <a:r>
                        <a:rPr lang="en-US" sz="1000" b="0" spc="5" dirty="0">
                          <a:solidFill>
                            <a:schemeClr val="tx1"/>
                          </a:solidFill>
                          <a:effectLst/>
                        </a:rPr>
                        <a:t> </a:t>
                      </a:r>
                      <a:r>
                        <a:rPr lang="en-US" sz="1000" b="0" dirty="0" err="1">
                          <a:solidFill>
                            <a:schemeClr val="tx1"/>
                          </a:solidFill>
                          <a:effectLst/>
                        </a:rPr>
                        <a:t>h</a:t>
                      </a:r>
                      <a:r>
                        <a:rPr lang="en-US" sz="1000" b="0" spc="-15" dirty="0" err="1">
                          <a:solidFill>
                            <a:schemeClr val="tx1"/>
                          </a:solidFill>
                          <a:effectLst/>
                        </a:rPr>
                        <a:t>a</a:t>
                      </a:r>
                      <a:r>
                        <a:rPr lang="en-US" sz="1000" b="0" dirty="0" err="1">
                          <a:solidFill>
                            <a:schemeClr val="tx1"/>
                          </a:solidFill>
                          <a:effectLst/>
                        </a:rPr>
                        <a:t>gy</a:t>
                      </a:r>
                      <a:r>
                        <a:rPr lang="en-US" sz="1000" b="0" spc="-25" dirty="0" err="1">
                          <a:solidFill>
                            <a:schemeClr val="tx1"/>
                          </a:solidFill>
                          <a:effectLst/>
                        </a:rPr>
                        <a:t>o</a:t>
                      </a:r>
                      <a:r>
                        <a:rPr lang="en-US" sz="1000" b="0" spc="5" dirty="0" err="1">
                          <a:solidFill>
                            <a:schemeClr val="tx1"/>
                          </a:solidFill>
                          <a:effectLst/>
                        </a:rPr>
                        <a:t>má</a:t>
                      </a:r>
                      <a:r>
                        <a:rPr lang="en-US" sz="1000" b="0" dirty="0" err="1">
                          <a:solidFill>
                            <a:schemeClr val="tx1"/>
                          </a:solidFill>
                          <a:effectLst/>
                        </a:rPr>
                        <a:t>n</a:t>
                      </a:r>
                      <a:r>
                        <a:rPr lang="en-US" sz="1000" b="0" spc="-25" dirty="0" err="1">
                          <a:solidFill>
                            <a:schemeClr val="tx1"/>
                          </a:solidFill>
                          <a:effectLst/>
                        </a:rPr>
                        <a:t>y</a:t>
                      </a:r>
                      <a:r>
                        <a:rPr lang="en-US" sz="1000" b="0" dirty="0" err="1">
                          <a:solidFill>
                            <a:schemeClr val="tx1"/>
                          </a:solidFill>
                          <a:effectLst/>
                        </a:rPr>
                        <a:t>os</a:t>
                      </a:r>
                      <a:r>
                        <a:rPr lang="en-US" sz="1000" b="0" spc="10" dirty="0">
                          <a:solidFill>
                            <a:schemeClr val="tx1"/>
                          </a:solidFill>
                          <a:effectLst/>
                        </a:rPr>
                        <a:t> </a:t>
                      </a:r>
                      <a:r>
                        <a:rPr lang="en-US" sz="1000" b="0" dirty="0" err="1">
                          <a:solidFill>
                            <a:schemeClr val="tx1"/>
                          </a:solidFill>
                          <a:effectLst/>
                        </a:rPr>
                        <a:t>fo</a:t>
                      </a:r>
                      <a:r>
                        <a:rPr lang="en-US" sz="1000" b="0" spc="-30" dirty="0" err="1">
                          <a:solidFill>
                            <a:schemeClr val="tx1"/>
                          </a:solidFill>
                          <a:effectLst/>
                        </a:rPr>
                        <a:t>s</a:t>
                      </a:r>
                      <a:r>
                        <a:rPr lang="en-US" sz="1000" b="0" spc="5" dirty="0" err="1">
                          <a:solidFill>
                            <a:schemeClr val="tx1"/>
                          </a:solidFill>
                          <a:effectLst/>
                        </a:rPr>
                        <a:t>z</a:t>
                      </a:r>
                      <a:r>
                        <a:rPr lang="en-US" sz="1000" b="0" dirty="0" err="1">
                          <a:solidFill>
                            <a:schemeClr val="tx1"/>
                          </a:solidFill>
                          <a:effectLst/>
                        </a:rPr>
                        <a:t>forfo</a:t>
                      </a:r>
                      <a:r>
                        <a:rPr lang="en-US" sz="1000" b="0" spc="-20" dirty="0" err="1">
                          <a:solidFill>
                            <a:schemeClr val="tx1"/>
                          </a:solidFill>
                          <a:effectLst/>
                        </a:rPr>
                        <a:t>r</a:t>
                      </a:r>
                      <a:r>
                        <a:rPr lang="en-US" sz="1000" b="0" dirty="0" err="1">
                          <a:solidFill>
                            <a:schemeClr val="tx1"/>
                          </a:solidFill>
                          <a:effectLst/>
                        </a:rPr>
                        <a:t>r</a:t>
                      </a:r>
                      <a:r>
                        <a:rPr lang="en-US" sz="1000" b="0" spc="10" dirty="0" err="1">
                          <a:solidFill>
                            <a:schemeClr val="tx1"/>
                          </a:solidFill>
                          <a:effectLst/>
                        </a:rPr>
                        <a:t>á</a:t>
                      </a:r>
                      <a:r>
                        <a:rPr lang="en-US" sz="1000" b="0" spc="-10" dirty="0" err="1">
                          <a:solidFill>
                            <a:schemeClr val="tx1"/>
                          </a:solidFill>
                          <a:effectLst/>
                        </a:rPr>
                        <a:t>s</a:t>
                      </a:r>
                      <a:r>
                        <a:rPr lang="en-US" sz="1000" b="0" spc="-15" dirty="0" err="1">
                          <a:solidFill>
                            <a:schemeClr val="tx1"/>
                          </a:solidFill>
                          <a:effectLst/>
                        </a:rPr>
                        <a:t>a</a:t>
                      </a:r>
                      <a:r>
                        <a:rPr lang="en-US" sz="1000" b="0" spc="5" dirty="0" err="1">
                          <a:solidFill>
                            <a:schemeClr val="tx1"/>
                          </a:solidFill>
                          <a:effectLst/>
                        </a:rPr>
                        <a:t>i</a:t>
                      </a:r>
                      <a:r>
                        <a:rPr lang="en-US" sz="1000" b="0" dirty="0" err="1">
                          <a:solidFill>
                            <a:schemeClr val="tx1"/>
                          </a:solidFill>
                          <a:effectLst/>
                        </a:rPr>
                        <a:t>n</a:t>
                      </a:r>
                      <a:r>
                        <a:rPr lang="en-US" sz="1000" b="0" spc="-15" dirty="0" err="1">
                          <a:solidFill>
                            <a:schemeClr val="tx1"/>
                          </a:solidFill>
                          <a:effectLst/>
                        </a:rPr>
                        <a:t>a</a:t>
                      </a:r>
                      <a:r>
                        <a:rPr lang="en-US" sz="1000" b="0" dirty="0" err="1">
                          <a:solidFill>
                            <a:schemeClr val="tx1"/>
                          </a:solidFill>
                          <a:effectLst/>
                        </a:rPr>
                        <a:t>k</a:t>
                      </a:r>
                      <a:r>
                        <a:rPr lang="en-US" sz="1000" b="0" dirty="0">
                          <a:solidFill>
                            <a:schemeClr val="tx1"/>
                          </a:solidFill>
                          <a:effectLst/>
                        </a:rPr>
                        <a:t> </a:t>
                      </a:r>
                      <a:r>
                        <a:rPr lang="en-US" sz="1000" b="0" dirty="0" err="1">
                          <a:solidFill>
                            <a:schemeClr val="tx1"/>
                          </a:solidFill>
                          <a:effectLst/>
                        </a:rPr>
                        <a:t>h</a:t>
                      </a:r>
                      <a:r>
                        <a:rPr lang="en-US" sz="1000" b="0" spc="5" dirty="0" err="1">
                          <a:solidFill>
                            <a:schemeClr val="tx1"/>
                          </a:solidFill>
                          <a:effectLst/>
                        </a:rPr>
                        <a:t>el</a:t>
                      </a:r>
                      <a:r>
                        <a:rPr lang="en-US" sz="1000" b="0" spc="-25" dirty="0" err="1">
                          <a:solidFill>
                            <a:schemeClr val="tx1"/>
                          </a:solidFill>
                          <a:effectLst/>
                        </a:rPr>
                        <a:t>y</a:t>
                      </a:r>
                      <a:r>
                        <a:rPr lang="en-US" sz="1000" b="0" spc="5" dirty="0" err="1">
                          <a:solidFill>
                            <a:schemeClr val="tx1"/>
                          </a:solidFill>
                          <a:effectLst/>
                        </a:rPr>
                        <a:t>e</a:t>
                      </a:r>
                      <a:r>
                        <a:rPr lang="en-US" sz="1000" b="0" spc="-15" dirty="0" err="1">
                          <a:solidFill>
                            <a:schemeClr val="tx1"/>
                          </a:solidFill>
                          <a:effectLst/>
                        </a:rPr>
                        <a:t>t</a:t>
                      </a:r>
                      <a:r>
                        <a:rPr lang="en-US" sz="1000" b="0" spc="5" dirty="0" err="1">
                          <a:solidFill>
                            <a:schemeClr val="tx1"/>
                          </a:solidFill>
                          <a:effectLst/>
                        </a:rPr>
                        <a:t>te</a:t>
                      </a:r>
                      <a:r>
                        <a:rPr lang="en-US" sz="1000" b="0" spc="-10" dirty="0" err="1">
                          <a:solidFill>
                            <a:schemeClr val="tx1"/>
                          </a:solidFill>
                          <a:effectLst/>
                        </a:rPr>
                        <a:t>s</a:t>
                      </a:r>
                      <a:r>
                        <a:rPr lang="en-US" sz="1000" b="0" spc="-15" dirty="0" err="1">
                          <a:solidFill>
                            <a:schemeClr val="tx1"/>
                          </a:solidFill>
                          <a:effectLst/>
                        </a:rPr>
                        <a:t>í</a:t>
                      </a:r>
                      <a:r>
                        <a:rPr lang="en-US" sz="1000" b="0" spc="5" dirty="0" err="1">
                          <a:solidFill>
                            <a:schemeClr val="tx1"/>
                          </a:solidFill>
                          <a:effectLst/>
                        </a:rPr>
                        <a:t>té</a:t>
                      </a:r>
                      <a:r>
                        <a:rPr lang="en-US" sz="1000" b="0" spc="-30" dirty="0" err="1">
                          <a:solidFill>
                            <a:schemeClr val="tx1"/>
                          </a:solidFill>
                          <a:effectLst/>
                        </a:rPr>
                        <a:t>s</a:t>
                      </a:r>
                      <a:r>
                        <a:rPr lang="en-US" sz="1000" b="0" spc="5" dirty="0" err="1">
                          <a:solidFill>
                            <a:schemeClr val="tx1"/>
                          </a:solidFill>
                          <a:effectLst/>
                        </a:rPr>
                        <a:t>é</a:t>
                      </a:r>
                      <a:r>
                        <a:rPr lang="en-US" sz="1000" b="0" dirty="0" err="1">
                          <a:solidFill>
                            <a:schemeClr val="tx1"/>
                          </a:solidFill>
                          <a:effectLst/>
                        </a:rPr>
                        <a:t>r</a:t>
                      </a:r>
                      <a:r>
                        <a:rPr lang="en-US" sz="1000" b="0" spc="-15" dirty="0" err="1">
                          <a:solidFill>
                            <a:schemeClr val="tx1"/>
                          </a:solidFill>
                          <a:effectLst/>
                        </a:rPr>
                        <a:t>e</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hu-HU"/>
                    </a:p>
                  </a:txBody>
                  <a:tcPr/>
                </a:tc>
                <a:extLst>
                  <a:ext uri="{0D108BD9-81ED-4DB2-BD59-A6C34878D82A}">
                    <a16:rowId xmlns:a16="http://schemas.microsoft.com/office/drawing/2014/main" val="3117774203"/>
                  </a:ext>
                </a:extLst>
              </a:tr>
              <a:tr h="452256">
                <a:tc>
                  <a:txBody>
                    <a:bodyPr/>
                    <a:lstStyle/>
                    <a:p>
                      <a:pPr marL="109220" marR="146050" algn="just">
                        <a:spcBef>
                          <a:spcPts val="190"/>
                        </a:spcBef>
                        <a:spcAft>
                          <a:spcPts val="0"/>
                        </a:spcAft>
                      </a:pPr>
                      <a:r>
                        <a:rPr lang="en-US" sz="1000" b="0" spc="5" dirty="0" err="1">
                          <a:solidFill>
                            <a:schemeClr val="tx1"/>
                          </a:solidFill>
                          <a:effectLst/>
                        </a:rPr>
                        <a:t>T</a:t>
                      </a:r>
                      <a:r>
                        <a:rPr lang="en-US" sz="1000" b="0" dirty="0" err="1">
                          <a:solidFill>
                            <a:schemeClr val="tx1"/>
                          </a:solidFill>
                          <a:effectLst/>
                        </a:rPr>
                        <a:t>öbb</a:t>
                      </a:r>
                      <a:r>
                        <a:rPr lang="en-US" sz="1000" b="0" spc="-25" dirty="0" err="1">
                          <a:solidFill>
                            <a:schemeClr val="tx1"/>
                          </a:solidFill>
                          <a:effectLst/>
                        </a:rPr>
                        <a:t>f</a:t>
                      </a:r>
                      <a:r>
                        <a:rPr lang="en-US" sz="1000" b="0" spc="5" dirty="0" err="1">
                          <a:solidFill>
                            <a:schemeClr val="tx1"/>
                          </a:solidFill>
                          <a:effectLst/>
                        </a:rPr>
                        <a:t>á</a:t>
                      </a:r>
                      <a:r>
                        <a:rPr lang="en-US" sz="1000" b="0" spc="-15" dirty="0" err="1">
                          <a:solidFill>
                            <a:schemeClr val="tx1"/>
                          </a:solidFill>
                          <a:effectLst/>
                        </a:rPr>
                        <a:t>z</a:t>
                      </a:r>
                      <a:r>
                        <a:rPr lang="en-US" sz="1000" b="0" spc="5" dirty="0" err="1">
                          <a:solidFill>
                            <a:schemeClr val="tx1"/>
                          </a:solidFill>
                          <a:effectLst/>
                        </a:rPr>
                        <a:t>i</a:t>
                      </a:r>
                      <a:r>
                        <a:rPr lang="en-US" sz="1000" b="0" spc="-10" dirty="0" err="1">
                          <a:solidFill>
                            <a:schemeClr val="tx1"/>
                          </a:solidFill>
                          <a:effectLst/>
                        </a:rPr>
                        <a:t>s</a:t>
                      </a:r>
                      <a:r>
                        <a:rPr lang="en-US" sz="1000" b="0" dirty="0" err="1">
                          <a:solidFill>
                            <a:schemeClr val="tx1"/>
                          </a:solidFill>
                          <a:effectLst/>
                        </a:rPr>
                        <a:t>ú</a:t>
                      </a:r>
                      <a:r>
                        <a:rPr lang="en-US" sz="1000" b="0" spc="5" dirty="0">
                          <a:solidFill>
                            <a:schemeClr val="tx1"/>
                          </a:solidFill>
                          <a:effectLst/>
                        </a:rPr>
                        <a:t> </a:t>
                      </a:r>
                      <a:r>
                        <a:rPr lang="en-US" sz="1000" b="0" spc="5" dirty="0" err="1">
                          <a:solidFill>
                            <a:schemeClr val="tx1"/>
                          </a:solidFill>
                          <a:effectLst/>
                        </a:rPr>
                        <a:t>ta</a:t>
                      </a:r>
                      <a:r>
                        <a:rPr lang="en-US" sz="1000" b="0" spc="-25" dirty="0" err="1">
                          <a:solidFill>
                            <a:schemeClr val="tx1"/>
                          </a:solidFill>
                          <a:effectLst/>
                        </a:rPr>
                        <a:t>k</a:t>
                      </a:r>
                      <a:r>
                        <a:rPr lang="en-US" sz="1000" b="0" spc="5" dirty="0" err="1">
                          <a:solidFill>
                            <a:schemeClr val="tx1"/>
                          </a:solidFill>
                          <a:effectLst/>
                        </a:rPr>
                        <a:t>a</a:t>
                      </a:r>
                      <a:r>
                        <a:rPr lang="en-US" sz="1000" b="0" spc="-25" dirty="0" err="1">
                          <a:solidFill>
                            <a:schemeClr val="tx1"/>
                          </a:solidFill>
                          <a:effectLst/>
                        </a:rPr>
                        <a:t>r</a:t>
                      </a:r>
                      <a:r>
                        <a:rPr lang="en-US" sz="1000" b="0" spc="5" dirty="0" err="1">
                          <a:solidFill>
                            <a:schemeClr val="tx1"/>
                          </a:solidFill>
                          <a:effectLst/>
                        </a:rPr>
                        <a:t>má</a:t>
                      </a:r>
                      <a:r>
                        <a:rPr lang="en-US" sz="1000" b="0" dirty="0" err="1">
                          <a:solidFill>
                            <a:schemeClr val="tx1"/>
                          </a:solidFill>
                          <a:effectLst/>
                        </a:rPr>
                        <a:t>n</a:t>
                      </a:r>
                      <a:r>
                        <a:rPr lang="en-US" sz="1000" b="0" spc="-25" dirty="0" err="1">
                          <a:solidFill>
                            <a:schemeClr val="tx1"/>
                          </a:solidFill>
                          <a:effectLst/>
                        </a:rPr>
                        <a:t>y</a:t>
                      </a:r>
                      <a:r>
                        <a:rPr lang="en-US" sz="1000" b="0" dirty="0" err="1">
                          <a:solidFill>
                            <a:schemeClr val="tx1"/>
                          </a:solidFill>
                          <a:effectLst/>
                        </a:rPr>
                        <a:t>o</a:t>
                      </a:r>
                      <a:r>
                        <a:rPr lang="en-US" sz="1000" b="0" spc="-15" dirty="0" err="1">
                          <a:solidFill>
                            <a:schemeClr val="tx1"/>
                          </a:solidFill>
                          <a:effectLst/>
                        </a:rPr>
                        <a:t>z</a:t>
                      </a:r>
                      <a:r>
                        <a:rPr lang="en-US" sz="1000" b="0" spc="5" dirty="0" err="1">
                          <a:solidFill>
                            <a:schemeClr val="tx1"/>
                          </a:solidFill>
                          <a:effectLst/>
                        </a:rPr>
                        <a:t>á</a:t>
                      </a:r>
                      <a:r>
                        <a:rPr lang="en-US" sz="1000" b="0" dirty="0" err="1">
                          <a:solidFill>
                            <a:schemeClr val="tx1"/>
                          </a:solidFill>
                          <a:effectLst/>
                        </a:rPr>
                        <a:t>s</a:t>
                      </a:r>
                      <a:r>
                        <a:rPr lang="en-US" sz="1000" b="0" spc="2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15" dirty="0" err="1">
                          <a:solidFill>
                            <a:schemeClr val="tx1"/>
                          </a:solidFill>
                          <a:effectLst/>
                        </a:rPr>
                        <a:t>t</a:t>
                      </a:r>
                      <a:r>
                        <a:rPr lang="en-US" sz="1000" b="0" spc="5" dirty="0" err="1">
                          <a:solidFill>
                            <a:schemeClr val="tx1"/>
                          </a:solidFill>
                          <a:effectLst/>
                        </a:rPr>
                        <a:t>e</a:t>
                      </a:r>
                      <a:r>
                        <a:rPr lang="en-US" sz="1000" b="0" dirty="0" err="1">
                          <a:solidFill>
                            <a:schemeClr val="tx1"/>
                          </a:solidFill>
                          <a:effectLst/>
                        </a:rPr>
                        <a:t>n</a:t>
                      </a:r>
                      <a:r>
                        <a:rPr lang="en-US" sz="1000" b="0" spc="-25" dirty="0" err="1">
                          <a:solidFill>
                            <a:schemeClr val="tx1"/>
                          </a:solidFill>
                          <a:effectLst/>
                        </a:rPr>
                        <a:t>y</a:t>
                      </a:r>
                      <a:r>
                        <a:rPr lang="en-US" sz="1000" b="0" spc="5" dirty="0" err="1">
                          <a:solidFill>
                            <a:schemeClr val="tx1"/>
                          </a:solidFill>
                          <a:effectLst/>
                        </a:rPr>
                        <a:t>é</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té</a:t>
                      </a:r>
                      <a:r>
                        <a:rPr lang="en-US" sz="1000" b="0" spc="-10" dirty="0" err="1">
                          <a:solidFill>
                            <a:schemeClr val="tx1"/>
                          </a:solidFill>
                          <a:effectLst/>
                        </a:rPr>
                        <a:t>s</a:t>
                      </a:r>
                      <a:r>
                        <a:rPr lang="en-US" sz="1000" b="0" dirty="0" err="1">
                          <a:solidFill>
                            <a:schemeClr val="tx1"/>
                          </a:solidFill>
                          <a:effectLst/>
                        </a:rPr>
                        <a:t>i</a:t>
                      </a:r>
                      <a:r>
                        <a:rPr lang="en-US" sz="1000" b="0" spc="20" dirty="0">
                          <a:solidFill>
                            <a:schemeClr val="tx1"/>
                          </a:solidFill>
                          <a:effectLst/>
                        </a:rPr>
                        <a:t> </a:t>
                      </a:r>
                      <a:r>
                        <a:rPr lang="en-US" sz="1000" b="0" spc="5" dirty="0" err="1">
                          <a:solidFill>
                            <a:schemeClr val="tx1"/>
                          </a:solidFill>
                          <a:effectLst/>
                        </a:rPr>
                        <a:t>i</a:t>
                      </a:r>
                      <a:r>
                        <a:rPr lang="en-US" sz="1000" b="0" spc="-25" dirty="0" err="1">
                          <a:solidFill>
                            <a:schemeClr val="tx1"/>
                          </a:solidFill>
                          <a:effectLst/>
                        </a:rPr>
                        <a:t>d</a:t>
                      </a:r>
                      <a:r>
                        <a:rPr lang="en-US" sz="1000" b="0" dirty="0" err="1">
                          <a:solidFill>
                            <a:schemeClr val="tx1"/>
                          </a:solidFill>
                          <a:effectLst/>
                        </a:rPr>
                        <a:t>ő</a:t>
                      </a:r>
                      <a:r>
                        <a:rPr lang="en-US" sz="1000" b="0" spc="-1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a</a:t>
                      </a:r>
                      <a:r>
                        <a:rPr lang="en-US" sz="1000" b="0" dirty="0" err="1">
                          <a:solidFill>
                            <a:schemeClr val="tx1"/>
                          </a:solidFill>
                          <a:effectLst/>
                        </a:rPr>
                        <a:t>k</a:t>
                      </a:r>
                      <a:r>
                        <a:rPr lang="en-US" sz="1000" b="0" dirty="0">
                          <a:solidFill>
                            <a:schemeClr val="tx1"/>
                          </a:solidFill>
                          <a:effectLst/>
                        </a:rPr>
                        <a:t> </a:t>
                      </a:r>
                      <a:r>
                        <a:rPr lang="en-US" sz="1000" b="0" spc="5" dirty="0" err="1">
                          <a:solidFill>
                            <a:schemeClr val="tx1"/>
                          </a:solidFill>
                          <a:effectLst/>
                        </a:rPr>
                        <a:t>e</a:t>
                      </a:r>
                      <a:r>
                        <a:rPr lang="en-US" sz="1000" b="0" dirty="0" err="1">
                          <a:solidFill>
                            <a:schemeClr val="tx1"/>
                          </a:solidFill>
                          <a:effectLst/>
                        </a:rPr>
                        <a:t>g</a:t>
                      </a:r>
                      <a:r>
                        <a:rPr lang="en-US" sz="1000" b="0" spc="-25" dirty="0" err="1">
                          <a:solidFill>
                            <a:schemeClr val="tx1"/>
                          </a:solidFill>
                          <a:effectLst/>
                        </a:rPr>
                        <a:t>y</a:t>
                      </a:r>
                      <a:r>
                        <a:rPr lang="en-US" sz="1000" b="0" spc="5" dirty="0" err="1">
                          <a:solidFill>
                            <a:schemeClr val="tx1"/>
                          </a:solidFill>
                          <a:effectLst/>
                        </a:rPr>
                        <a:t>e</a:t>
                      </a:r>
                      <a:r>
                        <a:rPr lang="en-US" sz="1000" b="0" dirty="0" err="1">
                          <a:solidFill>
                            <a:schemeClr val="tx1"/>
                          </a:solidFill>
                          <a:effectLst/>
                        </a:rPr>
                        <a:t>di</a:t>
                      </a:r>
                      <a:r>
                        <a:rPr lang="en-US" sz="1000" b="0" dirty="0">
                          <a:solidFill>
                            <a:schemeClr val="tx1"/>
                          </a:solidFill>
                          <a:effectLst/>
                        </a:rPr>
                        <a:t> </a:t>
                      </a:r>
                      <a:r>
                        <a:rPr lang="en-US" sz="1000" b="0" dirty="0" err="1">
                          <a:solidFill>
                            <a:schemeClr val="tx1"/>
                          </a:solidFill>
                          <a:effectLst/>
                        </a:rPr>
                        <a:t>köv</a:t>
                      </a:r>
                      <a:r>
                        <a:rPr lang="en-US" sz="1000" b="0" spc="5" dirty="0" err="1">
                          <a:solidFill>
                            <a:schemeClr val="tx1"/>
                          </a:solidFill>
                          <a:effectLst/>
                        </a:rPr>
                        <a:t>e</a:t>
                      </a:r>
                      <a:r>
                        <a:rPr lang="en-US" sz="1000" b="0" spc="-15" dirty="0" err="1">
                          <a:solidFill>
                            <a:schemeClr val="tx1"/>
                          </a:solidFill>
                          <a:effectLst/>
                        </a:rPr>
                        <a:t>t</a:t>
                      </a:r>
                      <a:r>
                        <a:rPr lang="en-US" sz="1000" b="0" spc="5" dirty="0" err="1">
                          <a:solidFill>
                            <a:schemeClr val="tx1"/>
                          </a:solidFill>
                          <a:effectLst/>
                        </a:rPr>
                        <a:t>e</a:t>
                      </a:r>
                      <a:r>
                        <a:rPr lang="en-US" sz="1000" b="0" spc="-15" dirty="0" err="1">
                          <a:solidFill>
                            <a:schemeClr val="tx1"/>
                          </a:solidFill>
                          <a:effectLst/>
                        </a:rPr>
                        <a:t>l</a:t>
                      </a:r>
                      <a:r>
                        <a:rPr lang="en-US" sz="1000" b="0" spc="5" dirty="0" err="1">
                          <a:solidFill>
                            <a:schemeClr val="tx1"/>
                          </a:solidFill>
                          <a:effectLst/>
                        </a:rPr>
                        <a:t>m</a:t>
                      </a:r>
                      <a:r>
                        <a:rPr lang="en-US" sz="1000" b="0" spc="-15" dirty="0" err="1">
                          <a:solidFill>
                            <a:schemeClr val="tx1"/>
                          </a:solidFill>
                          <a:effectLst/>
                        </a:rPr>
                        <a:t>é</a:t>
                      </a:r>
                      <a:r>
                        <a:rPr lang="en-US" sz="1000" b="0" dirty="0" err="1">
                          <a:solidFill>
                            <a:schemeClr val="tx1"/>
                          </a:solidFill>
                          <a:effectLst/>
                        </a:rPr>
                        <a:t>ny</a:t>
                      </a:r>
                      <a:r>
                        <a:rPr lang="en-US" sz="1000" b="0" spc="-15" dirty="0" err="1">
                          <a:solidFill>
                            <a:schemeClr val="tx1"/>
                          </a:solidFill>
                          <a:effectLst/>
                        </a:rPr>
                        <a:t>e</a:t>
                      </a:r>
                      <a:r>
                        <a:rPr lang="en-US" sz="1000" b="0" spc="5" dirty="0" err="1">
                          <a:solidFill>
                            <a:schemeClr val="tx1"/>
                          </a:solidFill>
                          <a:effectLst/>
                        </a:rPr>
                        <a:t>i</a:t>
                      </a:r>
                      <a:r>
                        <a:rPr lang="en-US" sz="1000" b="0" dirty="0" err="1">
                          <a:solidFill>
                            <a:schemeClr val="tx1"/>
                          </a:solidFill>
                          <a:effectLst/>
                        </a:rPr>
                        <a:t>h</a:t>
                      </a:r>
                      <a:r>
                        <a:rPr lang="en-US" sz="1000" b="0" spc="-15" dirty="0" err="1">
                          <a:solidFill>
                            <a:schemeClr val="tx1"/>
                          </a:solidFill>
                          <a:effectLst/>
                        </a:rPr>
                        <a:t>e</a:t>
                      </a:r>
                      <a:r>
                        <a:rPr lang="en-US" sz="1000" b="0" dirty="0" err="1">
                          <a:solidFill>
                            <a:schemeClr val="tx1"/>
                          </a:solidFill>
                          <a:effectLst/>
                        </a:rPr>
                        <a:t>z</a:t>
                      </a:r>
                      <a:r>
                        <a:rPr lang="en-US" sz="1000" b="0" spc="20" dirty="0">
                          <a:solidFill>
                            <a:schemeClr val="tx1"/>
                          </a:solidFill>
                          <a:effectLst/>
                        </a:rPr>
                        <a:t> </a:t>
                      </a:r>
                      <a:r>
                        <a:rPr lang="en-US" sz="1000" b="0" spc="5" dirty="0" err="1">
                          <a:solidFill>
                            <a:schemeClr val="tx1"/>
                          </a:solidFill>
                          <a:effectLst/>
                        </a:rPr>
                        <a:t>i</a:t>
                      </a:r>
                      <a:r>
                        <a:rPr lang="en-US" sz="1000" b="0" spc="-25" dirty="0" err="1">
                          <a:solidFill>
                            <a:schemeClr val="tx1"/>
                          </a:solidFill>
                          <a:effectLst/>
                        </a:rPr>
                        <a:t>g</a:t>
                      </a:r>
                      <a:r>
                        <a:rPr lang="en-US" sz="1000" b="0" spc="5" dirty="0" err="1">
                          <a:solidFill>
                            <a:schemeClr val="tx1"/>
                          </a:solidFill>
                          <a:effectLst/>
                        </a:rPr>
                        <a:t>az</a:t>
                      </a:r>
                      <a:r>
                        <a:rPr lang="en-US" sz="1000" b="0" dirty="0" err="1">
                          <a:solidFill>
                            <a:schemeClr val="tx1"/>
                          </a:solidFill>
                          <a:effectLst/>
                        </a:rPr>
                        <a:t>o</a:t>
                      </a:r>
                      <a:r>
                        <a:rPr lang="en-US" sz="1000" b="0" spc="-25" dirty="0" err="1">
                          <a:solidFill>
                            <a:schemeClr val="tx1"/>
                          </a:solidFill>
                          <a:effectLst/>
                        </a:rPr>
                        <a:t>d</a:t>
                      </a:r>
                      <a:r>
                        <a:rPr lang="en-US" sz="1000" b="0" dirty="0" err="1">
                          <a:solidFill>
                            <a:schemeClr val="tx1"/>
                          </a:solidFill>
                          <a:effectLst/>
                        </a:rPr>
                        <a:t>ó</a:t>
                      </a:r>
                      <a:r>
                        <a:rPr lang="en-US" sz="1000" b="0" dirty="0">
                          <a:solidFill>
                            <a:schemeClr val="tx1"/>
                          </a:solidFill>
                          <a:effectLst/>
                        </a:rPr>
                        <a:t> </a:t>
                      </a:r>
                      <a:r>
                        <a:rPr lang="en-US" sz="1000" b="0" spc="5" dirty="0" err="1">
                          <a:solidFill>
                            <a:schemeClr val="tx1"/>
                          </a:solidFill>
                          <a:effectLst/>
                        </a:rPr>
                        <a:t>ét</a:t>
                      </a:r>
                      <a:r>
                        <a:rPr lang="en-US" sz="1000" b="0" spc="-25" dirty="0" err="1">
                          <a:solidFill>
                            <a:schemeClr val="tx1"/>
                          </a:solidFill>
                          <a:effectLst/>
                        </a:rPr>
                        <a:t>r</a:t>
                      </a:r>
                      <a:r>
                        <a:rPr lang="en-US" sz="1000" b="0" spc="5" dirty="0" err="1">
                          <a:solidFill>
                            <a:schemeClr val="tx1"/>
                          </a:solidFill>
                          <a:effectLst/>
                        </a:rPr>
                        <a:t>e</a:t>
                      </a:r>
                      <a:r>
                        <a:rPr lang="en-US" sz="1000" b="0" dirty="0" err="1">
                          <a:solidFill>
                            <a:schemeClr val="tx1"/>
                          </a:solidFill>
                          <a:effectLst/>
                        </a:rPr>
                        <a:t>nd</a:t>
                      </a:r>
                      <a:r>
                        <a:rPr lang="en-US" sz="1000" b="0" dirty="0">
                          <a:solidFill>
                            <a:schemeClr val="tx1"/>
                          </a:solidFill>
                          <a:effectLst/>
                        </a:rPr>
                        <a:t> </a:t>
                      </a:r>
                      <a:r>
                        <a:rPr lang="en-US" sz="1000" b="0" dirty="0" err="1">
                          <a:solidFill>
                            <a:schemeClr val="tx1"/>
                          </a:solidFill>
                          <a:effectLst/>
                        </a:rPr>
                        <a:t>k</a:t>
                      </a:r>
                      <a:r>
                        <a:rPr lang="en-US" sz="1000" b="0" spc="-15" dirty="0" err="1">
                          <a:solidFill>
                            <a:schemeClr val="tx1"/>
                          </a:solidFill>
                          <a:effectLst/>
                        </a:rPr>
                        <a:t>i</a:t>
                      </a:r>
                      <a:r>
                        <a:rPr lang="en-US" sz="1000" b="0" spc="5" dirty="0" err="1">
                          <a:solidFill>
                            <a:schemeClr val="tx1"/>
                          </a:solidFill>
                          <a:effectLst/>
                        </a:rPr>
                        <a:t>a</a:t>
                      </a:r>
                      <a:r>
                        <a:rPr lang="en-US" sz="1000" b="0" spc="-15" dirty="0" err="1">
                          <a:solidFill>
                            <a:schemeClr val="tx1"/>
                          </a:solidFill>
                          <a:effectLst/>
                        </a:rPr>
                        <a:t>l</a:t>
                      </a:r>
                      <a:r>
                        <a:rPr lang="en-US" sz="1000" b="0" spc="5" dirty="0" err="1">
                          <a:solidFill>
                            <a:schemeClr val="tx1"/>
                          </a:solidFill>
                          <a:effectLst/>
                        </a:rPr>
                        <a:t>a</a:t>
                      </a:r>
                      <a:r>
                        <a:rPr lang="en-US" sz="1000" b="0" dirty="0" err="1">
                          <a:solidFill>
                            <a:schemeClr val="tx1"/>
                          </a:solidFill>
                          <a:effectLst/>
                        </a:rPr>
                        <a:t>k</a:t>
                      </a:r>
                      <a:r>
                        <a:rPr lang="en-US" sz="1000" b="0" spc="-15" dirty="0" err="1">
                          <a:solidFill>
                            <a:schemeClr val="tx1"/>
                          </a:solidFill>
                          <a:effectLst/>
                        </a:rPr>
                        <a:t>í</a:t>
                      </a:r>
                      <a:r>
                        <a:rPr lang="en-US" sz="1000" b="0" spc="5" dirty="0" err="1">
                          <a:solidFill>
                            <a:schemeClr val="tx1"/>
                          </a:solidFill>
                          <a:effectLst/>
                        </a:rPr>
                        <a:t>tá</a:t>
                      </a:r>
                      <a:r>
                        <a:rPr lang="en-US" sz="1000" b="0" spc="-30" dirty="0" err="1">
                          <a:solidFill>
                            <a:schemeClr val="tx1"/>
                          </a:solidFill>
                          <a:effectLst/>
                        </a:rPr>
                        <a:t>s</a:t>
                      </a:r>
                      <a:r>
                        <a:rPr lang="en-US" sz="1000" b="0" spc="5" dirty="0" err="1">
                          <a:solidFill>
                            <a:schemeClr val="tx1"/>
                          </a:solidFill>
                          <a:effectLst/>
                        </a:rPr>
                        <a:t>á</a:t>
                      </a:r>
                      <a:r>
                        <a:rPr lang="en-US" sz="1000" b="0" dirty="0" err="1">
                          <a:solidFill>
                            <a:schemeClr val="tx1"/>
                          </a:solidFill>
                          <a:effectLst/>
                        </a:rPr>
                        <a:t>v</a:t>
                      </a:r>
                      <a:r>
                        <a:rPr lang="en-US" sz="1000" b="0" spc="-15" dirty="0" err="1">
                          <a:solidFill>
                            <a:schemeClr val="tx1"/>
                          </a:solidFill>
                          <a:effectLst/>
                        </a:rPr>
                        <a:t>a</a:t>
                      </a:r>
                      <a:r>
                        <a:rPr lang="en-US" sz="1000" b="0" spc="5" dirty="0" err="1">
                          <a:solidFill>
                            <a:schemeClr val="tx1"/>
                          </a:solidFill>
                          <a:effectLst/>
                        </a:rPr>
                        <a:t>l</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hu-HU"/>
                    </a:p>
                  </a:txBody>
                  <a:tcPr/>
                </a:tc>
                <a:extLst>
                  <a:ext uri="{0D108BD9-81ED-4DB2-BD59-A6C34878D82A}">
                    <a16:rowId xmlns:a16="http://schemas.microsoft.com/office/drawing/2014/main" val="3699436942"/>
                  </a:ext>
                </a:extLst>
              </a:tr>
              <a:tr h="201003">
                <a:tc gridSpan="2">
                  <a:txBody>
                    <a:bodyPr/>
                    <a:lstStyle/>
                    <a:p>
                      <a:pPr marL="1332230" algn="just">
                        <a:spcBef>
                          <a:spcPts val="310"/>
                        </a:spcBef>
                        <a:spcAft>
                          <a:spcPts val="0"/>
                        </a:spcAft>
                      </a:pPr>
                      <a:r>
                        <a:rPr lang="en-US" sz="1100" b="0" dirty="0">
                          <a:solidFill>
                            <a:schemeClr val="tx1"/>
                          </a:solidFill>
                          <a:effectLst/>
                        </a:rPr>
                        <a:t>B</a:t>
                      </a:r>
                      <a:r>
                        <a:rPr lang="en-US" sz="1100" b="0" spc="-10" dirty="0">
                          <a:solidFill>
                            <a:schemeClr val="tx1"/>
                          </a:solidFill>
                          <a:effectLst/>
                        </a:rPr>
                        <a:t>A</a:t>
                      </a:r>
                      <a:r>
                        <a:rPr lang="en-US" sz="1100" b="0" dirty="0">
                          <a:solidFill>
                            <a:schemeClr val="tx1"/>
                          </a:solidFill>
                          <a:effectLst/>
                        </a:rPr>
                        <a:t>T-</a:t>
                      </a:r>
                      <a:r>
                        <a:rPr lang="en-US" sz="1100" b="0" dirty="0" err="1">
                          <a:solidFill>
                            <a:schemeClr val="tx1"/>
                          </a:solidFill>
                          <a:effectLst/>
                        </a:rPr>
                        <a:t>tal</a:t>
                      </a:r>
                      <a:r>
                        <a:rPr lang="en-US" sz="1100" b="0" spc="-5" dirty="0">
                          <a:solidFill>
                            <a:schemeClr val="tx1"/>
                          </a:solidFill>
                          <a:effectLst/>
                        </a:rPr>
                        <a:t> </a:t>
                      </a:r>
                      <a:r>
                        <a:rPr lang="en-US" sz="1100" b="0" dirty="0" err="1">
                          <a:solidFill>
                            <a:schemeClr val="tx1"/>
                          </a:solidFill>
                          <a:effectLst/>
                        </a:rPr>
                        <a:t>ö</a:t>
                      </a:r>
                      <a:r>
                        <a:rPr lang="en-US" sz="1100" b="0" spc="-10" dirty="0" err="1">
                          <a:solidFill>
                            <a:schemeClr val="tx1"/>
                          </a:solidFill>
                          <a:effectLst/>
                        </a:rPr>
                        <a:t>ss</a:t>
                      </a:r>
                      <a:r>
                        <a:rPr lang="en-US" sz="1100" b="0" spc="-15" dirty="0" err="1">
                          <a:solidFill>
                            <a:schemeClr val="tx1"/>
                          </a:solidFill>
                          <a:effectLst/>
                        </a:rPr>
                        <a:t>z</a:t>
                      </a:r>
                      <a:r>
                        <a:rPr lang="en-US" sz="1100" b="0" spc="5" dirty="0" err="1">
                          <a:solidFill>
                            <a:schemeClr val="tx1"/>
                          </a:solidFill>
                          <a:effectLst/>
                        </a:rPr>
                        <a:t>e</a:t>
                      </a:r>
                      <a:r>
                        <a:rPr lang="en-US" sz="1100" b="0" dirty="0" err="1">
                          <a:solidFill>
                            <a:schemeClr val="tx1"/>
                          </a:solidFill>
                          <a:effectLst/>
                        </a:rPr>
                        <a:t>f</a:t>
                      </a:r>
                      <a:r>
                        <a:rPr lang="en-US" sz="1100" b="0" spc="-10" dirty="0" err="1">
                          <a:solidFill>
                            <a:schemeClr val="tx1"/>
                          </a:solidFill>
                          <a:effectLst/>
                        </a:rPr>
                        <a:t>ü</a:t>
                      </a:r>
                      <a:r>
                        <a:rPr lang="en-US" sz="1100" b="0" dirty="0" err="1">
                          <a:solidFill>
                            <a:schemeClr val="tx1"/>
                          </a:solidFill>
                          <a:effectLst/>
                        </a:rPr>
                        <a:t>ggő</a:t>
                      </a:r>
                      <a:r>
                        <a:rPr lang="en-US" sz="1100" b="0" dirty="0">
                          <a:solidFill>
                            <a:schemeClr val="tx1"/>
                          </a:solidFill>
                          <a:effectLst/>
                        </a:rPr>
                        <a:t> </a:t>
                      </a:r>
                      <a:r>
                        <a:rPr lang="en-US" sz="1100" b="0" dirty="0" err="1">
                          <a:solidFill>
                            <a:schemeClr val="tx1"/>
                          </a:solidFill>
                          <a:effectLst/>
                        </a:rPr>
                        <a:t>ö</a:t>
                      </a:r>
                      <a:r>
                        <a:rPr lang="en-US" sz="1100" b="0" spc="-10" dirty="0" err="1">
                          <a:solidFill>
                            <a:schemeClr val="tx1"/>
                          </a:solidFill>
                          <a:effectLst/>
                        </a:rPr>
                        <a:t>ss</a:t>
                      </a:r>
                      <a:r>
                        <a:rPr lang="en-US" sz="1100" b="0" spc="-15" dirty="0" err="1">
                          <a:solidFill>
                            <a:schemeClr val="tx1"/>
                          </a:solidFill>
                          <a:effectLst/>
                        </a:rPr>
                        <a:t>z</a:t>
                      </a:r>
                      <a:r>
                        <a:rPr lang="en-US" sz="1100" b="0" spc="5" dirty="0" err="1">
                          <a:solidFill>
                            <a:schemeClr val="tx1"/>
                          </a:solidFill>
                          <a:effectLst/>
                        </a:rPr>
                        <a:t>e</a:t>
                      </a:r>
                      <a:r>
                        <a:rPr lang="en-US" sz="1100" b="0" dirty="0" err="1">
                          <a:solidFill>
                            <a:schemeClr val="tx1"/>
                          </a:solidFill>
                          <a:effectLst/>
                        </a:rPr>
                        <a:t>s</a:t>
                      </a:r>
                      <a:r>
                        <a:rPr lang="en-US" sz="1100" b="0" spc="15" dirty="0">
                          <a:solidFill>
                            <a:schemeClr val="tx1"/>
                          </a:solidFill>
                          <a:effectLst/>
                        </a:rPr>
                        <a:t> </a:t>
                      </a:r>
                      <a:r>
                        <a:rPr lang="en-US" sz="1100" b="0" spc="-10" dirty="0" err="1">
                          <a:solidFill>
                            <a:schemeClr val="tx1"/>
                          </a:solidFill>
                          <a:effectLst/>
                        </a:rPr>
                        <a:t>k</a:t>
                      </a:r>
                      <a:r>
                        <a:rPr lang="en-US" sz="1100" b="0" spc="5" dirty="0" err="1">
                          <a:solidFill>
                            <a:schemeClr val="tx1"/>
                          </a:solidFill>
                          <a:effectLst/>
                        </a:rPr>
                        <a:t>i</a:t>
                      </a:r>
                      <a:r>
                        <a:rPr lang="en-US" sz="1100" b="0" dirty="0" err="1">
                          <a:solidFill>
                            <a:schemeClr val="tx1"/>
                          </a:solidFill>
                          <a:effectLst/>
                        </a:rPr>
                        <a:t>v</a:t>
                      </a:r>
                      <a:r>
                        <a:rPr lang="en-US" sz="1100" b="0" spc="-25" dirty="0" err="1">
                          <a:solidFill>
                            <a:schemeClr val="tx1"/>
                          </a:solidFill>
                          <a:effectLst/>
                        </a:rPr>
                        <a:t>á</a:t>
                      </a:r>
                      <a:r>
                        <a:rPr lang="en-US" sz="1100" b="0" spc="5" dirty="0" err="1">
                          <a:solidFill>
                            <a:schemeClr val="tx1"/>
                          </a:solidFill>
                          <a:effectLst/>
                        </a:rPr>
                        <a:t>l</a:t>
                      </a:r>
                      <a:r>
                        <a:rPr lang="en-US" sz="1100" b="0" dirty="0" err="1">
                          <a:solidFill>
                            <a:schemeClr val="tx1"/>
                          </a:solidFill>
                          <a:effectLst/>
                        </a:rPr>
                        <a:t>a</a:t>
                      </a:r>
                      <a:r>
                        <a:rPr lang="en-US" sz="1100" b="0" spc="-10" dirty="0" err="1">
                          <a:solidFill>
                            <a:schemeClr val="tx1"/>
                          </a:solidFill>
                          <a:effectLst/>
                        </a:rPr>
                        <a:t>s</a:t>
                      </a:r>
                      <a:r>
                        <a:rPr lang="en-US" sz="1100" b="0" spc="-15" dirty="0" err="1">
                          <a:solidFill>
                            <a:schemeClr val="tx1"/>
                          </a:solidFill>
                          <a:effectLst/>
                        </a:rPr>
                        <a:t>z</a:t>
                      </a:r>
                      <a:r>
                        <a:rPr lang="en-US" sz="1100" b="0" dirty="0" err="1">
                          <a:solidFill>
                            <a:schemeClr val="tx1"/>
                          </a:solidFill>
                          <a:effectLst/>
                        </a:rPr>
                        <a:t>tott</a:t>
                      </a:r>
                      <a:r>
                        <a:rPr lang="en-US" sz="1100" b="0" spc="25" dirty="0">
                          <a:solidFill>
                            <a:schemeClr val="tx1"/>
                          </a:solidFill>
                          <a:effectLst/>
                        </a:rPr>
                        <a:t> </a:t>
                      </a:r>
                      <a:r>
                        <a:rPr lang="en-US" sz="1100" b="0" spc="-30" dirty="0" err="1">
                          <a:solidFill>
                            <a:schemeClr val="tx1"/>
                          </a:solidFill>
                          <a:effectLst/>
                        </a:rPr>
                        <a:t>n</a:t>
                      </a:r>
                      <a:r>
                        <a:rPr lang="en-US" sz="1100" b="0" spc="5" dirty="0" err="1">
                          <a:solidFill>
                            <a:schemeClr val="tx1"/>
                          </a:solidFill>
                          <a:effectLst/>
                        </a:rPr>
                        <a:t>i</a:t>
                      </a:r>
                      <a:r>
                        <a:rPr lang="en-US" sz="1100" b="0" dirty="0" err="1">
                          <a:solidFill>
                            <a:schemeClr val="tx1"/>
                          </a:solidFill>
                          <a:effectLst/>
                        </a:rPr>
                        <a:t>t</a:t>
                      </a:r>
                      <a:r>
                        <a:rPr lang="en-US" sz="1100" b="0" spc="10" dirty="0" err="1">
                          <a:solidFill>
                            <a:schemeClr val="tx1"/>
                          </a:solidFill>
                          <a:effectLst/>
                        </a:rPr>
                        <a:t>r</a:t>
                      </a:r>
                      <a:r>
                        <a:rPr lang="en-US" sz="1100" b="0" spc="-25" dirty="0" err="1">
                          <a:solidFill>
                            <a:schemeClr val="tx1"/>
                          </a:solidFill>
                          <a:effectLst/>
                        </a:rPr>
                        <a:t>o</a:t>
                      </a:r>
                      <a:r>
                        <a:rPr lang="en-US" sz="1100" b="0" dirty="0" err="1">
                          <a:solidFill>
                            <a:schemeClr val="tx1"/>
                          </a:solidFill>
                          <a:effectLst/>
                        </a:rPr>
                        <a:t>g</a:t>
                      </a:r>
                      <a:r>
                        <a:rPr lang="en-US" sz="1100" b="0" spc="5" dirty="0" err="1">
                          <a:solidFill>
                            <a:schemeClr val="tx1"/>
                          </a:solidFill>
                          <a:effectLst/>
                        </a:rPr>
                        <a:t>é</a:t>
                      </a:r>
                      <a:r>
                        <a:rPr lang="en-US" sz="1100" b="0" dirty="0" err="1">
                          <a:solidFill>
                            <a:schemeClr val="tx1"/>
                          </a:solidFill>
                          <a:effectLst/>
                        </a:rPr>
                        <a:t>n</a:t>
                      </a:r>
                      <a:r>
                        <a:rPr lang="en-US" sz="1100" b="0" spc="-15" dirty="0">
                          <a:solidFill>
                            <a:schemeClr val="tx1"/>
                          </a:solidFill>
                          <a:effectLst/>
                        </a:rPr>
                        <a:t> </a:t>
                      </a:r>
                      <a:r>
                        <a:rPr lang="en-US" sz="1100" b="0" spc="-10" dirty="0" err="1">
                          <a:solidFill>
                            <a:schemeClr val="tx1"/>
                          </a:solidFill>
                          <a:effectLst/>
                        </a:rPr>
                        <a:t>k</a:t>
                      </a:r>
                      <a:r>
                        <a:rPr lang="en-US" sz="1100" b="0" spc="5" dirty="0" err="1">
                          <a:solidFill>
                            <a:schemeClr val="tx1"/>
                          </a:solidFill>
                          <a:effectLst/>
                        </a:rPr>
                        <a:t>i</a:t>
                      </a:r>
                      <a:r>
                        <a:rPr lang="en-US" sz="1100" b="0" spc="-10" dirty="0" err="1">
                          <a:solidFill>
                            <a:schemeClr val="tx1"/>
                          </a:solidFill>
                          <a:effectLst/>
                        </a:rPr>
                        <a:t>b</a:t>
                      </a:r>
                      <a:r>
                        <a:rPr lang="en-US" sz="1100" b="0" dirty="0" err="1">
                          <a:solidFill>
                            <a:schemeClr val="tx1"/>
                          </a:solidFill>
                          <a:effectLst/>
                        </a:rPr>
                        <a:t>o</a:t>
                      </a:r>
                      <a:r>
                        <a:rPr lang="en-US" sz="1100" b="0" spc="5" dirty="0" err="1">
                          <a:solidFill>
                            <a:schemeClr val="tx1"/>
                          </a:solidFill>
                          <a:effectLst/>
                        </a:rPr>
                        <a:t>c</a:t>
                      </a:r>
                      <a:r>
                        <a:rPr lang="en-US" sz="1100" b="0" spc="-10" dirty="0" err="1">
                          <a:solidFill>
                            <a:schemeClr val="tx1"/>
                          </a:solidFill>
                          <a:effectLst/>
                        </a:rPr>
                        <a:t>s</a:t>
                      </a:r>
                      <a:r>
                        <a:rPr lang="en-US" sz="1100" b="0" dirty="0" err="1">
                          <a:solidFill>
                            <a:schemeClr val="tx1"/>
                          </a:solidFill>
                          <a:effectLst/>
                        </a:rPr>
                        <a:t>á</a:t>
                      </a:r>
                      <a:r>
                        <a:rPr lang="en-US" sz="1100" b="0" spc="-25" dirty="0" err="1">
                          <a:solidFill>
                            <a:schemeClr val="tx1"/>
                          </a:solidFill>
                          <a:effectLst/>
                        </a:rPr>
                        <a:t>tá</a:t>
                      </a:r>
                      <a:r>
                        <a:rPr lang="en-US" sz="1100" b="0" dirty="0" err="1">
                          <a:solidFill>
                            <a:schemeClr val="tx1"/>
                          </a:solidFill>
                          <a:effectLst/>
                        </a:rPr>
                        <a:t>s</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hu-HU"/>
                    </a:p>
                  </a:txBody>
                  <a:tcPr/>
                </a:tc>
                <a:extLst>
                  <a:ext uri="{0D108BD9-81ED-4DB2-BD59-A6C34878D82A}">
                    <a16:rowId xmlns:a16="http://schemas.microsoft.com/office/drawing/2014/main" val="3753285020"/>
                  </a:ext>
                </a:extLst>
              </a:tr>
              <a:tr h="904514">
                <a:tc>
                  <a:txBody>
                    <a:bodyPr/>
                    <a:lstStyle/>
                    <a:p>
                      <a:pPr marL="238125" marR="125095" algn="just">
                        <a:spcBef>
                          <a:spcPts val="200"/>
                        </a:spcBef>
                        <a:spcAft>
                          <a:spcPts val="0"/>
                        </a:spcAft>
                      </a:pPr>
                      <a:r>
                        <a:rPr lang="en-US" sz="1000" b="0" spc="-10">
                          <a:solidFill>
                            <a:schemeClr val="tx1"/>
                          </a:solidFill>
                          <a:effectLst/>
                        </a:rPr>
                        <a:t>Öss</a:t>
                      </a:r>
                      <a:r>
                        <a:rPr lang="en-US" sz="1000" b="0" spc="5">
                          <a:solidFill>
                            <a:schemeClr val="tx1"/>
                          </a:solidFill>
                          <a:effectLst/>
                        </a:rPr>
                        <a:t>ze</a:t>
                      </a:r>
                      <a:r>
                        <a:rPr lang="en-US" sz="1000" b="0">
                          <a:solidFill>
                            <a:schemeClr val="tx1"/>
                          </a:solidFill>
                          <a:effectLst/>
                        </a:rPr>
                        <a:t>s</a:t>
                      </a:r>
                      <a:r>
                        <a:rPr lang="en-US" sz="1000" b="0" spc="15">
                          <a:solidFill>
                            <a:schemeClr val="tx1"/>
                          </a:solidFill>
                          <a:effectLst/>
                        </a:rPr>
                        <a:t> </a:t>
                      </a:r>
                      <a:r>
                        <a:rPr lang="en-US" sz="1000" b="0">
                          <a:solidFill>
                            <a:schemeClr val="tx1"/>
                          </a:solidFill>
                          <a:effectLst/>
                        </a:rPr>
                        <a:t>k</a:t>
                      </a:r>
                      <a:r>
                        <a:rPr lang="en-US" sz="1000" b="0" spc="-15">
                          <a:solidFill>
                            <a:schemeClr val="tx1"/>
                          </a:solidFill>
                          <a:effectLst/>
                        </a:rPr>
                        <a:t>i</a:t>
                      </a:r>
                      <a:r>
                        <a:rPr lang="en-US" sz="1000" b="0">
                          <a:solidFill>
                            <a:schemeClr val="tx1"/>
                          </a:solidFill>
                          <a:effectLst/>
                        </a:rPr>
                        <a:t>v</a:t>
                      </a:r>
                      <a:r>
                        <a:rPr lang="en-US" sz="1000" b="0" spc="-15">
                          <a:solidFill>
                            <a:schemeClr val="tx1"/>
                          </a:solidFill>
                          <a:effectLst/>
                        </a:rPr>
                        <a:t>á</a:t>
                      </a:r>
                      <a:r>
                        <a:rPr lang="en-US" sz="1000" b="0" spc="5">
                          <a:solidFill>
                            <a:schemeClr val="tx1"/>
                          </a:solidFill>
                          <a:effectLst/>
                        </a:rPr>
                        <a:t>la</a:t>
                      </a:r>
                      <a:r>
                        <a:rPr lang="en-US" sz="1000" b="0" spc="-10">
                          <a:solidFill>
                            <a:schemeClr val="tx1"/>
                          </a:solidFill>
                          <a:effectLst/>
                        </a:rPr>
                        <a:t>s</a:t>
                      </a:r>
                      <a:r>
                        <a:rPr lang="en-US" sz="1000" b="0" spc="-15">
                          <a:solidFill>
                            <a:schemeClr val="tx1"/>
                          </a:solidFill>
                          <a:effectLst/>
                        </a:rPr>
                        <a:t>z</a:t>
                      </a:r>
                      <a:r>
                        <a:rPr lang="en-US" sz="1000" b="0" spc="5">
                          <a:solidFill>
                            <a:schemeClr val="tx1"/>
                          </a:solidFill>
                          <a:effectLst/>
                        </a:rPr>
                        <a:t>t</a:t>
                      </a:r>
                      <a:r>
                        <a:rPr lang="en-US" sz="1000" b="0">
                          <a:solidFill>
                            <a:schemeClr val="tx1"/>
                          </a:solidFill>
                          <a:effectLst/>
                        </a:rPr>
                        <a:t>o</a:t>
                      </a:r>
                      <a:r>
                        <a:rPr lang="en-US" sz="1000" b="0" spc="-15">
                          <a:solidFill>
                            <a:schemeClr val="tx1"/>
                          </a:solidFill>
                          <a:effectLst/>
                        </a:rPr>
                        <a:t>t</a:t>
                      </a:r>
                      <a:r>
                        <a:rPr lang="en-US" sz="1000" b="0">
                          <a:solidFill>
                            <a:schemeClr val="tx1"/>
                          </a:solidFill>
                          <a:effectLst/>
                        </a:rPr>
                        <a:t>t</a:t>
                      </a:r>
                      <a:r>
                        <a:rPr lang="en-US" sz="1000" b="0" spc="10">
                          <a:solidFill>
                            <a:schemeClr val="tx1"/>
                          </a:solidFill>
                          <a:effectLst/>
                        </a:rPr>
                        <a:t> </a:t>
                      </a:r>
                      <a:r>
                        <a:rPr lang="en-US" sz="1000" b="0">
                          <a:solidFill>
                            <a:schemeClr val="tx1"/>
                          </a:solidFill>
                          <a:effectLst/>
                        </a:rPr>
                        <a:t>n</a:t>
                      </a:r>
                      <a:r>
                        <a:rPr lang="en-US" sz="1000" b="0" spc="5">
                          <a:solidFill>
                            <a:schemeClr val="tx1"/>
                          </a:solidFill>
                          <a:effectLst/>
                        </a:rPr>
                        <a:t>i</a:t>
                      </a:r>
                      <a:r>
                        <a:rPr lang="en-US" sz="1000" b="0" spc="-15">
                          <a:solidFill>
                            <a:schemeClr val="tx1"/>
                          </a:solidFill>
                          <a:effectLst/>
                        </a:rPr>
                        <a:t>t</a:t>
                      </a:r>
                      <a:r>
                        <a:rPr lang="en-US" sz="1000" b="0">
                          <a:solidFill>
                            <a:schemeClr val="tx1"/>
                          </a:solidFill>
                          <a:effectLst/>
                        </a:rPr>
                        <a:t>rog</a:t>
                      </a:r>
                      <a:r>
                        <a:rPr lang="en-US" sz="1000" b="0" spc="-15">
                          <a:solidFill>
                            <a:schemeClr val="tx1"/>
                          </a:solidFill>
                          <a:effectLst/>
                        </a:rPr>
                        <a:t>é</a:t>
                      </a:r>
                      <a:r>
                        <a:rPr lang="en-US" sz="1000" b="0">
                          <a:solidFill>
                            <a:schemeClr val="tx1"/>
                          </a:solidFill>
                          <a:effectLst/>
                        </a:rPr>
                        <a:t>n,</a:t>
                      </a:r>
                      <a:r>
                        <a:rPr lang="en-US" sz="1000" b="0" spc="20">
                          <a:solidFill>
                            <a:schemeClr val="tx1"/>
                          </a:solidFill>
                          <a:effectLst/>
                        </a:rPr>
                        <a:t> </a:t>
                      </a:r>
                      <a:r>
                        <a:rPr lang="en-US" sz="1000" b="0" spc="-5">
                          <a:solidFill>
                            <a:schemeClr val="tx1"/>
                          </a:solidFill>
                          <a:effectLst/>
                        </a:rPr>
                        <a:t>N</a:t>
                      </a:r>
                      <a:r>
                        <a:rPr lang="en-US" sz="1000" b="0">
                          <a:solidFill>
                            <a:schemeClr val="tx1"/>
                          </a:solidFill>
                          <a:effectLst/>
                        </a:rPr>
                        <a:t>-b</a:t>
                      </a:r>
                      <a:r>
                        <a:rPr lang="en-US" sz="1000" b="0" spc="-15">
                          <a:solidFill>
                            <a:schemeClr val="tx1"/>
                          </a:solidFill>
                          <a:effectLst/>
                        </a:rPr>
                        <a:t>e</a:t>
                      </a:r>
                      <a:r>
                        <a:rPr lang="en-US" sz="1000" b="0">
                          <a:solidFill>
                            <a:schemeClr val="tx1"/>
                          </a:solidFill>
                          <a:effectLst/>
                        </a:rPr>
                        <a:t>n</a:t>
                      </a:r>
                      <a:r>
                        <a:rPr lang="en-US" sz="1000" b="0" spc="15">
                          <a:solidFill>
                            <a:schemeClr val="tx1"/>
                          </a:solidFill>
                          <a:effectLst/>
                        </a:rPr>
                        <a:t> </a:t>
                      </a:r>
                      <a:r>
                        <a:rPr lang="en-US" sz="1000" b="0" spc="-25">
                          <a:solidFill>
                            <a:schemeClr val="tx1"/>
                          </a:solidFill>
                          <a:effectLst/>
                        </a:rPr>
                        <a:t>k</a:t>
                      </a:r>
                      <a:r>
                        <a:rPr lang="en-US" sz="1000" b="0" spc="5">
                          <a:solidFill>
                            <a:schemeClr val="tx1"/>
                          </a:solidFill>
                          <a:effectLst/>
                        </a:rPr>
                        <a:t>i</a:t>
                      </a:r>
                      <a:r>
                        <a:rPr lang="en-US" sz="1000" b="0">
                          <a:solidFill>
                            <a:schemeClr val="tx1"/>
                          </a:solidFill>
                          <a:effectLst/>
                        </a:rPr>
                        <a:t>f</a:t>
                      </a:r>
                      <a:r>
                        <a:rPr lang="en-US" sz="1000" b="0" spc="-15">
                          <a:solidFill>
                            <a:schemeClr val="tx1"/>
                          </a:solidFill>
                          <a:effectLst/>
                        </a:rPr>
                        <a:t>e</a:t>
                      </a:r>
                      <a:r>
                        <a:rPr lang="en-US" sz="1000" b="0" spc="5">
                          <a:solidFill>
                            <a:schemeClr val="tx1"/>
                          </a:solidFill>
                          <a:effectLst/>
                        </a:rPr>
                        <a:t>j</a:t>
                      </a:r>
                      <a:r>
                        <a:rPr lang="en-US" sz="1000" b="0" spc="-15">
                          <a:solidFill>
                            <a:schemeClr val="tx1"/>
                          </a:solidFill>
                          <a:effectLst/>
                        </a:rPr>
                        <a:t>e</a:t>
                      </a:r>
                      <a:r>
                        <a:rPr lang="en-US" sz="1000" b="0" spc="5">
                          <a:solidFill>
                            <a:schemeClr val="tx1"/>
                          </a:solidFill>
                          <a:effectLst/>
                        </a:rPr>
                        <a:t>z</a:t>
                      </a:r>
                      <a:r>
                        <a:rPr lang="en-US" sz="1000" b="0" spc="-25">
                          <a:solidFill>
                            <a:schemeClr val="tx1"/>
                          </a:solidFill>
                          <a:effectLst/>
                        </a:rPr>
                        <a:t>v</a:t>
                      </a:r>
                      <a:r>
                        <a:rPr lang="en-US" sz="1000" b="0">
                          <a:solidFill>
                            <a:schemeClr val="tx1"/>
                          </a:solidFill>
                          <a:effectLst/>
                        </a:rPr>
                        <a:t>e</a:t>
                      </a:r>
                      <a:r>
                        <a:rPr lang="en-US" sz="1000" b="0" spc="40">
                          <a:solidFill>
                            <a:schemeClr val="tx1"/>
                          </a:solidFill>
                          <a:effectLst/>
                        </a:rPr>
                        <a:t> </a:t>
                      </a:r>
                      <a:r>
                        <a:rPr lang="en-US" sz="1000" b="0" spc="-25">
                          <a:solidFill>
                            <a:schemeClr val="tx1"/>
                          </a:solidFill>
                          <a:effectLst/>
                        </a:rPr>
                        <a:t>B</a:t>
                      </a:r>
                      <a:r>
                        <a:rPr lang="en-US" sz="1000" b="0">
                          <a:solidFill>
                            <a:schemeClr val="tx1"/>
                          </a:solidFill>
                          <a:effectLst/>
                        </a:rPr>
                        <a:t>ro</a:t>
                      </a:r>
                      <a:r>
                        <a:rPr lang="en-US" sz="1000" b="0" spc="-15">
                          <a:solidFill>
                            <a:schemeClr val="tx1"/>
                          </a:solidFill>
                          <a:effectLst/>
                        </a:rPr>
                        <a:t>i</a:t>
                      </a:r>
                      <a:r>
                        <a:rPr lang="en-US" sz="1000" b="0" spc="5">
                          <a:solidFill>
                            <a:schemeClr val="tx1"/>
                          </a:solidFill>
                          <a:effectLst/>
                        </a:rPr>
                        <a:t>le</a:t>
                      </a:r>
                      <a:r>
                        <a:rPr lang="en-US" sz="1000" b="0">
                          <a:solidFill>
                            <a:schemeClr val="tx1"/>
                          </a:solidFill>
                          <a:effectLst/>
                        </a:rPr>
                        <a:t>r</a:t>
                      </a:r>
                      <a:endParaRPr lang="hu-HU" sz="1000" b="0">
                        <a:solidFill>
                          <a:schemeClr val="tx1"/>
                        </a:solidFill>
                        <a:effectLst/>
                      </a:endParaRPr>
                    </a:p>
                    <a:p>
                      <a:pPr marL="1349375" marR="1239520" algn="just">
                        <a:spcAft>
                          <a:spcPts val="0"/>
                        </a:spcAft>
                      </a:pPr>
                      <a:r>
                        <a:rPr lang="en-US" sz="1000" b="0" spc="5">
                          <a:solidFill>
                            <a:schemeClr val="tx1"/>
                          </a:solidFill>
                          <a:effectLst/>
                        </a:rPr>
                        <a:t>e</a:t>
                      </a:r>
                      <a:r>
                        <a:rPr lang="en-US" sz="1000" b="0" spc="-10">
                          <a:solidFill>
                            <a:schemeClr val="tx1"/>
                          </a:solidFill>
                          <a:effectLst/>
                        </a:rPr>
                        <a:t>s</a:t>
                      </a:r>
                      <a:r>
                        <a:rPr lang="en-US" sz="1000" b="0" spc="5">
                          <a:solidFill>
                            <a:schemeClr val="tx1"/>
                          </a:solidFill>
                          <a:effectLst/>
                        </a:rPr>
                        <a:t>e</a:t>
                      </a:r>
                      <a:r>
                        <a:rPr lang="en-US" sz="1000" b="0" spc="-15">
                          <a:solidFill>
                            <a:schemeClr val="tx1"/>
                          </a:solidFill>
                          <a:effectLst/>
                        </a:rPr>
                        <a:t>t</a:t>
                      </a:r>
                      <a:r>
                        <a:rPr lang="en-US" sz="1000" b="0" spc="5">
                          <a:solidFill>
                            <a:schemeClr val="tx1"/>
                          </a:solidFill>
                          <a:effectLst/>
                        </a:rPr>
                        <a:t>é</a:t>
                      </a:r>
                      <a:r>
                        <a:rPr lang="en-US" sz="1000" b="0">
                          <a:solidFill>
                            <a:schemeClr val="tx1"/>
                          </a:solidFill>
                          <a:effectLst/>
                        </a:rPr>
                        <a:t>b</a:t>
                      </a:r>
                      <a:r>
                        <a:rPr lang="en-US" sz="1000" b="0" spc="-15">
                          <a:solidFill>
                            <a:schemeClr val="tx1"/>
                          </a:solidFill>
                          <a:effectLst/>
                        </a:rPr>
                        <a:t>e</a:t>
                      </a:r>
                      <a:r>
                        <a:rPr lang="en-US" sz="1000" b="0">
                          <a:solidFill>
                            <a:schemeClr val="tx1"/>
                          </a:solidFill>
                          <a:effectLst/>
                        </a:rPr>
                        <a:t>n:</a:t>
                      </a:r>
                      <a:endParaRPr lang="hu-HU" sz="1000" b="0">
                        <a:solidFill>
                          <a:schemeClr val="tx1"/>
                        </a:solidFill>
                        <a:effectLst/>
                      </a:endParaRPr>
                    </a:p>
                    <a:p>
                      <a:pPr marL="848995" marR="735965" algn="just">
                        <a:spcAft>
                          <a:spcPts val="0"/>
                        </a:spcAft>
                      </a:pPr>
                      <a:r>
                        <a:rPr lang="en-US" sz="1000" b="0">
                          <a:solidFill>
                            <a:schemeClr val="tx1"/>
                          </a:solidFill>
                          <a:effectLst/>
                        </a:rPr>
                        <a:t>0</a:t>
                      </a:r>
                      <a:r>
                        <a:rPr lang="en-US" sz="1000" b="0" spc="10">
                          <a:solidFill>
                            <a:schemeClr val="tx1"/>
                          </a:solidFill>
                          <a:effectLst/>
                        </a:rPr>
                        <a:t>,</a:t>
                      </a:r>
                      <a:r>
                        <a:rPr lang="en-US" sz="1000" b="0">
                          <a:solidFill>
                            <a:schemeClr val="tx1"/>
                          </a:solidFill>
                          <a:effectLst/>
                        </a:rPr>
                        <a:t>2-</a:t>
                      </a:r>
                      <a:r>
                        <a:rPr lang="en-US" sz="1000" b="0" spc="-25">
                          <a:solidFill>
                            <a:schemeClr val="tx1"/>
                          </a:solidFill>
                          <a:effectLst/>
                        </a:rPr>
                        <a:t>0</a:t>
                      </a:r>
                      <a:r>
                        <a:rPr lang="en-US" sz="1000" b="0" spc="10">
                          <a:solidFill>
                            <a:schemeClr val="tx1"/>
                          </a:solidFill>
                          <a:effectLst/>
                        </a:rPr>
                        <a:t>,</a:t>
                      </a:r>
                      <a:r>
                        <a:rPr lang="en-US" sz="1000" b="0">
                          <a:solidFill>
                            <a:schemeClr val="tx1"/>
                          </a:solidFill>
                          <a:effectLst/>
                        </a:rPr>
                        <a:t>6</a:t>
                      </a:r>
                      <a:r>
                        <a:rPr lang="en-US" sz="1000" b="0" spc="-10">
                          <a:solidFill>
                            <a:schemeClr val="tx1"/>
                          </a:solidFill>
                          <a:effectLst/>
                        </a:rPr>
                        <a:t> </a:t>
                      </a:r>
                      <a:r>
                        <a:rPr lang="en-US" sz="1000" b="0">
                          <a:solidFill>
                            <a:schemeClr val="tx1"/>
                          </a:solidFill>
                          <a:effectLst/>
                        </a:rPr>
                        <a:t>N</a:t>
                      </a:r>
                      <a:r>
                        <a:rPr lang="en-US" sz="1000" b="0" spc="10">
                          <a:solidFill>
                            <a:schemeClr val="tx1"/>
                          </a:solidFill>
                          <a:effectLst/>
                        </a:rPr>
                        <a:t> </a:t>
                      </a:r>
                      <a:r>
                        <a:rPr lang="en-US" sz="1000" b="0">
                          <a:solidFill>
                            <a:schemeClr val="tx1"/>
                          </a:solidFill>
                          <a:effectLst/>
                        </a:rPr>
                        <a:t>k</a:t>
                      </a:r>
                      <a:r>
                        <a:rPr lang="en-US" sz="1000" b="0" spc="-25">
                          <a:solidFill>
                            <a:schemeClr val="tx1"/>
                          </a:solidFill>
                          <a:effectLst/>
                        </a:rPr>
                        <a:t>g</a:t>
                      </a:r>
                      <a:r>
                        <a:rPr lang="en-US" sz="1000" b="0" spc="5">
                          <a:solidFill>
                            <a:schemeClr val="tx1"/>
                          </a:solidFill>
                          <a:effectLst/>
                        </a:rPr>
                        <a:t>/</a:t>
                      </a:r>
                      <a:r>
                        <a:rPr lang="en-US" sz="1000" b="0" spc="-15">
                          <a:solidFill>
                            <a:schemeClr val="tx1"/>
                          </a:solidFill>
                          <a:effectLst/>
                        </a:rPr>
                        <a:t>á</a:t>
                      </a:r>
                      <a:r>
                        <a:rPr lang="en-US" sz="1000" b="0" spc="5">
                          <a:solidFill>
                            <a:schemeClr val="tx1"/>
                          </a:solidFill>
                          <a:effectLst/>
                        </a:rPr>
                        <a:t>l</a:t>
                      </a:r>
                      <a:r>
                        <a:rPr lang="en-US" sz="1000" b="0" spc="-15">
                          <a:solidFill>
                            <a:schemeClr val="tx1"/>
                          </a:solidFill>
                          <a:effectLst/>
                        </a:rPr>
                        <a:t>l</a:t>
                      </a:r>
                      <a:r>
                        <a:rPr lang="en-US" sz="1000" b="0" spc="5">
                          <a:solidFill>
                            <a:schemeClr val="tx1"/>
                          </a:solidFill>
                          <a:effectLst/>
                        </a:rPr>
                        <a:t>at</a:t>
                      </a:r>
                      <a:r>
                        <a:rPr lang="en-US" sz="1000" b="0" spc="-25">
                          <a:solidFill>
                            <a:schemeClr val="tx1"/>
                          </a:solidFill>
                          <a:effectLst/>
                        </a:rPr>
                        <a:t>f</a:t>
                      </a:r>
                      <a:r>
                        <a:rPr lang="en-US" sz="1000" b="0" spc="5">
                          <a:solidFill>
                            <a:schemeClr val="tx1"/>
                          </a:solidFill>
                          <a:effectLst/>
                        </a:rPr>
                        <a:t>é</a:t>
                      </a:r>
                      <a:r>
                        <a:rPr lang="en-US" sz="1000" b="0">
                          <a:solidFill>
                            <a:schemeClr val="tx1"/>
                          </a:solidFill>
                          <a:effectLst/>
                        </a:rPr>
                        <a:t>rő</a:t>
                      </a:r>
                      <a:r>
                        <a:rPr lang="en-US" sz="1000" b="0" spc="-25">
                          <a:solidFill>
                            <a:schemeClr val="tx1"/>
                          </a:solidFill>
                          <a:effectLst/>
                        </a:rPr>
                        <a:t>h</a:t>
                      </a:r>
                      <a:r>
                        <a:rPr lang="en-US" sz="1000" b="0" spc="5">
                          <a:solidFill>
                            <a:schemeClr val="tx1"/>
                          </a:solidFill>
                          <a:effectLst/>
                        </a:rPr>
                        <a:t>el</a:t>
                      </a:r>
                      <a:r>
                        <a:rPr lang="en-US" sz="1000" b="0" spc="-25">
                          <a:solidFill>
                            <a:schemeClr val="tx1"/>
                          </a:solidFill>
                          <a:effectLst/>
                        </a:rPr>
                        <a:t>y</a:t>
                      </a:r>
                      <a:r>
                        <a:rPr lang="en-US" sz="1000" b="0" spc="5">
                          <a:solidFill>
                            <a:schemeClr val="tx1"/>
                          </a:solidFill>
                          <a:effectLst/>
                        </a:rPr>
                        <a:t>/é</a:t>
                      </a:r>
                      <a:r>
                        <a:rPr lang="en-US" sz="1000" b="0">
                          <a:solidFill>
                            <a:schemeClr val="tx1"/>
                          </a:solidFill>
                          <a:effectLst/>
                        </a:rPr>
                        <a:t>v</a:t>
                      </a:r>
                      <a:endParaRPr lang="hu-HU" sz="1000" b="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3415" algn="just">
                        <a:spcBef>
                          <a:spcPts val="190"/>
                        </a:spcBef>
                        <a:spcAft>
                          <a:spcPts val="0"/>
                        </a:spcAft>
                      </a:pPr>
                      <a:r>
                        <a:rPr lang="en-US" sz="1000" b="0" dirty="0">
                          <a:solidFill>
                            <a:schemeClr val="tx1"/>
                          </a:solidFill>
                          <a:effectLst/>
                        </a:rPr>
                        <a:t>A</a:t>
                      </a:r>
                      <a:r>
                        <a:rPr lang="en-US" sz="1000" b="0" spc="5" dirty="0">
                          <a:solidFill>
                            <a:schemeClr val="tx1"/>
                          </a:solidFill>
                          <a:effectLst/>
                        </a:rPr>
                        <a:t> </a:t>
                      </a:r>
                      <a:r>
                        <a:rPr lang="en-US" sz="1000" b="0"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b</a:t>
                      </a:r>
                      <a:r>
                        <a:rPr lang="en-US" sz="1000" b="0" spc="-25" dirty="0" err="1">
                          <a:solidFill>
                            <a:schemeClr val="tx1"/>
                          </a:solidFill>
                          <a:effectLst/>
                        </a:rPr>
                        <a:t>o</a:t>
                      </a:r>
                      <a:r>
                        <a:rPr lang="en-US" sz="1000" b="0" spc="5" dirty="0" err="1">
                          <a:solidFill>
                            <a:schemeClr val="tx1"/>
                          </a:solidFill>
                          <a:effectLst/>
                        </a:rPr>
                        <a:t>c</a:t>
                      </a:r>
                      <a:r>
                        <a:rPr lang="en-US" sz="1000" b="0" spc="-10" dirty="0" err="1">
                          <a:solidFill>
                            <a:schemeClr val="tx1"/>
                          </a:solidFill>
                          <a:effectLst/>
                        </a:rPr>
                        <a:t>s</a:t>
                      </a:r>
                      <a:r>
                        <a:rPr lang="en-US" sz="1000" b="0" spc="-15" dirty="0" err="1">
                          <a:solidFill>
                            <a:schemeClr val="tx1"/>
                          </a:solidFill>
                          <a:effectLst/>
                        </a:rPr>
                        <a:t>á</a:t>
                      </a:r>
                      <a:r>
                        <a:rPr lang="en-US" sz="1000" b="0" spc="5" dirty="0" err="1">
                          <a:solidFill>
                            <a:schemeClr val="tx1"/>
                          </a:solidFill>
                          <a:effectLst/>
                        </a:rPr>
                        <a:t>tá</a:t>
                      </a:r>
                      <a:r>
                        <a:rPr lang="en-US" sz="1000" b="0" dirty="0" err="1">
                          <a:solidFill>
                            <a:schemeClr val="tx1"/>
                          </a:solidFill>
                          <a:effectLst/>
                        </a:rPr>
                        <a:t>s</a:t>
                      </a:r>
                      <a:r>
                        <a:rPr lang="en-US" sz="1000" b="0" spc="-5" dirty="0">
                          <a:solidFill>
                            <a:schemeClr val="tx1"/>
                          </a:solidFill>
                          <a:effectLst/>
                        </a:rPr>
                        <a:t> </a:t>
                      </a:r>
                      <a:r>
                        <a:rPr lang="en-US" sz="1000" b="0" dirty="0" err="1">
                          <a:solidFill>
                            <a:schemeClr val="tx1"/>
                          </a:solidFill>
                          <a:effectLst/>
                        </a:rPr>
                        <a:t>v</a:t>
                      </a:r>
                      <a:r>
                        <a:rPr lang="en-US" sz="1000" b="0" spc="-15" dirty="0" err="1">
                          <a:solidFill>
                            <a:schemeClr val="tx1"/>
                          </a:solidFill>
                          <a:effectLst/>
                        </a:rPr>
                        <a:t>á</a:t>
                      </a:r>
                      <a:r>
                        <a:rPr lang="en-US" sz="1000" b="0" spc="5" dirty="0" err="1">
                          <a:solidFill>
                            <a:schemeClr val="tx1"/>
                          </a:solidFill>
                          <a:effectLst/>
                        </a:rPr>
                        <a:t>l</a:t>
                      </a:r>
                      <a:r>
                        <a:rPr lang="en-US" sz="1000" b="0" spc="-15" dirty="0" err="1">
                          <a:solidFill>
                            <a:schemeClr val="tx1"/>
                          </a:solidFill>
                          <a:effectLst/>
                        </a:rPr>
                        <a:t>l</a:t>
                      </a:r>
                      <a:r>
                        <a:rPr lang="en-US" sz="1000" b="0" spc="5" dirty="0" err="1">
                          <a:solidFill>
                            <a:schemeClr val="tx1"/>
                          </a:solidFill>
                          <a:effectLst/>
                        </a:rPr>
                        <a:t>al</a:t>
                      </a:r>
                      <a:r>
                        <a:rPr lang="en-US" sz="1000" b="0" dirty="0" err="1">
                          <a:solidFill>
                            <a:schemeClr val="tx1"/>
                          </a:solidFill>
                          <a:effectLst/>
                        </a:rPr>
                        <a:t>t</a:t>
                      </a:r>
                      <a:r>
                        <a:rPr lang="en-US" sz="1000" b="0" spc="10" dirty="0">
                          <a:solidFill>
                            <a:schemeClr val="tx1"/>
                          </a:solidFill>
                          <a:effectLst/>
                        </a:rPr>
                        <a:t> </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i</a:t>
                      </a:r>
                      <a:r>
                        <a:rPr lang="en-US" sz="1000" b="0" dirty="0" err="1">
                          <a:solidFill>
                            <a:schemeClr val="tx1"/>
                          </a:solidFill>
                          <a:effectLst/>
                        </a:rPr>
                        <a:t>n</a:t>
                      </a:r>
                      <a:r>
                        <a:rPr lang="en-US" sz="1000" b="0" spc="-15" dirty="0" err="1">
                          <a:solidFill>
                            <a:schemeClr val="tx1"/>
                          </a:solidFill>
                          <a:effectLst/>
                        </a:rPr>
                        <a:t>t</a:t>
                      </a:r>
                      <a:r>
                        <a:rPr lang="en-US" sz="1000" b="0" spc="5" dirty="0" err="1">
                          <a:solidFill>
                            <a:schemeClr val="tx1"/>
                          </a:solidFill>
                          <a:effectLst/>
                        </a:rPr>
                        <a:t>j</a:t>
                      </a:r>
                      <a:r>
                        <a:rPr lang="en-US" sz="1000" b="0" spc="-15" dirty="0" err="1">
                          <a:solidFill>
                            <a:schemeClr val="tx1"/>
                          </a:solidFill>
                          <a:effectLst/>
                        </a:rPr>
                        <a:t>e</a:t>
                      </a:r>
                      <a:r>
                        <a:rPr lang="en-US" sz="1000" b="0" dirty="0">
                          <a:solidFill>
                            <a:schemeClr val="tx1"/>
                          </a:solidFill>
                          <a:effectLst/>
                        </a:rPr>
                        <a:t>:</a:t>
                      </a:r>
                      <a:endParaRPr lang="hu-HU" sz="1000" b="0" dirty="0">
                        <a:solidFill>
                          <a:schemeClr val="tx1"/>
                        </a:solidFill>
                        <a:effectLst/>
                      </a:endParaRPr>
                    </a:p>
                    <a:p>
                      <a:pPr marL="714375" algn="just">
                        <a:spcAft>
                          <a:spcPts val="0"/>
                        </a:spcAft>
                      </a:pPr>
                      <a:r>
                        <a:rPr lang="en-US" sz="1000" b="0" dirty="0">
                          <a:solidFill>
                            <a:schemeClr val="tx1"/>
                          </a:solidFill>
                          <a:effectLst/>
                        </a:rPr>
                        <a:t>0</a:t>
                      </a:r>
                      <a:r>
                        <a:rPr lang="en-US" sz="1000" b="0" spc="10" dirty="0">
                          <a:solidFill>
                            <a:schemeClr val="tx1"/>
                          </a:solidFill>
                          <a:effectLst/>
                        </a:rPr>
                        <a:t>,</a:t>
                      </a:r>
                      <a:r>
                        <a:rPr lang="en-US" sz="1000" b="0" dirty="0">
                          <a:solidFill>
                            <a:schemeClr val="tx1"/>
                          </a:solidFill>
                          <a:effectLst/>
                        </a:rPr>
                        <a:t>6</a:t>
                      </a:r>
                      <a:r>
                        <a:rPr lang="en-US" sz="1000" b="0" spc="-10" dirty="0">
                          <a:solidFill>
                            <a:schemeClr val="tx1"/>
                          </a:solidFill>
                          <a:effectLst/>
                        </a:rPr>
                        <a:t> </a:t>
                      </a:r>
                      <a:r>
                        <a:rPr lang="en-US" sz="1000" b="0" dirty="0">
                          <a:solidFill>
                            <a:schemeClr val="tx1"/>
                          </a:solidFill>
                          <a:effectLst/>
                        </a:rPr>
                        <a:t>N</a:t>
                      </a:r>
                      <a:r>
                        <a:rPr lang="en-US" sz="1000" b="0" spc="5" dirty="0">
                          <a:solidFill>
                            <a:schemeClr val="tx1"/>
                          </a:solidFill>
                          <a:effectLst/>
                        </a:rPr>
                        <a:t> </a:t>
                      </a:r>
                      <a:r>
                        <a:rPr lang="en-US" sz="1000" b="0" dirty="0">
                          <a:solidFill>
                            <a:schemeClr val="tx1"/>
                          </a:solidFill>
                          <a:effectLst/>
                        </a:rPr>
                        <a:t>k</a:t>
                      </a:r>
                      <a:r>
                        <a:rPr lang="en-US" sz="1000" b="0" spc="-25" dirty="0">
                          <a:solidFill>
                            <a:schemeClr val="tx1"/>
                          </a:solidFill>
                          <a:effectLst/>
                        </a:rPr>
                        <a:t>g</a:t>
                      </a:r>
                      <a:r>
                        <a:rPr lang="en-US" sz="1000" b="0" spc="5" dirty="0">
                          <a:solidFill>
                            <a:schemeClr val="tx1"/>
                          </a:solidFill>
                          <a:effectLst/>
                        </a:rPr>
                        <a:t>/</a:t>
                      </a:r>
                      <a:r>
                        <a:rPr lang="en-US" sz="1000" b="0" spc="-15" dirty="0" err="1">
                          <a:solidFill>
                            <a:schemeClr val="tx1"/>
                          </a:solidFill>
                          <a:effectLst/>
                        </a:rPr>
                        <a:t>á</a:t>
                      </a:r>
                      <a:r>
                        <a:rPr lang="en-US" sz="1000" b="0" spc="5" dirty="0" err="1">
                          <a:solidFill>
                            <a:schemeClr val="tx1"/>
                          </a:solidFill>
                          <a:effectLst/>
                        </a:rPr>
                        <a:t>l</a:t>
                      </a:r>
                      <a:r>
                        <a:rPr lang="en-US" sz="1000" b="0" spc="-15" dirty="0" err="1">
                          <a:solidFill>
                            <a:schemeClr val="tx1"/>
                          </a:solidFill>
                          <a:effectLst/>
                        </a:rPr>
                        <a:t>l</a:t>
                      </a:r>
                      <a:r>
                        <a:rPr lang="en-US" sz="1000" b="0" spc="5" dirty="0" err="1">
                          <a:solidFill>
                            <a:schemeClr val="tx1"/>
                          </a:solidFill>
                          <a:effectLst/>
                        </a:rPr>
                        <a:t>at</a:t>
                      </a:r>
                      <a:r>
                        <a:rPr lang="en-US" sz="1000" b="0" spc="-25" dirty="0" err="1">
                          <a:solidFill>
                            <a:schemeClr val="tx1"/>
                          </a:solidFill>
                          <a:effectLst/>
                        </a:rPr>
                        <a:t>f</a:t>
                      </a:r>
                      <a:r>
                        <a:rPr lang="en-US" sz="1000" b="0" spc="5" dirty="0" err="1">
                          <a:solidFill>
                            <a:schemeClr val="tx1"/>
                          </a:solidFill>
                          <a:effectLst/>
                        </a:rPr>
                        <a:t>é</a:t>
                      </a:r>
                      <a:r>
                        <a:rPr lang="en-US" sz="1000" b="0" dirty="0" err="1">
                          <a:solidFill>
                            <a:schemeClr val="tx1"/>
                          </a:solidFill>
                          <a:effectLst/>
                        </a:rPr>
                        <a:t>rő</a:t>
                      </a:r>
                      <a:r>
                        <a:rPr lang="en-US" sz="1000" b="0" spc="-25" dirty="0" err="1">
                          <a:solidFill>
                            <a:schemeClr val="tx1"/>
                          </a:solidFill>
                          <a:effectLst/>
                        </a:rPr>
                        <a:t>h</a:t>
                      </a:r>
                      <a:r>
                        <a:rPr lang="en-US" sz="1000" b="0" spc="5" dirty="0" err="1">
                          <a:solidFill>
                            <a:schemeClr val="tx1"/>
                          </a:solidFill>
                          <a:effectLst/>
                        </a:rPr>
                        <a:t>el</a:t>
                      </a:r>
                      <a:r>
                        <a:rPr lang="en-US" sz="1000" b="0" spc="-25" dirty="0" err="1">
                          <a:solidFill>
                            <a:schemeClr val="tx1"/>
                          </a:solidFill>
                          <a:effectLst/>
                        </a:rPr>
                        <a:t>y</a:t>
                      </a:r>
                      <a:r>
                        <a:rPr lang="en-US" sz="1000" b="0" spc="5" dirty="0">
                          <a:solidFill>
                            <a:schemeClr val="tx1"/>
                          </a:solidFill>
                          <a:effectLst/>
                        </a:rPr>
                        <a:t>/</a:t>
                      </a:r>
                      <a:r>
                        <a:rPr lang="en-US" sz="1000" b="0" spc="5" dirty="0" err="1">
                          <a:solidFill>
                            <a:schemeClr val="tx1"/>
                          </a:solidFill>
                          <a:effectLst/>
                        </a:rPr>
                        <a:t>é</a:t>
                      </a:r>
                      <a:r>
                        <a:rPr lang="en-US" sz="1000" b="0" dirty="0" err="1">
                          <a:solidFill>
                            <a:schemeClr val="tx1"/>
                          </a:solidFill>
                          <a:effectLst/>
                        </a:rPr>
                        <a:t>v</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2357906"/>
                  </a:ext>
                </a:extLst>
              </a:tr>
              <a:tr h="199118">
                <a:tc gridSpan="2">
                  <a:txBody>
                    <a:bodyPr/>
                    <a:lstStyle/>
                    <a:p>
                      <a:pPr marL="1374775" algn="just">
                        <a:spcBef>
                          <a:spcPts val="190"/>
                        </a:spcBef>
                        <a:spcAft>
                          <a:spcPts val="0"/>
                        </a:spcAft>
                      </a:pPr>
                      <a:r>
                        <a:rPr lang="en-US" sz="1000" b="0" dirty="0">
                          <a:solidFill>
                            <a:schemeClr val="tx1"/>
                          </a:solidFill>
                          <a:effectLst/>
                        </a:rPr>
                        <a:t>B</a:t>
                      </a:r>
                      <a:r>
                        <a:rPr lang="en-US" sz="1000" b="0" spc="-10" dirty="0">
                          <a:solidFill>
                            <a:schemeClr val="tx1"/>
                          </a:solidFill>
                          <a:effectLst/>
                        </a:rPr>
                        <a:t>A</a:t>
                      </a:r>
                      <a:r>
                        <a:rPr lang="en-US" sz="1000" b="0" dirty="0">
                          <a:solidFill>
                            <a:schemeClr val="tx1"/>
                          </a:solidFill>
                          <a:effectLst/>
                        </a:rPr>
                        <a:t>T-</a:t>
                      </a:r>
                      <a:r>
                        <a:rPr lang="en-US" sz="1000" b="0" dirty="0" err="1">
                          <a:solidFill>
                            <a:schemeClr val="tx1"/>
                          </a:solidFill>
                          <a:effectLst/>
                        </a:rPr>
                        <a:t>tal</a:t>
                      </a:r>
                      <a:r>
                        <a:rPr lang="en-US" sz="1000" b="0" spc="-5" dirty="0">
                          <a:solidFill>
                            <a:schemeClr val="tx1"/>
                          </a:solidFill>
                          <a:effectLst/>
                        </a:rPr>
                        <a:t> </a:t>
                      </a:r>
                      <a:r>
                        <a:rPr lang="en-US" sz="1000" b="0" dirty="0" err="1">
                          <a:solidFill>
                            <a:schemeClr val="tx1"/>
                          </a:solidFill>
                          <a:effectLst/>
                        </a:rPr>
                        <a:t>ö</a:t>
                      </a:r>
                      <a:r>
                        <a:rPr lang="en-US" sz="1000" b="0" spc="-10" dirty="0" err="1">
                          <a:solidFill>
                            <a:schemeClr val="tx1"/>
                          </a:solidFill>
                          <a:effectLst/>
                        </a:rPr>
                        <a:t>ss</a:t>
                      </a:r>
                      <a:r>
                        <a:rPr lang="en-US" sz="1000" b="0" spc="-15" dirty="0" err="1">
                          <a:solidFill>
                            <a:schemeClr val="tx1"/>
                          </a:solidFill>
                          <a:effectLst/>
                        </a:rPr>
                        <a:t>z</a:t>
                      </a:r>
                      <a:r>
                        <a:rPr lang="en-US" sz="1000" b="0" spc="5" dirty="0" err="1">
                          <a:solidFill>
                            <a:schemeClr val="tx1"/>
                          </a:solidFill>
                          <a:effectLst/>
                        </a:rPr>
                        <a:t>e</a:t>
                      </a:r>
                      <a:r>
                        <a:rPr lang="en-US" sz="1000" b="0" dirty="0" err="1">
                          <a:solidFill>
                            <a:schemeClr val="tx1"/>
                          </a:solidFill>
                          <a:effectLst/>
                        </a:rPr>
                        <a:t>f</a:t>
                      </a:r>
                      <a:r>
                        <a:rPr lang="en-US" sz="1000" b="0" spc="-10" dirty="0" err="1">
                          <a:solidFill>
                            <a:schemeClr val="tx1"/>
                          </a:solidFill>
                          <a:effectLst/>
                        </a:rPr>
                        <a:t>ü</a:t>
                      </a:r>
                      <a:r>
                        <a:rPr lang="en-US" sz="1000" b="0" dirty="0" err="1">
                          <a:solidFill>
                            <a:schemeClr val="tx1"/>
                          </a:solidFill>
                          <a:effectLst/>
                        </a:rPr>
                        <a:t>ggő</a:t>
                      </a:r>
                      <a:r>
                        <a:rPr lang="en-US" sz="1000" b="0" dirty="0">
                          <a:solidFill>
                            <a:schemeClr val="tx1"/>
                          </a:solidFill>
                          <a:effectLst/>
                        </a:rPr>
                        <a:t> </a:t>
                      </a:r>
                      <a:r>
                        <a:rPr lang="en-US" sz="1000" b="0" dirty="0" err="1">
                          <a:solidFill>
                            <a:schemeClr val="tx1"/>
                          </a:solidFill>
                          <a:effectLst/>
                        </a:rPr>
                        <a:t>ö</a:t>
                      </a:r>
                      <a:r>
                        <a:rPr lang="en-US" sz="1000" b="0" spc="-10" dirty="0" err="1">
                          <a:solidFill>
                            <a:schemeClr val="tx1"/>
                          </a:solidFill>
                          <a:effectLst/>
                        </a:rPr>
                        <a:t>ss</a:t>
                      </a:r>
                      <a:r>
                        <a:rPr lang="en-US" sz="1000" b="0" spc="-15" dirty="0" err="1">
                          <a:solidFill>
                            <a:schemeClr val="tx1"/>
                          </a:solidFill>
                          <a:effectLst/>
                        </a:rPr>
                        <a:t>z</a:t>
                      </a:r>
                      <a:r>
                        <a:rPr lang="en-US" sz="1000" b="0" spc="5" dirty="0" err="1">
                          <a:solidFill>
                            <a:schemeClr val="tx1"/>
                          </a:solidFill>
                          <a:effectLst/>
                        </a:rPr>
                        <a:t>e</a:t>
                      </a:r>
                      <a:r>
                        <a:rPr lang="en-US" sz="1000" b="0" dirty="0" err="1">
                          <a:solidFill>
                            <a:schemeClr val="tx1"/>
                          </a:solidFill>
                          <a:effectLst/>
                        </a:rPr>
                        <a:t>s</a:t>
                      </a:r>
                      <a:r>
                        <a:rPr lang="en-US" sz="1000" b="0" spc="15" dirty="0">
                          <a:solidFill>
                            <a:schemeClr val="tx1"/>
                          </a:solidFill>
                          <a:effectLst/>
                        </a:rPr>
                        <a:t> </a:t>
                      </a:r>
                      <a:r>
                        <a:rPr lang="en-US" sz="1000" b="0" spc="-10"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v</a:t>
                      </a:r>
                      <a:r>
                        <a:rPr lang="en-US" sz="1000" b="0" spc="-25" dirty="0" err="1">
                          <a:solidFill>
                            <a:schemeClr val="tx1"/>
                          </a:solidFill>
                          <a:effectLst/>
                        </a:rPr>
                        <a:t>á</a:t>
                      </a:r>
                      <a:r>
                        <a:rPr lang="en-US" sz="1000" b="0" spc="5" dirty="0" err="1">
                          <a:solidFill>
                            <a:schemeClr val="tx1"/>
                          </a:solidFill>
                          <a:effectLst/>
                        </a:rPr>
                        <a:t>l</a:t>
                      </a:r>
                      <a:r>
                        <a:rPr lang="en-US" sz="1000" b="0" dirty="0" err="1">
                          <a:solidFill>
                            <a:schemeClr val="tx1"/>
                          </a:solidFill>
                          <a:effectLst/>
                        </a:rPr>
                        <a:t>a</a:t>
                      </a:r>
                      <a:r>
                        <a:rPr lang="en-US" sz="1000" b="0" spc="-10" dirty="0" err="1">
                          <a:solidFill>
                            <a:schemeClr val="tx1"/>
                          </a:solidFill>
                          <a:effectLst/>
                        </a:rPr>
                        <a:t>s</a:t>
                      </a:r>
                      <a:r>
                        <a:rPr lang="en-US" sz="1000" b="0" spc="-15" dirty="0" err="1">
                          <a:solidFill>
                            <a:schemeClr val="tx1"/>
                          </a:solidFill>
                          <a:effectLst/>
                        </a:rPr>
                        <a:t>z</a:t>
                      </a:r>
                      <a:r>
                        <a:rPr lang="en-US" sz="1000" b="0" dirty="0" err="1">
                          <a:solidFill>
                            <a:schemeClr val="tx1"/>
                          </a:solidFill>
                          <a:effectLst/>
                        </a:rPr>
                        <a:t>tott</a:t>
                      </a:r>
                      <a:r>
                        <a:rPr lang="en-US" sz="1000" b="0" spc="25" dirty="0">
                          <a:solidFill>
                            <a:schemeClr val="tx1"/>
                          </a:solidFill>
                          <a:effectLst/>
                        </a:rPr>
                        <a:t> </a:t>
                      </a:r>
                      <a:r>
                        <a:rPr lang="en-US" sz="1000" b="0" spc="-25" dirty="0" err="1">
                          <a:solidFill>
                            <a:schemeClr val="tx1"/>
                          </a:solidFill>
                          <a:effectLst/>
                        </a:rPr>
                        <a:t>f</a:t>
                      </a:r>
                      <a:r>
                        <a:rPr lang="en-US" sz="1000" b="0" dirty="0" err="1">
                          <a:solidFill>
                            <a:schemeClr val="tx1"/>
                          </a:solidFill>
                          <a:effectLst/>
                        </a:rPr>
                        <a:t>o</a:t>
                      </a:r>
                      <a:r>
                        <a:rPr lang="en-US" sz="1000" b="0" spc="-10" dirty="0" err="1">
                          <a:solidFill>
                            <a:schemeClr val="tx1"/>
                          </a:solidFill>
                          <a:effectLst/>
                        </a:rPr>
                        <a:t>s</a:t>
                      </a:r>
                      <a:r>
                        <a:rPr lang="en-US" sz="1000" b="0" spc="-15" dirty="0" err="1">
                          <a:solidFill>
                            <a:schemeClr val="tx1"/>
                          </a:solidFill>
                          <a:effectLst/>
                        </a:rPr>
                        <a:t>z</a:t>
                      </a:r>
                      <a:r>
                        <a:rPr lang="en-US" sz="1000" b="0" dirty="0" err="1">
                          <a:solidFill>
                            <a:schemeClr val="tx1"/>
                          </a:solidFill>
                          <a:effectLst/>
                        </a:rPr>
                        <a:t>for</a:t>
                      </a:r>
                      <a:r>
                        <a:rPr lang="en-US" sz="1000" b="0" spc="25" dirty="0">
                          <a:solidFill>
                            <a:schemeClr val="tx1"/>
                          </a:solidFill>
                          <a:effectLst/>
                        </a:rPr>
                        <a:t> </a:t>
                      </a:r>
                      <a:r>
                        <a:rPr lang="en-US" sz="1000" b="0" spc="-30" dirty="0" err="1">
                          <a:solidFill>
                            <a:schemeClr val="tx1"/>
                          </a:solidFill>
                          <a:effectLst/>
                        </a:rPr>
                        <a:t>k</a:t>
                      </a:r>
                      <a:r>
                        <a:rPr lang="en-US" sz="1000" b="0" spc="5" dirty="0" err="1">
                          <a:solidFill>
                            <a:schemeClr val="tx1"/>
                          </a:solidFill>
                          <a:effectLst/>
                        </a:rPr>
                        <a:t>i</a:t>
                      </a:r>
                      <a:r>
                        <a:rPr lang="en-US" sz="1000" b="0" spc="-10" dirty="0" err="1">
                          <a:solidFill>
                            <a:schemeClr val="tx1"/>
                          </a:solidFill>
                          <a:effectLst/>
                        </a:rPr>
                        <a:t>b</a:t>
                      </a:r>
                      <a:r>
                        <a:rPr lang="en-US" sz="1000" b="0" dirty="0" err="1">
                          <a:solidFill>
                            <a:schemeClr val="tx1"/>
                          </a:solidFill>
                          <a:effectLst/>
                        </a:rPr>
                        <a:t>o</a:t>
                      </a:r>
                      <a:r>
                        <a:rPr lang="en-US" sz="1000" b="0" spc="5" dirty="0" err="1">
                          <a:solidFill>
                            <a:schemeClr val="tx1"/>
                          </a:solidFill>
                          <a:effectLst/>
                        </a:rPr>
                        <a:t>c</a:t>
                      </a:r>
                      <a:r>
                        <a:rPr lang="en-US" sz="1000" b="0" spc="-10" dirty="0" err="1">
                          <a:solidFill>
                            <a:schemeClr val="tx1"/>
                          </a:solidFill>
                          <a:effectLst/>
                        </a:rPr>
                        <a:t>s</a:t>
                      </a:r>
                      <a:r>
                        <a:rPr lang="en-US" sz="1000" b="0" dirty="0" err="1">
                          <a:solidFill>
                            <a:schemeClr val="tx1"/>
                          </a:solidFill>
                          <a:effectLst/>
                        </a:rPr>
                        <a:t>átás</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hu-HU"/>
                    </a:p>
                  </a:txBody>
                  <a:tcPr/>
                </a:tc>
                <a:extLst>
                  <a:ext uri="{0D108BD9-81ED-4DB2-BD59-A6C34878D82A}">
                    <a16:rowId xmlns:a16="http://schemas.microsoft.com/office/drawing/2014/main" val="3022639137"/>
                  </a:ext>
                </a:extLst>
              </a:tr>
              <a:tr h="611553">
                <a:tc>
                  <a:txBody>
                    <a:bodyPr/>
                    <a:lstStyle/>
                    <a:p>
                      <a:pPr marL="192405" marR="81915" algn="just">
                        <a:spcBef>
                          <a:spcPts val="195"/>
                        </a:spcBef>
                        <a:spcAft>
                          <a:spcPts val="0"/>
                        </a:spcAft>
                      </a:pPr>
                      <a:r>
                        <a:rPr lang="en-US" sz="1000" b="0" spc="-10">
                          <a:solidFill>
                            <a:schemeClr val="tx1"/>
                          </a:solidFill>
                          <a:effectLst/>
                        </a:rPr>
                        <a:t>Öss</a:t>
                      </a:r>
                      <a:r>
                        <a:rPr lang="en-US" sz="1000" b="0" spc="5">
                          <a:solidFill>
                            <a:schemeClr val="tx1"/>
                          </a:solidFill>
                          <a:effectLst/>
                        </a:rPr>
                        <a:t>ze</a:t>
                      </a:r>
                      <a:r>
                        <a:rPr lang="en-US" sz="1000" b="0">
                          <a:solidFill>
                            <a:schemeClr val="tx1"/>
                          </a:solidFill>
                          <a:effectLst/>
                        </a:rPr>
                        <a:t>s</a:t>
                      </a:r>
                      <a:r>
                        <a:rPr lang="en-US" sz="1000" b="0" spc="15">
                          <a:solidFill>
                            <a:schemeClr val="tx1"/>
                          </a:solidFill>
                          <a:effectLst/>
                        </a:rPr>
                        <a:t> </a:t>
                      </a:r>
                      <a:r>
                        <a:rPr lang="en-US" sz="1000" b="0">
                          <a:solidFill>
                            <a:schemeClr val="tx1"/>
                          </a:solidFill>
                          <a:effectLst/>
                        </a:rPr>
                        <a:t>k</a:t>
                      </a:r>
                      <a:r>
                        <a:rPr lang="en-US" sz="1000" b="0" spc="-15">
                          <a:solidFill>
                            <a:schemeClr val="tx1"/>
                          </a:solidFill>
                          <a:effectLst/>
                        </a:rPr>
                        <a:t>i</a:t>
                      </a:r>
                      <a:r>
                        <a:rPr lang="en-US" sz="1000" b="0">
                          <a:solidFill>
                            <a:schemeClr val="tx1"/>
                          </a:solidFill>
                          <a:effectLst/>
                        </a:rPr>
                        <a:t>v</a:t>
                      </a:r>
                      <a:r>
                        <a:rPr lang="en-US" sz="1000" b="0" spc="-15">
                          <a:solidFill>
                            <a:schemeClr val="tx1"/>
                          </a:solidFill>
                          <a:effectLst/>
                        </a:rPr>
                        <a:t>á</a:t>
                      </a:r>
                      <a:r>
                        <a:rPr lang="en-US" sz="1000" b="0" spc="5">
                          <a:solidFill>
                            <a:schemeClr val="tx1"/>
                          </a:solidFill>
                          <a:effectLst/>
                        </a:rPr>
                        <a:t>la</a:t>
                      </a:r>
                      <a:r>
                        <a:rPr lang="en-US" sz="1000" b="0" spc="-10">
                          <a:solidFill>
                            <a:schemeClr val="tx1"/>
                          </a:solidFill>
                          <a:effectLst/>
                        </a:rPr>
                        <a:t>s</a:t>
                      </a:r>
                      <a:r>
                        <a:rPr lang="en-US" sz="1000" b="0" spc="-15">
                          <a:solidFill>
                            <a:schemeClr val="tx1"/>
                          </a:solidFill>
                          <a:effectLst/>
                        </a:rPr>
                        <a:t>z</a:t>
                      </a:r>
                      <a:r>
                        <a:rPr lang="en-US" sz="1000" b="0" spc="5">
                          <a:solidFill>
                            <a:schemeClr val="tx1"/>
                          </a:solidFill>
                          <a:effectLst/>
                        </a:rPr>
                        <a:t>t</a:t>
                      </a:r>
                      <a:r>
                        <a:rPr lang="en-US" sz="1000" b="0">
                          <a:solidFill>
                            <a:schemeClr val="tx1"/>
                          </a:solidFill>
                          <a:effectLst/>
                        </a:rPr>
                        <a:t>o</a:t>
                      </a:r>
                      <a:r>
                        <a:rPr lang="en-US" sz="1000" b="0" spc="-15">
                          <a:solidFill>
                            <a:schemeClr val="tx1"/>
                          </a:solidFill>
                          <a:effectLst/>
                        </a:rPr>
                        <a:t>t</a:t>
                      </a:r>
                      <a:r>
                        <a:rPr lang="en-US" sz="1000" b="0">
                          <a:solidFill>
                            <a:schemeClr val="tx1"/>
                          </a:solidFill>
                          <a:effectLst/>
                        </a:rPr>
                        <a:t>t</a:t>
                      </a:r>
                      <a:r>
                        <a:rPr lang="en-US" sz="1000" b="0" spc="10">
                          <a:solidFill>
                            <a:schemeClr val="tx1"/>
                          </a:solidFill>
                          <a:effectLst/>
                        </a:rPr>
                        <a:t> </a:t>
                      </a:r>
                      <a:r>
                        <a:rPr lang="en-US" sz="1000" b="0">
                          <a:solidFill>
                            <a:schemeClr val="tx1"/>
                          </a:solidFill>
                          <a:effectLst/>
                        </a:rPr>
                        <a:t>fo</a:t>
                      </a:r>
                      <a:r>
                        <a:rPr lang="en-US" sz="1000" b="0" spc="-10">
                          <a:solidFill>
                            <a:schemeClr val="tx1"/>
                          </a:solidFill>
                          <a:effectLst/>
                        </a:rPr>
                        <a:t>s</a:t>
                      </a:r>
                      <a:r>
                        <a:rPr lang="en-US" sz="1000" b="0" spc="5">
                          <a:solidFill>
                            <a:schemeClr val="tx1"/>
                          </a:solidFill>
                          <a:effectLst/>
                        </a:rPr>
                        <a:t>z</a:t>
                      </a:r>
                      <a:r>
                        <a:rPr lang="en-US" sz="1000" b="0">
                          <a:solidFill>
                            <a:schemeClr val="tx1"/>
                          </a:solidFill>
                          <a:effectLst/>
                        </a:rPr>
                        <a:t>fo</a:t>
                      </a:r>
                      <a:r>
                        <a:rPr lang="en-US" sz="1000" b="0" spc="-25">
                          <a:solidFill>
                            <a:schemeClr val="tx1"/>
                          </a:solidFill>
                          <a:effectLst/>
                        </a:rPr>
                        <a:t>r</a:t>
                      </a:r>
                      <a:r>
                        <a:rPr lang="en-US" sz="1000" b="0">
                          <a:solidFill>
                            <a:schemeClr val="tx1"/>
                          </a:solidFill>
                          <a:effectLst/>
                        </a:rPr>
                        <a:t>,</a:t>
                      </a:r>
                      <a:r>
                        <a:rPr lang="en-US" sz="1000" b="0" spc="5">
                          <a:solidFill>
                            <a:schemeClr val="tx1"/>
                          </a:solidFill>
                          <a:effectLst/>
                        </a:rPr>
                        <a:t> P</a:t>
                      </a:r>
                      <a:r>
                        <a:rPr lang="en-US" sz="650" b="0" spc="10">
                          <a:solidFill>
                            <a:schemeClr val="tx1"/>
                          </a:solidFill>
                          <a:effectLst/>
                        </a:rPr>
                        <a:t>2</a:t>
                      </a:r>
                      <a:r>
                        <a:rPr lang="en-US" sz="1000" b="0" spc="-5">
                          <a:solidFill>
                            <a:schemeClr val="tx1"/>
                          </a:solidFill>
                          <a:effectLst/>
                        </a:rPr>
                        <a:t>O</a:t>
                      </a:r>
                      <a:r>
                        <a:rPr lang="en-US" sz="650" b="0" spc="10">
                          <a:solidFill>
                            <a:schemeClr val="tx1"/>
                          </a:solidFill>
                          <a:effectLst/>
                        </a:rPr>
                        <a:t>5</a:t>
                      </a:r>
                      <a:r>
                        <a:rPr lang="en-US" sz="1000" b="0" spc="-25">
                          <a:solidFill>
                            <a:schemeClr val="tx1"/>
                          </a:solidFill>
                          <a:effectLst/>
                        </a:rPr>
                        <a:t>-</a:t>
                      </a:r>
                      <a:r>
                        <a:rPr lang="en-US" sz="1000" b="0">
                          <a:solidFill>
                            <a:schemeClr val="tx1"/>
                          </a:solidFill>
                          <a:effectLst/>
                        </a:rPr>
                        <a:t>b</a:t>
                      </a:r>
                      <a:r>
                        <a:rPr lang="en-US" sz="1000" b="0" spc="5">
                          <a:solidFill>
                            <a:schemeClr val="tx1"/>
                          </a:solidFill>
                          <a:effectLst/>
                        </a:rPr>
                        <a:t>e</a:t>
                      </a:r>
                      <a:r>
                        <a:rPr lang="en-US" sz="1000" b="0">
                          <a:solidFill>
                            <a:schemeClr val="tx1"/>
                          </a:solidFill>
                          <a:effectLst/>
                        </a:rPr>
                        <a:t>n</a:t>
                      </a:r>
                      <a:r>
                        <a:rPr lang="en-US" sz="1000" b="0" spc="-15">
                          <a:solidFill>
                            <a:schemeClr val="tx1"/>
                          </a:solidFill>
                          <a:effectLst/>
                        </a:rPr>
                        <a:t> </a:t>
                      </a:r>
                      <a:r>
                        <a:rPr lang="en-US" sz="1000" b="0">
                          <a:solidFill>
                            <a:schemeClr val="tx1"/>
                          </a:solidFill>
                          <a:effectLst/>
                        </a:rPr>
                        <a:t>k</a:t>
                      </a:r>
                      <a:r>
                        <a:rPr lang="en-US" sz="1000" b="0" spc="-15">
                          <a:solidFill>
                            <a:schemeClr val="tx1"/>
                          </a:solidFill>
                          <a:effectLst/>
                        </a:rPr>
                        <a:t>i</a:t>
                      </a:r>
                      <a:r>
                        <a:rPr lang="en-US" sz="1000" b="0">
                          <a:solidFill>
                            <a:schemeClr val="tx1"/>
                          </a:solidFill>
                          <a:effectLst/>
                        </a:rPr>
                        <a:t>f</a:t>
                      </a:r>
                      <a:r>
                        <a:rPr lang="en-US" sz="1000" b="0" spc="10">
                          <a:solidFill>
                            <a:schemeClr val="tx1"/>
                          </a:solidFill>
                          <a:effectLst/>
                        </a:rPr>
                        <a:t>e</a:t>
                      </a:r>
                      <a:r>
                        <a:rPr lang="en-US" sz="1000" b="0" spc="-15">
                          <a:solidFill>
                            <a:schemeClr val="tx1"/>
                          </a:solidFill>
                          <a:effectLst/>
                        </a:rPr>
                        <a:t>je</a:t>
                      </a:r>
                      <a:r>
                        <a:rPr lang="en-US" sz="1000" b="0" spc="5">
                          <a:solidFill>
                            <a:schemeClr val="tx1"/>
                          </a:solidFill>
                          <a:effectLst/>
                        </a:rPr>
                        <a:t>z</a:t>
                      </a:r>
                      <a:r>
                        <a:rPr lang="en-US" sz="1000" b="0">
                          <a:solidFill>
                            <a:schemeClr val="tx1"/>
                          </a:solidFill>
                          <a:effectLst/>
                        </a:rPr>
                        <a:t>ve</a:t>
                      </a:r>
                      <a:r>
                        <a:rPr lang="en-US" sz="1000" b="0" spc="10">
                          <a:solidFill>
                            <a:schemeClr val="tx1"/>
                          </a:solidFill>
                          <a:effectLst/>
                        </a:rPr>
                        <a:t> </a:t>
                      </a:r>
                      <a:r>
                        <a:rPr lang="en-US" sz="1000" b="0">
                          <a:solidFill>
                            <a:schemeClr val="tx1"/>
                          </a:solidFill>
                          <a:effectLst/>
                        </a:rPr>
                        <a:t>Br</a:t>
                      </a:r>
                      <a:r>
                        <a:rPr lang="en-US" sz="1000" b="0" spc="-25">
                          <a:solidFill>
                            <a:schemeClr val="tx1"/>
                          </a:solidFill>
                          <a:effectLst/>
                        </a:rPr>
                        <a:t>o</a:t>
                      </a:r>
                      <a:r>
                        <a:rPr lang="en-US" sz="1000" b="0" spc="5">
                          <a:solidFill>
                            <a:schemeClr val="tx1"/>
                          </a:solidFill>
                          <a:effectLst/>
                        </a:rPr>
                        <a:t>i</a:t>
                      </a:r>
                      <a:r>
                        <a:rPr lang="en-US" sz="1000" b="0" spc="-15">
                          <a:solidFill>
                            <a:schemeClr val="tx1"/>
                          </a:solidFill>
                          <a:effectLst/>
                        </a:rPr>
                        <a:t>l</a:t>
                      </a:r>
                      <a:r>
                        <a:rPr lang="en-US" sz="1000" b="0" spc="5">
                          <a:solidFill>
                            <a:schemeClr val="tx1"/>
                          </a:solidFill>
                          <a:effectLst/>
                        </a:rPr>
                        <a:t>e</a:t>
                      </a:r>
                      <a:r>
                        <a:rPr lang="en-US" sz="1000" b="0">
                          <a:solidFill>
                            <a:schemeClr val="tx1"/>
                          </a:solidFill>
                          <a:effectLst/>
                        </a:rPr>
                        <a:t>r</a:t>
                      </a:r>
                      <a:endParaRPr lang="hu-HU" sz="1000" b="0">
                        <a:solidFill>
                          <a:schemeClr val="tx1"/>
                        </a:solidFill>
                        <a:effectLst/>
                      </a:endParaRPr>
                    </a:p>
                    <a:p>
                      <a:pPr marL="1349375" marR="1239520" algn="just">
                        <a:lnSpc>
                          <a:spcPts val="1100"/>
                        </a:lnSpc>
                        <a:spcAft>
                          <a:spcPts val="0"/>
                        </a:spcAft>
                      </a:pPr>
                      <a:r>
                        <a:rPr lang="en-US" sz="1000" b="0" spc="5">
                          <a:solidFill>
                            <a:schemeClr val="tx1"/>
                          </a:solidFill>
                          <a:effectLst/>
                        </a:rPr>
                        <a:t>e</a:t>
                      </a:r>
                      <a:r>
                        <a:rPr lang="en-US" sz="1000" b="0" spc="-10">
                          <a:solidFill>
                            <a:schemeClr val="tx1"/>
                          </a:solidFill>
                          <a:effectLst/>
                        </a:rPr>
                        <a:t>s</a:t>
                      </a:r>
                      <a:r>
                        <a:rPr lang="en-US" sz="1000" b="0" spc="5">
                          <a:solidFill>
                            <a:schemeClr val="tx1"/>
                          </a:solidFill>
                          <a:effectLst/>
                        </a:rPr>
                        <a:t>e</a:t>
                      </a:r>
                      <a:r>
                        <a:rPr lang="en-US" sz="1000" b="0" spc="-15">
                          <a:solidFill>
                            <a:schemeClr val="tx1"/>
                          </a:solidFill>
                          <a:effectLst/>
                        </a:rPr>
                        <a:t>t</a:t>
                      </a:r>
                      <a:r>
                        <a:rPr lang="en-US" sz="1000" b="0" spc="5">
                          <a:solidFill>
                            <a:schemeClr val="tx1"/>
                          </a:solidFill>
                          <a:effectLst/>
                        </a:rPr>
                        <a:t>é</a:t>
                      </a:r>
                      <a:r>
                        <a:rPr lang="en-US" sz="1000" b="0">
                          <a:solidFill>
                            <a:schemeClr val="tx1"/>
                          </a:solidFill>
                          <a:effectLst/>
                        </a:rPr>
                        <a:t>b</a:t>
                      </a:r>
                      <a:r>
                        <a:rPr lang="en-US" sz="1000" b="0" spc="-15">
                          <a:solidFill>
                            <a:schemeClr val="tx1"/>
                          </a:solidFill>
                          <a:effectLst/>
                        </a:rPr>
                        <a:t>e</a:t>
                      </a:r>
                      <a:r>
                        <a:rPr lang="en-US" sz="1000" b="0">
                          <a:solidFill>
                            <a:schemeClr val="tx1"/>
                          </a:solidFill>
                          <a:effectLst/>
                        </a:rPr>
                        <a:t>n:</a:t>
                      </a:r>
                      <a:endParaRPr lang="hu-HU" sz="1000" b="0">
                        <a:solidFill>
                          <a:schemeClr val="tx1"/>
                        </a:solidFill>
                        <a:effectLst/>
                      </a:endParaRPr>
                    </a:p>
                    <a:p>
                      <a:pPr marL="708660" marR="598805" algn="just">
                        <a:lnSpc>
                          <a:spcPts val="1100"/>
                        </a:lnSpc>
                        <a:spcAft>
                          <a:spcPts val="0"/>
                        </a:spcAft>
                      </a:pPr>
                      <a:r>
                        <a:rPr lang="en-US" sz="1000" b="0">
                          <a:solidFill>
                            <a:schemeClr val="tx1"/>
                          </a:solidFill>
                          <a:effectLst/>
                        </a:rPr>
                        <a:t>0</a:t>
                      </a:r>
                      <a:r>
                        <a:rPr lang="en-US" sz="1000" b="0" spc="10">
                          <a:solidFill>
                            <a:schemeClr val="tx1"/>
                          </a:solidFill>
                          <a:effectLst/>
                        </a:rPr>
                        <a:t>,</a:t>
                      </a:r>
                      <a:r>
                        <a:rPr lang="en-US" sz="1000" b="0">
                          <a:solidFill>
                            <a:schemeClr val="tx1"/>
                          </a:solidFill>
                          <a:effectLst/>
                        </a:rPr>
                        <a:t>05-</a:t>
                      </a:r>
                      <a:r>
                        <a:rPr lang="en-US" sz="1000" b="0" spc="-25">
                          <a:solidFill>
                            <a:schemeClr val="tx1"/>
                          </a:solidFill>
                          <a:effectLst/>
                        </a:rPr>
                        <a:t>0</a:t>
                      </a:r>
                      <a:r>
                        <a:rPr lang="en-US" sz="1000" b="0" spc="10">
                          <a:solidFill>
                            <a:schemeClr val="tx1"/>
                          </a:solidFill>
                          <a:effectLst/>
                        </a:rPr>
                        <a:t>,</a:t>
                      </a:r>
                      <a:r>
                        <a:rPr lang="en-US" sz="1000" b="0">
                          <a:solidFill>
                            <a:schemeClr val="tx1"/>
                          </a:solidFill>
                          <a:effectLst/>
                        </a:rPr>
                        <a:t>25</a:t>
                      </a:r>
                      <a:r>
                        <a:rPr lang="en-US" sz="1000" b="0" spc="-5">
                          <a:solidFill>
                            <a:schemeClr val="tx1"/>
                          </a:solidFill>
                          <a:effectLst/>
                        </a:rPr>
                        <a:t> </a:t>
                      </a:r>
                      <a:r>
                        <a:rPr lang="en-US" sz="1000" b="0" spc="-10">
                          <a:solidFill>
                            <a:schemeClr val="tx1"/>
                          </a:solidFill>
                          <a:effectLst/>
                        </a:rPr>
                        <a:t>P</a:t>
                      </a:r>
                      <a:r>
                        <a:rPr lang="en-US" sz="650" b="0" spc="10">
                          <a:solidFill>
                            <a:schemeClr val="tx1"/>
                          </a:solidFill>
                          <a:effectLst/>
                        </a:rPr>
                        <a:t>2</a:t>
                      </a:r>
                      <a:r>
                        <a:rPr lang="en-US" sz="1000" b="0" spc="-30">
                          <a:solidFill>
                            <a:schemeClr val="tx1"/>
                          </a:solidFill>
                          <a:effectLst/>
                        </a:rPr>
                        <a:t>O</a:t>
                      </a:r>
                      <a:r>
                        <a:rPr lang="en-US" sz="650" b="0">
                          <a:solidFill>
                            <a:schemeClr val="tx1"/>
                          </a:solidFill>
                          <a:effectLst/>
                        </a:rPr>
                        <a:t>5</a:t>
                      </a:r>
                      <a:r>
                        <a:rPr lang="en-US" sz="650" b="0" spc="105">
                          <a:solidFill>
                            <a:schemeClr val="tx1"/>
                          </a:solidFill>
                          <a:effectLst/>
                        </a:rPr>
                        <a:t> </a:t>
                      </a:r>
                      <a:r>
                        <a:rPr lang="en-US" sz="1000" b="0">
                          <a:solidFill>
                            <a:schemeClr val="tx1"/>
                          </a:solidFill>
                          <a:effectLst/>
                        </a:rPr>
                        <a:t>k</a:t>
                      </a:r>
                      <a:r>
                        <a:rPr lang="en-US" sz="1000" b="0" spc="-25">
                          <a:solidFill>
                            <a:schemeClr val="tx1"/>
                          </a:solidFill>
                          <a:effectLst/>
                        </a:rPr>
                        <a:t>g</a:t>
                      </a:r>
                      <a:r>
                        <a:rPr lang="en-US" sz="1000" b="0" spc="5">
                          <a:solidFill>
                            <a:schemeClr val="tx1"/>
                          </a:solidFill>
                          <a:effectLst/>
                        </a:rPr>
                        <a:t>/</a:t>
                      </a:r>
                      <a:r>
                        <a:rPr lang="en-US" sz="1000" b="0" spc="-15">
                          <a:solidFill>
                            <a:schemeClr val="tx1"/>
                          </a:solidFill>
                          <a:effectLst/>
                        </a:rPr>
                        <a:t>á</a:t>
                      </a:r>
                      <a:r>
                        <a:rPr lang="en-US" sz="1000" b="0" spc="5">
                          <a:solidFill>
                            <a:schemeClr val="tx1"/>
                          </a:solidFill>
                          <a:effectLst/>
                        </a:rPr>
                        <a:t>l</a:t>
                      </a:r>
                      <a:r>
                        <a:rPr lang="en-US" sz="1000" b="0" spc="-15">
                          <a:solidFill>
                            <a:schemeClr val="tx1"/>
                          </a:solidFill>
                          <a:effectLst/>
                        </a:rPr>
                        <a:t>l</a:t>
                      </a:r>
                      <a:r>
                        <a:rPr lang="en-US" sz="1000" b="0" spc="5">
                          <a:solidFill>
                            <a:schemeClr val="tx1"/>
                          </a:solidFill>
                          <a:effectLst/>
                        </a:rPr>
                        <a:t>at</a:t>
                      </a:r>
                      <a:r>
                        <a:rPr lang="en-US" sz="1000" b="0" spc="-25">
                          <a:solidFill>
                            <a:schemeClr val="tx1"/>
                          </a:solidFill>
                          <a:effectLst/>
                        </a:rPr>
                        <a:t>f</a:t>
                      </a:r>
                      <a:r>
                        <a:rPr lang="en-US" sz="1000" b="0" spc="5">
                          <a:solidFill>
                            <a:schemeClr val="tx1"/>
                          </a:solidFill>
                          <a:effectLst/>
                        </a:rPr>
                        <a:t>é</a:t>
                      </a:r>
                      <a:r>
                        <a:rPr lang="en-US" sz="1000" b="0">
                          <a:solidFill>
                            <a:schemeClr val="tx1"/>
                          </a:solidFill>
                          <a:effectLst/>
                        </a:rPr>
                        <a:t>rő</a:t>
                      </a:r>
                      <a:r>
                        <a:rPr lang="en-US" sz="1000" b="0" spc="-25">
                          <a:solidFill>
                            <a:schemeClr val="tx1"/>
                          </a:solidFill>
                          <a:effectLst/>
                        </a:rPr>
                        <a:t>h</a:t>
                      </a:r>
                      <a:r>
                        <a:rPr lang="en-US" sz="1000" b="0" spc="5">
                          <a:solidFill>
                            <a:schemeClr val="tx1"/>
                          </a:solidFill>
                          <a:effectLst/>
                        </a:rPr>
                        <a:t>el</a:t>
                      </a:r>
                      <a:r>
                        <a:rPr lang="en-US" sz="1000" b="0" spc="-25">
                          <a:solidFill>
                            <a:schemeClr val="tx1"/>
                          </a:solidFill>
                          <a:effectLst/>
                        </a:rPr>
                        <a:t>y</a:t>
                      </a:r>
                      <a:r>
                        <a:rPr lang="en-US" sz="1000" b="0" spc="5">
                          <a:solidFill>
                            <a:schemeClr val="tx1"/>
                          </a:solidFill>
                          <a:effectLst/>
                        </a:rPr>
                        <a:t>/</a:t>
                      </a:r>
                      <a:r>
                        <a:rPr lang="en-US" sz="1000" b="0" spc="-15">
                          <a:solidFill>
                            <a:schemeClr val="tx1"/>
                          </a:solidFill>
                          <a:effectLst/>
                        </a:rPr>
                        <a:t>é</a:t>
                      </a:r>
                      <a:r>
                        <a:rPr lang="en-US" sz="1000" b="0">
                          <a:solidFill>
                            <a:schemeClr val="tx1"/>
                          </a:solidFill>
                          <a:effectLst/>
                        </a:rPr>
                        <a:t>v</a:t>
                      </a:r>
                      <a:endParaRPr lang="hu-HU" sz="1000" b="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53415" algn="just">
                        <a:spcBef>
                          <a:spcPts val="190"/>
                        </a:spcBef>
                        <a:spcAft>
                          <a:spcPts val="0"/>
                        </a:spcAft>
                      </a:pPr>
                      <a:r>
                        <a:rPr lang="en-US" sz="1000" b="0" dirty="0">
                          <a:solidFill>
                            <a:schemeClr val="tx1"/>
                          </a:solidFill>
                          <a:effectLst/>
                        </a:rPr>
                        <a:t>A</a:t>
                      </a:r>
                      <a:r>
                        <a:rPr lang="en-US" sz="1000" b="0" spc="5" dirty="0">
                          <a:solidFill>
                            <a:schemeClr val="tx1"/>
                          </a:solidFill>
                          <a:effectLst/>
                        </a:rPr>
                        <a:t> </a:t>
                      </a:r>
                      <a:r>
                        <a:rPr lang="en-US" sz="1000" b="0"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b</a:t>
                      </a:r>
                      <a:r>
                        <a:rPr lang="en-US" sz="1000" b="0" spc="-25" dirty="0" err="1">
                          <a:solidFill>
                            <a:schemeClr val="tx1"/>
                          </a:solidFill>
                          <a:effectLst/>
                        </a:rPr>
                        <a:t>o</a:t>
                      </a:r>
                      <a:r>
                        <a:rPr lang="en-US" sz="1000" b="0" spc="5" dirty="0" err="1">
                          <a:solidFill>
                            <a:schemeClr val="tx1"/>
                          </a:solidFill>
                          <a:effectLst/>
                        </a:rPr>
                        <a:t>c</a:t>
                      </a:r>
                      <a:r>
                        <a:rPr lang="en-US" sz="1000" b="0" spc="-10" dirty="0" err="1">
                          <a:solidFill>
                            <a:schemeClr val="tx1"/>
                          </a:solidFill>
                          <a:effectLst/>
                        </a:rPr>
                        <a:t>s</a:t>
                      </a:r>
                      <a:r>
                        <a:rPr lang="en-US" sz="1000" b="0" spc="-15" dirty="0" err="1">
                          <a:solidFill>
                            <a:schemeClr val="tx1"/>
                          </a:solidFill>
                          <a:effectLst/>
                        </a:rPr>
                        <a:t>á</a:t>
                      </a:r>
                      <a:r>
                        <a:rPr lang="en-US" sz="1000" b="0" spc="5" dirty="0" err="1">
                          <a:solidFill>
                            <a:schemeClr val="tx1"/>
                          </a:solidFill>
                          <a:effectLst/>
                        </a:rPr>
                        <a:t>tá</a:t>
                      </a:r>
                      <a:r>
                        <a:rPr lang="en-US" sz="1000" b="0" dirty="0" err="1">
                          <a:solidFill>
                            <a:schemeClr val="tx1"/>
                          </a:solidFill>
                          <a:effectLst/>
                        </a:rPr>
                        <a:t>s</a:t>
                      </a:r>
                      <a:r>
                        <a:rPr lang="en-US" sz="1000" b="0" spc="-5" dirty="0">
                          <a:solidFill>
                            <a:schemeClr val="tx1"/>
                          </a:solidFill>
                          <a:effectLst/>
                        </a:rPr>
                        <a:t> </a:t>
                      </a:r>
                      <a:r>
                        <a:rPr lang="en-US" sz="1000" b="0" dirty="0" err="1">
                          <a:solidFill>
                            <a:schemeClr val="tx1"/>
                          </a:solidFill>
                          <a:effectLst/>
                        </a:rPr>
                        <a:t>v</a:t>
                      </a:r>
                      <a:r>
                        <a:rPr lang="en-US" sz="1000" b="0" spc="-15" dirty="0" err="1">
                          <a:solidFill>
                            <a:schemeClr val="tx1"/>
                          </a:solidFill>
                          <a:effectLst/>
                        </a:rPr>
                        <a:t>á</a:t>
                      </a:r>
                      <a:r>
                        <a:rPr lang="en-US" sz="1000" b="0" spc="5" dirty="0" err="1">
                          <a:solidFill>
                            <a:schemeClr val="tx1"/>
                          </a:solidFill>
                          <a:effectLst/>
                        </a:rPr>
                        <a:t>l</a:t>
                      </a:r>
                      <a:r>
                        <a:rPr lang="en-US" sz="1000" b="0" spc="-15" dirty="0" err="1">
                          <a:solidFill>
                            <a:schemeClr val="tx1"/>
                          </a:solidFill>
                          <a:effectLst/>
                        </a:rPr>
                        <a:t>l</a:t>
                      </a:r>
                      <a:r>
                        <a:rPr lang="en-US" sz="1000" b="0" spc="5" dirty="0" err="1">
                          <a:solidFill>
                            <a:schemeClr val="tx1"/>
                          </a:solidFill>
                          <a:effectLst/>
                        </a:rPr>
                        <a:t>al</a:t>
                      </a:r>
                      <a:r>
                        <a:rPr lang="en-US" sz="1000" b="0" dirty="0" err="1">
                          <a:solidFill>
                            <a:schemeClr val="tx1"/>
                          </a:solidFill>
                          <a:effectLst/>
                        </a:rPr>
                        <a:t>t</a:t>
                      </a:r>
                      <a:r>
                        <a:rPr lang="en-US" sz="1000" b="0" spc="10" dirty="0">
                          <a:solidFill>
                            <a:schemeClr val="tx1"/>
                          </a:solidFill>
                          <a:effectLst/>
                        </a:rPr>
                        <a:t> </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i</a:t>
                      </a:r>
                      <a:r>
                        <a:rPr lang="en-US" sz="1000" b="0" dirty="0" err="1">
                          <a:solidFill>
                            <a:schemeClr val="tx1"/>
                          </a:solidFill>
                          <a:effectLst/>
                        </a:rPr>
                        <a:t>n</a:t>
                      </a:r>
                      <a:r>
                        <a:rPr lang="en-US" sz="1000" b="0" spc="-15" dirty="0" err="1">
                          <a:solidFill>
                            <a:schemeClr val="tx1"/>
                          </a:solidFill>
                          <a:effectLst/>
                        </a:rPr>
                        <a:t>t</a:t>
                      </a:r>
                      <a:r>
                        <a:rPr lang="en-US" sz="1000" b="0" spc="5" dirty="0" err="1">
                          <a:solidFill>
                            <a:schemeClr val="tx1"/>
                          </a:solidFill>
                          <a:effectLst/>
                        </a:rPr>
                        <a:t>j</a:t>
                      </a:r>
                      <a:r>
                        <a:rPr lang="en-US" sz="1000" b="0" spc="-15" dirty="0" err="1">
                          <a:solidFill>
                            <a:schemeClr val="tx1"/>
                          </a:solidFill>
                          <a:effectLst/>
                        </a:rPr>
                        <a:t>e</a:t>
                      </a:r>
                      <a:r>
                        <a:rPr lang="en-US" sz="1000" b="0" dirty="0">
                          <a:solidFill>
                            <a:schemeClr val="tx1"/>
                          </a:solidFill>
                          <a:effectLst/>
                        </a:rPr>
                        <a:t>:</a:t>
                      </a:r>
                      <a:endParaRPr lang="hu-HU" sz="1000" b="0" dirty="0">
                        <a:solidFill>
                          <a:schemeClr val="tx1"/>
                        </a:solidFill>
                        <a:effectLst/>
                      </a:endParaRPr>
                    </a:p>
                    <a:p>
                      <a:pPr marL="614045" algn="just">
                        <a:spcAft>
                          <a:spcPts val="0"/>
                        </a:spcAft>
                      </a:pPr>
                      <a:r>
                        <a:rPr lang="en-US" sz="1000" b="0" dirty="0">
                          <a:solidFill>
                            <a:schemeClr val="tx1"/>
                          </a:solidFill>
                          <a:effectLst/>
                        </a:rPr>
                        <a:t>0</a:t>
                      </a:r>
                      <a:r>
                        <a:rPr lang="en-US" sz="1000" b="0" spc="10" dirty="0">
                          <a:solidFill>
                            <a:schemeClr val="tx1"/>
                          </a:solidFill>
                          <a:effectLst/>
                        </a:rPr>
                        <a:t>,</a:t>
                      </a:r>
                      <a:r>
                        <a:rPr lang="en-US" sz="1000" b="0" dirty="0">
                          <a:solidFill>
                            <a:schemeClr val="tx1"/>
                          </a:solidFill>
                          <a:effectLst/>
                        </a:rPr>
                        <a:t>25</a:t>
                      </a:r>
                      <a:r>
                        <a:rPr lang="en-US" sz="1000" b="0" spc="-10" dirty="0">
                          <a:solidFill>
                            <a:schemeClr val="tx1"/>
                          </a:solidFill>
                          <a:effectLst/>
                        </a:rPr>
                        <a:t> </a:t>
                      </a:r>
                      <a:r>
                        <a:rPr lang="en-US" sz="1000" b="0" spc="-5" dirty="0">
                          <a:solidFill>
                            <a:schemeClr val="tx1"/>
                          </a:solidFill>
                          <a:effectLst/>
                        </a:rPr>
                        <a:t>P</a:t>
                      </a:r>
                      <a:r>
                        <a:rPr lang="en-US" sz="650" b="0" spc="10" dirty="0">
                          <a:solidFill>
                            <a:schemeClr val="tx1"/>
                          </a:solidFill>
                          <a:effectLst/>
                        </a:rPr>
                        <a:t>2</a:t>
                      </a:r>
                      <a:r>
                        <a:rPr lang="en-US" sz="1000" b="0" spc="-5" dirty="0">
                          <a:solidFill>
                            <a:schemeClr val="tx1"/>
                          </a:solidFill>
                          <a:effectLst/>
                        </a:rPr>
                        <a:t>O</a:t>
                      </a:r>
                      <a:r>
                        <a:rPr lang="en-US" sz="650" b="0" dirty="0">
                          <a:solidFill>
                            <a:schemeClr val="tx1"/>
                          </a:solidFill>
                          <a:effectLst/>
                        </a:rPr>
                        <a:t>5</a:t>
                      </a:r>
                      <a:r>
                        <a:rPr lang="en-US" sz="650" b="0" spc="-10" dirty="0">
                          <a:solidFill>
                            <a:schemeClr val="tx1"/>
                          </a:solidFill>
                          <a:effectLst/>
                        </a:rPr>
                        <a:t> </a:t>
                      </a:r>
                      <a:r>
                        <a:rPr lang="en-US" sz="1000" b="0" dirty="0">
                          <a:solidFill>
                            <a:schemeClr val="tx1"/>
                          </a:solidFill>
                          <a:effectLst/>
                        </a:rPr>
                        <a:t>kg</a:t>
                      </a:r>
                      <a:r>
                        <a:rPr lang="en-US" sz="1000" b="0" spc="-15" dirty="0">
                          <a:solidFill>
                            <a:schemeClr val="tx1"/>
                          </a:solidFill>
                          <a:effectLst/>
                        </a:rPr>
                        <a:t>/</a:t>
                      </a:r>
                      <a:r>
                        <a:rPr lang="en-US" sz="1000" b="0" spc="5" dirty="0" err="1">
                          <a:solidFill>
                            <a:schemeClr val="tx1"/>
                          </a:solidFill>
                          <a:effectLst/>
                        </a:rPr>
                        <a:t>á</a:t>
                      </a:r>
                      <a:r>
                        <a:rPr lang="en-US" sz="1000" b="0" spc="-15" dirty="0" err="1">
                          <a:solidFill>
                            <a:schemeClr val="tx1"/>
                          </a:solidFill>
                          <a:effectLst/>
                        </a:rPr>
                        <a:t>l</a:t>
                      </a:r>
                      <a:r>
                        <a:rPr lang="en-US" sz="1000" b="0" spc="5" dirty="0" err="1">
                          <a:solidFill>
                            <a:schemeClr val="tx1"/>
                          </a:solidFill>
                          <a:effectLst/>
                        </a:rPr>
                        <a:t>l</a:t>
                      </a:r>
                      <a:r>
                        <a:rPr lang="en-US" sz="1000" b="0" spc="-15"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f</a:t>
                      </a:r>
                      <a:r>
                        <a:rPr lang="en-US" sz="1000" b="0" spc="10" dirty="0" err="1">
                          <a:solidFill>
                            <a:schemeClr val="tx1"/>
                          </a:solidFill>
                          <a:effectLst/>
                        </a:rPr>
                        <a:t>é</a:t>
                      </a:r>
                      <a:r>
                        <a:rPr lang="en-US" sz="1000" b="0" spc="-25" dirty="0" err="1">
                          <a:solidFill>
                            <a:schemeClr val="tx1"/>
                          </a:solidFill>
                          <a:effectLst/>
                        </a:rPr>
                        <a:t>r</a:t>
                      </a:r>
                      <a:r>
                        <a:rPr lang="en-US" sz="1000" b="0" dirty="0" err="1">
                          <a:solidFill>
                            <a:schemeClr val="tx1"/>
                          </a:solidFill>
                          <a:effectLst/>
                        </a:rPr>
                        <a:t>őh</a:t>
                      </a:r>
                      <a:r>
                        <a:rPr lang="en-US" sz="1000" b="0" spc="-15"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y</a:t>
                      </a:r>
                      <a:r>
                        <a:rPr lang="en-US" sz="1000" b="0" spc="-15" dirty="0">
                          <a:solidFill>
                            <a:schemeClr val="tx1"/>
                          </a:solidFill>
                          <a:effectLst/>
                        </a:rPr>
                        <a:t>/</a:t>
                      </a:r>
                      <a:r>
                        <a:rPr lang="en-US" sz="1000" b="0" spc="5" dirty="0" err="1">
                          <a:solidFill>
                            <a:schemeClr val="tx1"/>
                          </a:solidFill>
                          <a:effectLst/>
                        </a:rPr>
                        <a:t>é</a:t>
                      </a:r>
                      <a:r>
                        <a:rPr lang="en-US" sz="1000" b="0" dirty="0" err="1">
                          <a:solidFill>
                            <a:schemeClr val="tx1"/>
                          </a:solidFill>
                          <a:effectLst/>
                        </a:rPr>
                        <a:t>v</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4622146"/>
                  </a:ext>
                </a:extLst>
              </a:tr>
            </a:tbl>
          </a:graphicData>
        </a:graphic>
      </p:graphicFrame>
    </p:spTree>
    <p:extLst>
      <p:ext uri="{BB962C8B-B14F-4D97-AF65-F5344CB8AC3E}">
        <p14:creationId xmlns:p14="http://schemas.microsoft.com/office/powerpoint/2010/main" val="38627071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61F9063-695C-4345-926B-34096247AC0C}"/>
              </a:ext>
            </a:extLst>
          </p:cNvPr>
          <p:cNvSpPr>
            <a:spLocks noGrp="1"/>
          </p:cNvSpPr>
          <p:nvPr>
            <p:ph type="title"/>
          </p:nvPr>
        </p:nvSpPr>
        <p:spPr>
          <a:xfrm>
            <a:off x="645130" y="136629"/>
            <a:ext cx="9404723" cy="766482"/>
          </a:xfrm>
        </p:spPr>
        <p:txBody>
          <a:bodyPr/>
          <a:lstStyle/>
          <a:p>
            <a:r>
              <a:rPr lang="en-US" dirty="0" err="1">
                <a:effectLst>
                  <a:outerShdw blurRad="38100" dist="38100" dir="2700000" algn="tl">
                    <a:srgbClr val="000000">
                      <a:alpha val="43137"/>
                    </a:srgbClr>
                  </a:outerShdw>
                </a:effectLst>
              </a:rPr>
              <a:t>Hatékony</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vízfelhasználás</a:t>
            </a:r>
            <a:r>
              <a:rPr lang="hu-HU" dirty="0">
                <a:effectLst>
                  <a:outerShdw blurRad="38100" dist="38100" dir="2700000" algn="tl">
                    <a:srgbClr val="000000">
                      <a:alpha val="43137"/>
                    </a:srgbClr>
                  </a:outerShdw>
                </a:effectLst>
              </a:rPr>
              <a:t>:</a:t>
            </a:r>
          </a:p>
        </p:txBody>
      </p:sp>
      <p:graphicFrame>
        <p:nvGraphicFramePr>
          <p:cNvPr id="4" name="Tartalom helye 3">
            <a:extLst>
              <a:ext uri="{FF2B5EF4-FFF2-40B4-BE49-F238E27FC236}">
                <a16:creationId xmlns:a16="http://schemas.microsoft.com/office/drawing/2014/main" id="{F5A17F59-584A-4758-963F-7CFC393D930D}"/>
              </a:ext>
            </a:extLst>
          </p:cNvPr>
          <p:cNvGraphicFramePr>
            <a:graphicFrameLocks noGrp="1"/>
          </p:cNvGraphicFramePr>
          <p:nvPr>
            <p:ph idx="1"/>
            <p:extLst>
              <p:ext uri="{D42A27DB-BD31-4B8C-83A1-F6EECF244321}">
                <p14:modId xmlns:p14="http://schemas.microsoft.com/office/powerpoint/2010/main" val="316963039"/>
              </p:ext>
            </p:extLst>
          </p:nvPr>
        </p:nvGraphicFramePr>
        <p:xfrm>
          <a:off x="1772355" y="1106310"/>
          <a:ext cx="8071556" cy="5260622"/>
        </p:xfrm>
        <a:graphic>
          <a:graphicData uri="http://schemas.openxmlformats.org/drawingml/2006/table">
            <a:tbl>
              <a:tblPr firstRow="1" firstCol="1" lastRow="1" lastCol="1" bandRow="1" bandCol="1">
                <a:tableStyleId>{5C22544A-7EE6-4342-B048-85BDC9FD1C3A}</a:tableStyleId>
              </a:tblPr>
              <a:tblGrid>
                <a:gridCol w="4022827">
                  <a:extLst>
                    <a:ext uri="{9D8B030D-6E8A-4147-A177-3AD203B41FA5}">
                      <a16:colId xmlns:a16="http://schemas.microsoft.com/office/drawing/2014/main" val="718464671"/>
                    </a:ext>
                  </a:extLst>
                </a:gridCol>
                <a:gridCol w="4048729">
                  <a:extLst>
                    <a:ext uri="{9D8B030D-6E8A-4147-A177-3AD203B41FA5}">
                      <a16:colId xmlns:a16="http://schemas.microsoft.com/office/drawing/2014/main" val="4001872009"/>
                    </a:ext>
                  </a:extLst>
                </a:gridCol>
              </a:tblGrid>
              <a:tr h="769686">
                <a:tc>
                  <a:txBody>
                    <a:bodyPr/>
                    <a:lstStyle/>
                    <a:p>
                      <a:pPr marL="52070" marR="48260" algn="ctr">
                        <a:spcBef>
                          <a:spcPts val="190"/>
                        </a:spcBef>
                        <a:spcAft>
                          <a:spcPts val="0"/>
                        </a:spcAft>
                      </a:pPr>
                      <a:r>
                        <a:rPr lang="en-US" sz="1400" spc="-10" dirty="0">
                          <a:solidFill>
                            <a:schemeClr val="tx1"/>
                          </a:solidFill>
                          <a:effectLst/>
                        </a:rPr>
                        <a:t>A</a:t>
                      </a:r>
                      <a:r>
                        <a:rPr lang="en-US" sz="1400" dirty="0">
                          <a:solidFill>
                            <a:schemeClr val="tx1"/>
                          </a:solidFill>
                          <a:effectLst/>
                        </a:rPr>
                        <a:t>z</a:t>
                      </a:r>
                      <a:r>
                        <a:rPr lang="en-US" sz="1400" spc="5" dirty="0">
                          <a:solidFill>
                            <a:schemeClr val="tx1"/>
                          </a:solidFill>
                          <a:effectLst/>
                        </a:rPr>
                        <a:t> </a:t>
                      </a:r>
                      <a:r>
                        <a:rPr lang="en-US" sz="1400" spc="5" dirty="0" err="1">
                          <a:solidFill>
                            <a:schemeClr val="tx1"/>
                          </a:solidFill>
                          <a:effectLst/>
                        </a:rPr>
                        <a:t>el</a:t>
                      </a:r>
                      <a:r>
                        <a:rPr lang="en-US" sz="1400" spc="-15" dirty="0" err="1">
                          <a:solidFill>
                            <a:schemeClr val="tx1"/>
                          </a:solidFill>
                          <a:effectLst/>
                        </a:rPr>
                        <a:t>é</a:t>
                      </a:r>
                      <a:r>
                        <a:rPr lang="en-US" sz="1400" spc="5" dirty="0" err="1">
                          <a:solidFill>
                            <a:schemeClr val="tx1"/>
                          </a:solidFill>
                          <a:effectLst/>
                        </a:rPr>
                        <a:t>r</a:t>
                      </a:r>
                      <a:r>
                        <a:rPr lang="en-US" sz="1400" spc="-10" dirty="0" err="1">
                          <a:solidFill>
                            <a:schemeClr val="tx1"/>
                          </a:solidFill>
                          <a:effectLst/>
                        </a:rPr>
                        <a:t>h</a:t>
                      </a:r>
                      <a:r>
                        <a:rPr lang="en-US" sz="1400" spc="5" dirty="0" err="1">
                          <a:solidFill>
                            <a:schemeClr val="tx1"/>
                          </a:solidFill>
                          <a:effectLst/>
                        </a:rPr>
                        <a:t>e</a:t>
                      </a:r>
                      <a:r>
                        <a:rPr lang="en-US" sz="1400" spc="-25" dirty="0" err="1">
                          <a:solidFill>
                            <a:schemeClr val="tx1"/>
                          </a:solidFill>
                          <a:effectLst/>
                        </a:rPr>
                        <a:t>t</a:t>
                      </a:r>
                      <a:r>
                        <a:rPr lang="en-US" sz="1400" dirty="0" err="1">
                          <a:solidFill>
                            <a:schemeClr val="tx1"/>
                          </a:solidFill>
                          <a:effectLst/>
                        </a:rPr>
                        <a:t>ő</a:t>
                      </a:r>
                      <a:r>
                        <a:rPr lang="en-US" sz="1400" spc="10" dirty="0">
                          <a:solidFill>
                            <a:schemeClr val="tx1"/>
                          </a:solidFill>
                          <a:effectLst/>
                        </a:rPr>
                        <a:t> </a:t>
                      </a:r>
                      <a:r>
                        <a:rPr lang="en-US" sz="1400" spc="5" dirty="0" err="1">
                          <a:solidFill>
                            <a:schemeClr val="tx1"/>
                          </a:solidFill>
                          <a:effectLst/>
                        </a:rPr>
                        <a:t>le</a:t>
                      </a:r>
                      <a:r>
                        <a:rPr lang="en-US" sz="1400" dirty="0" err="1">
                          <a:solidFill>
                            <a:schemeClr val="tx1"/>
                          </a:solidFill>
                          <a:effectLst/>
                        </a:rPr>
                        <a:t>g</a:t>
                      </a:r>
                      <a:r>
                        <a:rPr lang="en-US" sz="1400" spc="-25" dirty="0" err="1">
                          <a:solidFill>
                            <a:schemeClr val="tx1"/>
                          </a:solidFill>
                          <a:effectLst/>
                        </a:rPr>
                        <a:t>j</a:t>
                      </a:r>
                      <a:r>
                        <a:rPr lang="en-US" sz="1400" dirty="0" err="1">
                          <a:solidFill>
                            <a:schemeClr val="tx1"/>
                          </a:solidFill>
                          <a:effectLst/>
                        </a:rPr>
                        <a:t>o</a:t>
                      </a:r>
                      <a:r>
                        <a:rPr lang="en-US" sz="1400" spc="-10" dirty="0" err="1">
                          <a:solidFill>
                            <a:schemeClr val="tx1"/>
                          </a:solidFill>
                          <a:effectLst/>
                        </a:rPr>
                        <a:t>b</a:t>
                      </a:r>
                      <a:r>
                        <a:rPr lang="en-US" sz="1400" dirty="0" err="1">
                          <a:solidFill>
                            <a:schemeClr val="tx1"/>
                          </a:solidFill>
                          <a:effectLst/>
                        </a:rPr>
                        <a:t>b</a:t>
                      </a:r>
                      <a:r>
                        <a:rPr lang="en-US" sz="1400" spc="10" dirty="0">
                          <a:solidFill>
                            <a:schemeClr val="tx1"/>
                          </a:solidFill>
                          <a:effectLst/>
                        </a:rPr>
                        <a:t> </a:t>
                      </a:r>
                      <a:r>
                        <a:rPr lang="en-US" sz="1400"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r>
                        <a:rPr lang="en-US" sz="1400" spc="-5" dirty="0">
                          <a:solidFill>
                            <a:schemeClr val="tx1"/>
                          </a:solidFill>
                          <a:effectLst/>
                        </a:rPr>
                        <a:t> </a:t>
                      </a:r>
                      <a:r>
                        <a:rPr lang="en-US" sz="1400" dirty="0">
                          <a:solidFill>
                            <a:schemeClr val="tx1"/>
                          </a:solidFill>
                          <a:effectLst/>
                        </a:rPr>
                        <a:t>a</a:t>
                      </a:r>
                      <a:r>
                        <a:rPr lang="en-US" sz="1400" spc="-10" dirty="0">
                          <a:solidFill>
                            <a:schemeClr val="tx1"/>
                          </a:solidFill>
                          <a:effectLst/>
                        </a:rPr>
                        <a:t> </a:t>
                      </a:r>
                      <a:r>
                        <a:rPr lang="en-US" sz="1400" dirty="0">
                          <a:solidFill>
                            <a:schemeClr val="tx1"/>
                          </a:solidFill>
                          <a:effectLst/>
                        </a:rPr>
                        <a:t>B</a:t>
                      </a:r>
                      <a:r>
                        <a:rPr lang="en-US" sz="1400" spc="-10" dirty="0">
                          <a:solidFill>
                            <a:schemeClr val="tx1"/>
                          </a:solidFill>
                          <a:effectLst/>
                        </a:rPr>
                        <a:t>A</a:t>
                      </a:r>
                      <a:r>
                        <a:rPr lang="en-US" sz="1400" spc="15" dirty="0">
                          <a:solidFill>
                            <a:schemeClr val="tx1"/>
                          </a:solidFill>
                          <a:effectLst/>
                        </a:rPr>
                        <a:t>T</a:t>
                      </a:r>
                      <a:r>
                        <a:rPr lang="en-US" sz="1400" dirty="0">
                          <a:solidFill>
                            <a:schemeClr val="tx1"/>
                          </a:solidFill>
                          <a:effectLst/>
                        </a:rPr>
                        <a:t>-</a:t>
                      </a:r>
                      <a:r>
                        <a:rPr lang="en-US" sz="1400" spc="-10" dirty="0" err="1">
                          <a:solidFill>
                            <a:schemeClr val="tx1"/>
                          </a:solidFill>
                          <a:effectLst/>
                        </a:rPr>
                        <a:t>k</a:t>
                      </a:r>
                      <a:r>
                        <a:rPr lang="en-US" sz="1400" dirty="0" err="1">
                          <a:solidFill>
                            <a:schemeClr val="tx1"/>
                          </a:solidFill>
                          <a:effectLst/>
                        </a:rPr>
                        <a:t>ö</a:t>
                      </a:r>
                      <a:r>
                        <a:rPr lang="en-US" sz="1400" spc="-25" dirty="0" err="1">
                          <a:solidFill>
                            <a:schemeClr val="tx1"/>
                          </a:solidFill>
                          <a:effectLst/>
                        </a:rPr>
                        <a:t>v</a:t>
                      </a:r>
                      <a:r>
                        <a:rPr lang="en-US" sz="1400" spc="5" dirty="0" err="1">
                          <a:solidFill>
                            <a:schemeClr val="tx1"/>
                          </a:solidFill>
                          <a:effectLst/>
                        </a:rPr>
                        <a:t>e</a:t>
                      </a:r>
                      <a:r>
                        <a:rPr lang="en-US" sz="1400" dirty="0" err="1">
                          <a:solidFill>
                            <a:schemeClr val="tx1"/>
                          </a:solidFill>
                          <a:effectLst/>
                        </a:rPr>
                        <a:t>t</a:t>
                      </a:r>
                      <a:r>
                        <a:rPr lang="en-US" sz="1400" spc="-10" dirty="0" err="1">
                          <a:solidFill>
                            <a:schemeClr val="tx1"/>
                          </a:solidFill>
                          <a:effectLst/>
                        </a:rPr>
                        <a:t>k</a:t>
                      </a:r>
                      <a:r>
                        <a:rPr lang="en-US" sz="1400" spc="5" dirty="0" err="1">
                          <a:solidFill>
                            <a:schemeClr val="tx1"/>
                          </a:solidFill>
                          <a:effectLst/>
                        </a:rPr>
                        <a:t>e</a:t>
                      </a:r>
                      <a:r>
                        <a:rPr lang="en-US" sz="1400" spc="-15" dirty="0" err="1">
                          <a:solidFill>
                            <a:schemeClr val="tx1"/>
                          </a:solidFill>
                          <a:effectLst/>
                        </a:rPr>
                        <a:t>z</a:t>
                      </a:r>
                      <a:r>
                        <a:rPr lang="en-US" sz="1400" dirty="0" err="1">
                          <a:solidFill>
                            <a:schemeClr val="tx1"/>
                          </a:solidFill>
                          <a:effectLst/>
                        </a:rPr>
                        <a:t>t</a:t>
                      </a:r>
                      <a:r>
                        <a:rPr lang="en-US" sz="1400" spc="10" dirty="0" err="1">
                          <a:solidFill>
                            <a:schemeClr val="tx1"/>
                          </a:solidFill>
                          <a:effectLst/>
                        </a:rPr>
                        <a:t>e</a:t>
                      </a:r>
                      <a:r>
                        <a:rPr lang="en-US" sz="1400" spc="-25" dirty="0" err="1">
                          <a:solidFill>
                            <a:schemeClr val="tx1"/>
                          </a:solidFill>
                          <a:effectLst/>
                        </a:rPr>
                        <a:t>t</a:t>
                      </a:r>
                      <a:r>
                        <a:rPr lang="en-US" sz="1400" spc="5" dirty="0" err="1">
                          <a:solidFill>
                            <a:schemeClr val="tx1"/>
                          </a:solidFill>
                          <a:effectLst/>
                        </a:rPr>
                        <a:t>é</a:t>
                      </a:r>
                      <a:r>
                        <a:rPr lang="en-US" sz="1400" dirty="0" err="1">
                          <a:solidFill>
                            <a:schemeClr val="tx1"/>
                          </a:solidFill>
                          <a:effectLst/>
                        </a:rPr>
                        <a:t>s</a:t>
                      </a:r>
                      <a:r>
                        <a:rPr lang="hu-HU" sz="1400" spc="0" dirty="0">
                          <a:solidFill>
                            <a:schemeClr val="tx1"/>
                          </a:solidFill>
                          <a:effectLst/>
                        </a:rPr>
                        <a:t> </a:t>
                      </a:r>
                      <a:r>
                        <a:rPr lang="en-US" sz="1400" spc="-10" dirty="0" err="1">
                          <a:solidFill>
                            <a:schemeClr val="tx1"/>
                          </a:solidFill>
                          <a:effectLst/>
                        </a:rPr>
                        <a:t>s</a:t>
                      </a:r>
                      <a:r>
                        <a:rPr lang="en-US" sz="1400" spc="-15" dirty="0" err="1">
                          <a:solidFill>
                            <a:schemeClr val="tx1"/>
                          </a:solidFill>
                          <a:effectLst/>
                        </a:rPr>
                        <a:t>z</a:t>
                      </a:r>
                      <a:r>
                        <a:rPr lang="en-US" sz="1400" spc="5" dirty="0" err="1">
                          <a:solidFill>
                            <a:schemeClr val="tx1"/>
                          </a:solidFill>
                          <a:effectLst/>
                        </a:rPr>
                        <a:t>eri</a:t>
                      </a:r>
                      <a:r>
                        <a:rPr lang="en-US" sz="1400" spc="-10" dirty="0" err="1">
                          <a:solidFill>
                            <a:schemeClr val="tx1"/>
                          </a:solidFill>
                          <a:effectLst/>
                        </a:rPr>
                        <a:t>n</a:t>
                      </a:r>
                      <a:r>
                        <a:rPr lang="en-US" sz="1400" dirty="0" err="1">
                          <a:solidFill>
                            <a:schemeClr val="tx1"/>
                          </a:solidFill>
                          <a:effectLst/>
                        </a:rPr>
                        <a:t>t</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77190" algn="l">
                        <a:spcBef>
                          <a:spcPts val="190"/>
                        </a:spcBef>
                        <a:spcAft>
                          <a:spcPts val="0"/>
                        </a:spcAft>
                      </a:pPr>
                      <a:r>
                        <a:rPr lang="en-US" sz="1400" dirty="0">
                          <a:solidFill>
                            <a:schemeClr val="tx1"/>
                          </a:solidFill>
                          <a:effectLst/>
                        </a:rPr>
                        <a:t>A</a:t>
                      </a:r>
                      <a:r>
                        <a:rPr lang="en-US" sz="1400" spc="5" dirty="0">
                          <a:solidFill>
                            <a:schemeClr val="tx1"/>
                          </a:solidFill>
                          <a:effectLst/>
                        </a:rPr>
                        <a:t> </a:t>
                      </a:r>
                      <a:r>
                        <a:rPr lang="en-US" sz="1400" spc="-10" dirty="0" err="1">
                          <a:solidFill>
                            <a:schemeClr val="tx1"/>
                          </a:solidFill>
                          <a:effectLst/>
                        </a:rPr>
                        <a:t>b</a:t>
                      </a:r>
                      <a:r>
                        <a:rPr lang="en-US" sz="1400" dirty="0" err="1">
                          <a:solidFill>
                            <a:schemeClr val="tx1"/>
                          </a:solidFill>
                          <a:effectLst/>
                        </a:rPr>
                        <a:t>a</a:t>
                      </a:r>
                      <a:r>
                        <a:rPr lang="en-US" sz="1400" spc="5" dirty="0" err="1">
                          <a:solidFill>
                            <a:schemeClr val="tx1"/>
                          </a:solidFill>
                          <a:effectLst/>
                        </a:rPr>
                        <a:t>r</a:t>
                      </a:r>
                      <a:r>
                        <a:rPr lang="en-US" sz="1400" dirty="0" err="1">
                          <a:solidFill>
                            <a:schemeClr val="tx1"/>
                          </a:solidFill>
                          <a:effectLst/>
                        </a:rPr>
                        <a:t>o</a:t>
                      </a:r>
                      <a:r>
                        <a:rPr lang="en-US" sz="1400" spc="-25" dirty="0" err="1">
                          <a:solidFill>
                            <a:schemeClr val="tx1"/>
                          </a:solidFill>
                          <a:effectLst/>
                        </a:rPr>
                        <a:t>m</a:t>
                      </a:r>
                      <a:r>
                        <a:rPr lang="en-US" sz="1400" dirty="0" err="1">
                          <a:solidFill>
                            <a:schemeClr val="tx1"/>
                          </a:solidFill>
                          <a:effectLst/>
                        </a:rPr>
                        <a:t>f</a:t>
                      </a:r>
                      <a:r>
                        <a:rPr lang="en-US" sz="1400" spc="5" dirty="0" err="1">
                          <a:solidFill>
                            <a:schemeClr val="tx1"/>
                          </a:solidFill>
                          <a:effectLst/>
                        </a:rPr>
                        <a:t>i</a:t>
                      </a:r>
                      <a:r>
                        <a:rPr lang="en-US" sz="1400" spc="-25" dirty="0" err="1">
                          <a:solidFill>
                            <a:schemeClr val="tx1"/>
                          </a:solidFill>
                          <a:effectLst/>
                        </a:rPr>
                        <a:t>t</a:t>
                      </a:r>
                      <a:r>
                        <a:rPr lang="en-US" sz="1400" spc="5" dirty="0" err="1">
                          <a:solidFill>
                            <a:schemeClr val="tx1"/>
                          </a:solidFill>
                          <a:effectLst/>
                        </a:rPr>
                        <a:t>e</a:t>
                      </a:r>
                      <a:r>
                        <a:rPr lang="en-US" sz="1400" spc="-15" dirty="0" err="1">
                          <a:solidFill>
                            <a:schemeClr val="tx1"/>
                          </a:solidFill>
                          <a:effectLst/>
                        </a:rPr>
                        <a:t>l</a:t>
                      </a:r>
                      <a:r>
                        <a:rPr lang="en-US" sz="1400" spc="5" dirty="0" err="1">
                          <a:solidFill>
                            <a:schemeClr val="tx1"/>
                          </a:solidFill>
                          <a:effectLst/>
                        </a:rPr>
                        <a:t>e</a:t>
                      </a:r>
                      <a:r>
                        <a:rPr lang="en-US" sz="1400" spc="-10" dirty="0" err="1">
                          <a:solidFill>
                            <a:schemeClr val="tx1"/>
                          </a:solidFill>
                          <a:effectLst/>
                        </a:rPr>
                        <a:t>p</a:t>
                      </a:r>
                      <a:r>
                        <a:rPr lang="en-US" sz="1400" spc="5" dirty="0" err="1">
                          <a:solidFill>
                            <a:schemeClr val="tx1"/>
                          </a:solidFill>
                          <a:effectLst/>
                        </a:rPr>
                        <a:t>e</a:t>
                      </a:r>
                      <a:r>
                        <a:rPr lang="en-US" sz="1400" dirty="0" err="1">
                          <a:solidFill>
                            <a:schemeClr val="tx1"/>
                          </a:solidFill>
                          <a:effectLst/>
                        </a:rPr>
                        <a:t>n</a:t>
                      </a:r>
                      <a:r>
                        <a:rPr lang="en-US" sz="1400" spc="-5" dirty="0">
                          <a:solidFill>
                            <a:schemeClr val="tx1"/>
                          </a:solidFill>
                          <a:effectLst/>
                        </a:rPr>
                        <a:t> </a:t>
                      </a:r>
                      <a:r>
                        <a:rPr lang="en-US" sz="1400" dirty="0" err="1">
                          <a:solidFill>
                            <a:schemeClr val="tx1"/>
                          </a:solidFill>
                          <a:effectLst/>
                        </a:rPr>
                        <a:t>a</a:t>
                      </a:r>
                      <a:r>
                        <a:rPr lang="en-US" sz="1400" spc="5" dirty="0" err="1">
                          <a:solidFill>
                            <a:schemeClr val="tx1"/>
                          </a:solidFill>
                          <a:effectLst/>
                        </a:rPr>
                        <a:t>l</a:t>
                      </a:r>
                      <a:r>
                        <a:rPr lang="en-US" sz="1400" spc="-10" dirty="0" err="1">
                          <a:solidFill>
                            <a:schemeClr val="tx1"/>
                          </a:solidFill>
                          <a:effectLst/>
                        </a:rPr>
                        <a:t>k</a:t>
                      </a:r>
                      <a:r>
                        <a:rPr lang="en-US" sz="1400" dirty="0" err="1">
                          <a:solidFill>
                            <a:schemeClr val="tx1"/>
                          </a:solidFill>
                          <a:effectLst/>
                        </a:rPr>
                        <a:t>a</a:t>
                      </a:r>
                      <a:r>
                        <a:rPr lang="en-US" sz="1400" spc="-15" dirty="0" err="1">
                          <a:solidFill>
                            <a:schemeClr val="tx1"/>
                          </a:solidFill>
                          <a:effectLst/>
                        </a:rPr>
                        <a:t>l</a:t>
                      </a:r>
                      <a:r>
                        <a:rPr lang="en-US" sz="1400" dirty="0" err="1">
                          <a:solidFill>
                            <a:schemeClr val="tx1"/>
                          </a:solidFill>
                          <a:effectLst/>
                        </a:rPr>
                        <a:t>ma</a:t>
                      </a:r>
                      <a:r>
                        <a:rPr lang="en-US" sz="1400" spc="-15" dirty="0" err="1">
                          <a:solidFill>
                            <a:schemeClr val="tx1"/>
                          </a:solidFill>
                          <a:effectLst/>
                        </a:rPr>
                        <a:t>z</a:t>
                      </a:r>
                      <a:r>
                        <a:rPr lang="en-US" sz="1400" dirty="0" err="1">
                          <a:solidFill>
                            <a:schemeClr val="tx1"/>
                          </a:solidFill>
                          <a:effectLst/>
                        </a:rPr>
                        <a:t>ott</a:t>
                      </a:r>
                      <a:r>
                        <a:rPr lang="en-US" sz="1400" spc="15" dirty="0">
                          <a:solidFill>
                            <a:schemeClr val="tx1"/>
                          </a:solidFill>
                          <a:effectLst/>
                        </a:rPr>
                        <a:t> </a:t>
                      </a:r>
                      <a:r>
                        <a:rPr lang="en-US" sz="1400" spc="-25"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85608133"/>
                  </a:ext>
                </a:extLst>
              </a:tr>
              <a:tr h="725703">
                <a:tc>
                  <a:txBody>
                    <a:bodyPr/>
                    <a:lstStyle/>
                    <a:p>
                      <a:pPr algn="just">
                        <a:lnSpc>
                          <a:spcPts val="700"/>
                        </a:lnSpc>
                        <a:spcBef>
                          <a:spcPts val="40"/>
                        </a:spcBef>
                        <a:spcAft>
                          <a:spcPts val="0"/>
                        </a:spcAft>
                      </a:pPr>
                      <a:r>
                        <a:rPr lang="en-US" sz="1000" b="0">
                          <a:solidFill>
                            <a:schemeClr val="tx1"/>
                          </a:solidFill>
                          <a:effectLst/>
                        </a:rPr>
                        <a:t> </a:t>
                      </a:r>
                      <a:endParaRPr lang="hu-HU" sz="1200" b="0">
                        <a:solidFill>
                          <a:schemeClr val="tx1"/>
                        </a:solidFill>
                        <a:effectLst/>
                      </a:endParaRPr>
                    </a:p>
                    <a:p>
                      <a:pPr marL="109220" algn="just">
                        <a:spcAft>
                          <a:spcPts val="0"/>
                        </a:spcAft>
                      </a:pPr>
                      <a:r>
                        <a:rPr lang="en-US" sz="1200" b="0">
                          <a:solidFill>
                            <a:schemeClr val="tx1"/>
                          </a:solidFill>
                          <a:effectLst/>
                        </a:rPr>
                        <a:t>A</a:t>
                      </a:r>
                      <a:r>
                        <a:rPr lang="en-US" sz="1200" b="0" spc="5">
                          <a:solidFill>
                            <a:schemeClr val="tx1"/>
                          </a:solidFill>
                          <a:effectLst/>
                        </a:rPr>
                        <a:t> </a:t>
                      </a:r>
                      <a:r>
                        <a:rPr lang="en-US" sz="1200" b="0">
                          <a:solidFill>
                            <a:schemeClr val="tx1"/>
                          </a:solidFill>
                          <a:effectLst/>
                        </a:rPr>
                        <a:t>v</a:t>
                      </a:r>
                      <a:r>
                        <a:rPr lang="en-US" sz="1200" b="0" spc="-15">
                          <a:solidFill>
                            <a:schemeClr val="tx1"/>
                          </a:solidFill>
                          <a:effectLst/>
                        </a:rPr>
                        <a:t>í</a:t>
                      </a:r>
                      <a:r>
                        <a:rPr lang="en-US" sz="1200" b="0" spc="5">
                          <a:solidFill>
                            <a:schemeClr val="tx1"/>
                          </a:solidFill>
                          <a:effectLst/>
                        </a:rPr>
                        <a:t>z</a:t>
                      </a:r>
                      <a:r>
                        <a:rPr lang="en-US" sz="1200" b="0">
                          <a:solidFill>
                            <a:schemeClr val="tx1"/>
                          </a:solidFill>
                          <a:effectLst/>
                        </a:rPr>
                        <a:t>f</a:t>
                      </a:r>
                      <a:r>
                        <a:rPr lang="en-US" sz="1200" b="0" spc="-15">
                          <a:solidFill>
                            <a:schemeClr val="tx1"/>
                          </a:solidFill>
                          <a:effectLst/>
                        </a:rPr>
                        <a:t>e</a:t>
                      </a:r>
                      <a:r>
                        <a:rPr lang="en-US" sz="1200" b="0" spc="5">
                          <a:solidFill>
                            <a:schemeClr val="tx1"/>
                          </a:solidFill>
                          <a:effectLst/>
                        </a:rPr>
                        <a:t>l</a:t>
                      </a:r>
                      <a:r>
                        <a:rPr lang="en-US" sz="1200" b="0">
                          <a:solidFill>
                            <a:schemeClr val="tx1"/>
                          </a:solidFill>
                          <a:effectLst/>
                        </a:rPr>
                        <a:t>h</a:t>
                      </a:r>
                      <a:r>
                        <a:rPr lang="en-US" sz="1200" b="0" spc="5">
                          <a:solidFill>
                            <a:schemeClr val="tx1"/>
                          </a:solidFill>
                          <a:effectLst/>
                        </a:rPr>
                        <a:t>a</a:t>
                      </a:r>
                      <a:r>
                        <a:rPr lang="en-US" sz="1200" b="0" spc="-30">
                          <a:solidFill>
                            <a:schemeClr val="tx1"/>
                          </a:solidFill>
                          <a:effectLst/>
                        </a:rPr>
                        <a:t>s</a:t>
                      </a:r>
                      <a:r>
                        <a:rPr lang="en-US" sz="1200" b="0" spc="5">
                          <a:solidFill>
                            <a:schemeClr val="tx1"/>
                          </a:solidFill>
                          <a:effectLst/>
                        </a:rPr>
                        <a:t>z</a:t>
                      </a:r>
                      <a:r>
                        <a:rPr lang="en-US" sz="1200" b="0">
                          <a:solidFill>
                            <a:schemeClr val="tx1"/>
                          </a:solidFill>
                          <a:effectLst/>
                        </a:rPr>
                        <a:t>n</a:t>
                      </a:r>
                      <a:r>
                        <a:rPr lang="en-US" sz="1200" b="0" spc="-15">
                          <a:solidFill>
                            <a:schemeClr val="tx1"/>
                          </a:solidFill>
                          <a:effectLst/>
                        </a:rPr>
                        <a:t>á</a:t>
                      </a:r>
                      <a:r>
                        <a:rPr lang="en-US" sz="1200" b="0" spc="5">
                          <a:solidFill>
                            <a:schemeClr val="tx1"/>
                          </a:solidFill>
                          <a:effectLst/>
                        </a:rPr>
                        <a:t>lá</a:t>
                      </a:r>
                      <a:r>
                        <a:rPr lang="en-US" sz="1200" b="0">
                          <a:solidFill>
                            <a:schemeClr val="tx1"/>
                          </a:solidFill>
                          <a:effectLst/>
                        </a:rPr>
                        <a:t>s ny</a:t>
                      </a:r>
                      <a:r>
                        <a:rPr lang="en-US" sz="1200" b="0" spc="-15">
                          <a:solidFill>
                            <a:schemeClr val="tx1"/>
                          </a:solidFill>
                          <a:effectLst/>
                        </a:rPr>
                        <a:t>i</a:t>
                      </a:r>
                      <a:r>
                        <a:rPr lang="en-US" sz="1200" b="0" spc="5">
                          <a:solidFill>
                            <a:schemeClr val="tx1"/>
                          </a:solidFill>
                          <a:effectLst/>
                        </a:rPr>
                        <a:t>l</a:t>
                      </a:r>
                      <a:r>
                        <a:rPr lang="en-US" sz="1200" b="0">
                          <a:solidFill>
                            <a:schemeClr val="tx1"/>
                          </a:solidFill>
                          <a:effectLst/>
                        </a:rPr>
                        <a:t>v</a:t>
                      </a:r>
                      <a:r>
                        <a:rPr lang="en-US" sz="1200" b="0" spc="-15">
                          <a:solidFill>
                            <a:schemeClr val="tx1"/>
                          </a:solidFill>
                          <a:effectLst/>
                        </a:rPr>
                        <a:t>á</a:t>
                      </a:r>
                      <a:r>
                        <a:rPr lang="en-US" sz="1200" b="0">
                          <a:solidFill>
                            <a:schemeClr val="tx1"/>
                          </a:solidFill>
                          <a:effectLst/>
                        </a:rPr>
                        <a:t>n</a:t>
                      </a:r>
                      <a:r>
                        <a:rPr lang="en-US" sz="1200" b="0" spc="-15">
                          <a:solidFill>
                            <a:schemeClr val="tx1"/>
                          </a:solidFill>
                          <a:effectLst/>
                        </a:rPr>
                        <a:t>t</a:t>
                      </a:r>
                      <a:r>
                        <a:rPr lang="en-US" sz="1200" b="0" spc="5">
                          <a:solidFill>
                            <a:schemeClr val="tx1"/>
                          </a:solidFill>
                          <a:effectLst/>
                        </a:rPr>
                        <a:t>a</a:t>
                      </a:r>
                      <a:r>
                        <a:rPr lang="en-US" sz="1200" b="0">
                          <a:solidFill>
                            <a:schemeClr val="tx1"/>
                          </a:solidFill>
                          <a:effectLst/>
                        </a:rPr>
                        <a:t>r</a:t>
                      </a:r>
                      <a:r>
                        <a:rPr lang="en-US" sz="1200" b="0" spc="-15">
                          <a:solidFill>
                            <a:schemeClr val="tx1"/>
                          </a:solidFill>
                          <a:effectLst/>
                        </a:rPr>
                        <a:t>t</a:t>
                      </a:r>
                      <a:r>
                        <a:rPr lang="en-US" sz="1200" b="0" spc="5">
                          <a:solidFill>
                            <a:schemeClr val="tx1"/>
                          </a:solidFill>
                          <a:effectLst/>
                        </a:rPr>
                        <a:t>á</a:t>
                      </a:r>
                      <a:r>
                        <a:rPr lang="en-US" sz="1200" b="0" spc="-10">
                          <a:solidFill>
                            <a:schemeClr val="tx1"/>
                          </a:solidFill>
                          <a:effectLst/>
                        </a:rPr>
                        <a:t>s</a:t>
                      </a:r>
                      <a:r>
                        <a:rPr lang="en-US" sz="1200" b="0" spc="-15">
                          <a:solidFill>
                            <a:schemeClr val="tx1"/>
                          </a:solidFill>
                          <a:effectLst/>
                        </a:rPr>
                        <a:t>a</a:t>
                      </a:r>
                      <a:r>
                        <a:rPr lang="en-US" sz="1200" b="0">
                          <a:solidFill>
                            <a:schemeClr val="tx1"/>
                          </a:solidFill>
                          <a:effectLst/>
                        </a:rPr>
                        <a:t>.</a:t>
                      </a:r>
                      <a:endParaRPr lang="hu-HU" sz="1200" b="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06045" marR="131445" algn="just">
                        <a:lnSpc>
                          <a:spcPts val="1100"/>
                        </a:lnSpc>
                        <a:spcBef>
                          <a:spcPts val="265"/>
                        </a:spcBef>
                        <a:spcAft>
                          <a:spcPts val="0"/>
                        </a:spcAft>
                      </a:pPr>
                      <a:endParaRPr lang="hu-HU" sz="1200" b="0" dirty="0">
                        <a:solidFill>
                          <a:schemeClr val="tx1"/>
                        </a:solidFill>
                        <a:effectLst/>
                      </a:endParaRPr>
                    </a:p>
                    <a:p>
                      <a:pPr marL="106045" marR="131445" algn="just">
                        <a:lnSpc>
                          <a:spcPts val="1100"/>
                        </a:lnSpc>
                        <a:spcBef>
                          <a:spcPts val="265"/>
                        </a:spcBef>
                        <a:spcAft>
                          <a:spcPts val="0"/>
                        </a:spcAft>
                      </a:pPr>
                      <a:r>
                        <a:rPr lang="en-US" sz="1200" b="0" dirty="0">
                          <a:solidFill>
                            <a:schemeClr val="tx1"/>
                          </a:solidFill>
                          <a:effectLst/>
                        </a:rPr>
                        <a:t>-</a:t>
                      </a:r>
                      <a:r>
                        <a:rPr lang="en-US" sz="1200" b="0" spc="15" dirty="0">
                          <a:solidFill>
                            <a:schemeClr val="tx1"/>
                          </a:solidFill>
                          <a:effectLst/>
                        </a:rPr>
                        <a:t> </a:t>
                      </a:r>
                      <a:r>
                        <a:rPr lang="en-US" sz="1200" b="0" dirty="0">
                          <a:solidFill>
                            <a:schemeClr val="tx1"/>
                          </a:solidFill>
                          <a:effectLst/>
                        </a:rPr>
                        <a:t>a</a:t>
                      </a:r>
                      <a:r>
                        <a:rPr lang="en-US" sz="1200" b="0" spc="5" dirty="0">
                          <a:solidFill>
                            <a:schemeClr val="tx1"/>
                          </a:solidFill>
                          <a:effectLst/>
                        </a:rPr>
                        <a:t> </a:t>
                      </a:r>
                      <a:r>
                        <a:rPr lang="en-US" sz="1200" b="0" spc="-15" dirty="0" err="1">
                          <a:solidFill>
                            <a:schemeClr val="tx1"/>
                          </a:solidFill>
                          <a:effectLst/>
                        </a:rPr>
                        <a:t>t</a:t>
                      </a:r>
                      <a:r>
                        <a:rPr lang="en-US" sz="1200" b="0" spc="5" dirty="0" err="1">
                          <a:solidFill>
                            <a:schemeClr val="tx1"/>
                          </a:solidFill>
                          <a:effectLst/>
                        </a:rPr>
                        <a:t>e</a:t>
                      </a:r>
                      <a:r>
                        <a:rPr lang="en-US" sz="1200" b="0" spc="-15" dirty="0" err="1">
                          <a:solidFill>
                            <a:schemeClr val="tx1"/>
                          </a:solidFill>
                          <a:effectLst/>
                        </a:rPr>
                        <a:t>l</a:t>
                      </a:r>
                      <a:r>
                        <a:rPr lang="en-US" sz="1200" b="0" spc="5" dirty="0" err="1">
                          <a:solidFill>
                            <a:schemeClr val="tx1"/>
                          </a:solidFill>
                          <a:effectLst/>
                        </a:rPr>
                        <a:t>e</a:t>
                      </a:r>
                      <a:r>
                        <a:rPr lang="en-US" sz="1200" b="0" dirty="0" err="1">
                          <a:solidFill>
                            <a:schemeClr val="tx1"/>
                          </a:solidFill>
                          <a:effectLst/>
                        </a:rPr>
                        <a:t>p</a:t>
                      </a:r>
                      <a:r>
                        <a:rPr lang="en-US" sz="1200" b="0" spc="5" dirty="0">
                          <a:solidFill>
                            <a:schemeClr val="tx1"/>
                          </a:solidFill>
                          <a:effectLst/>
                        </a:rPr>
                        <a:t> </a:t>
                      </a:r>
                      <a:r>
                        <a:rPr lang="en-US" sz="1200" b="0" spc="5" dirty="0" err="1">
                          <a:solidFill>
                            <a:schemeClr val="tx1"/>
                          </a:solidFill>
                          <a:effectLst/>
                        </a:rPr>
                        <a:t>v</a:t>
                      </a:r>
                      <a:r>
                        <a:rPr lang="en-US" sz="1200" b="0" spc="-15" dirty="0" err="1">
                          <a:solidFill>
                            <a:schemeClr val="tx1"/>
                          </a:solidFill>
                          <a:effectLst/>
                        </a:rPr>
                        <a:t>í</a:t>
                      </a:r>
                      <a:r>
                        <a:rPr lang="en-US" sz="1200" b="0" spc="5" dirty="0" err="1">
                          <a:solidFill>
                            <a:schemeClr val="tx1"/>
                          </a:solidFill>
                          <a:effectLst/>
                        </a:rPr>
                        <a:t>z</a:t>
                      </a:r>
                      <a:r>
                        <a:rPr lang="en-US" sz="1200" b="0" dirty="0" err="1">
                          <a:solidFill>
                            <a:schemeClr val="tx1"/>
                          </a:solidFill>
                          <a:effectLst/>
                        </a:rPr>
                        <a:t>fog</a:t>
                      </a:r>
                      <a:r>
                        <a:rPr lang="en-US" sz="1200" b="0" spc="-25" dirty="0" err="1">
                          <a:solidFill>
                            <a:schemeClr val="tx1"/>
                          </a:solidFill>
                          <a:effectLst/>
                        </a:rPr>
                        <a:t>y</a:t>
                      </a:r>
                      <a:r>
                        <a:rPr lang="en-US" sz="1200" b="0" spc="5" dirty="0" err="1">
                          <a:solidFill>
                            <a:schemeClr val="tx1"/>
                          </a:solidFill>
                          <a:effectLst/>
                        </a:rPr>
                        <a:t>a</a:t>
                      </a:r>
                      <a:r>
                        <a:rPr lang="en-US" sz="1200" b="0" spc="-1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t</a:t>
                      </a:r>
                      <a:r>
                        <a:rPr lang="en-US" sz="1200" b="0" spc="5" dirty="0" err="1">
                          <a:solidFill>
                            <a:schemeClr val="tx1"/>
                          </a:solidFill>
                          <a:effectLst/>
                        </a:rPr>
                        <a:t>á</a:t>
                      </a:r>
                      <a:r>
                        <a:rPr lang="en-US" sz="1200" b="0" spc="-10" dirty="0" err="1">
                          <a:solidFill>
                            <a:schemeClr val="tx1"/>
                          </a:solidFill>
                          <a:effectLst/>
                        </a:rPr>
                        <a:t>s</a:t>
                      </a:r>
                      <a:r>
                        <a:rPr lang="en-US" sz="1200" b="0" spc="-15" dirty="0" err="1">
                          <a:solidFill>
                            <a:schemeClr val="tx1"/>
                          </a:solidFill>
                          <a:effectLst/>
                        </a:rPr>
                        <a:t>á</a:t>
                      </a:r>
                      <a:r>
                        <a:rPr lang="en-US" sz="1200" b="0" dirty="0" err="1">
                          <a:solidFill>
                            <a:schemeClr val="tx1"/>
                          </a:solidFill>
                          <a:effectLst/>
                        </a:rPr>
                        <a:t>t</a:t>
                      </a:r>
                      <a:r>
                        <a:rPr lang="en-US" sz="1200" b="0" spc="50" dirty="0">
                          <a:solidFill>
                            <a:schemeClr val="tx1"/>
                          </a:solidFill>
                          <a:effectLst/>
                        </a:rPr>
                        <a:t> </a:t>
                      </a:r>
                      <a:r>
                        <a:rPr lang="en-US" sz="1200" b="0" spc="-25" dirty="0" err="1">
                          <a:solidFill>
                            <a:schemeClr val="tx1"/>
                          </a:solidFill>
                          <a:effectLst/>
                        </a:rPr>
                        <a:t>h</a:t>
                      </a:r>
                      <a:r>
                        <a:rPr lang="en-US" sz="1200" b="0" spc="5" dirty="0" err="1">
                          <a:solidFill>
                            <a:schemeClr val="tx1"/>
                          </a:solidFill>
                          <a:effectLst/>
                        </a:rPr>
                        <a:t>i</a:t>
                      </a:r>
                      <a:r>
                        <a:rPr lang="en-US" sz="1200" b="0" spc="-15" dirty="0" err="1">
                          <a:solidFill>
                            <a:schemeClr val="tx1"/>
                          </a:solidFill>
                          <a:effectLst/>
                        </a:rPr>
                        <a:t>t</a:t>
                      </a:r>
                      <a:r>
                        <a:rPr lang="en-US" sz="1200" b="0" spc="5" dirty="0" err="1">
                          <a:solidFill>
                            <a:schemeClr val="tx1"/>
                          </a:solidFill>
                          <a:effectLst/>
                        </a:rPr>
                        <a:t>e</a:t>
                      </a:r>
                      <a:r>
                        <a:rPr lang="en-US" sz="1200" b="0" spc="-15" dirty="0" err="1">
                          <a:solidFill>
                            <a:schemeClr val="tx1"/>
                          </a:solidFill>
                          <a:effectLst/>
                        </a:rPr>
                        <a:t>l</a:t>
                      </a:r>
                      <a:r>
                        <a:rPr lang="en-US" sz="1200" b="0" spc="5" dirty="0" err="1">
                          <a:solidFill>
                            <a:schemeClr val="tx1"/>
                          </a:solidFill>
                          <a:effectLst/>
                        </a:rPr>
                        <a:t>e</a:t>
                      </a:r>
                      <a:r>
                        <a:rPr lang="en-US" sz="1200" b="0" dirty="0" err="1">
                          <a:solidFill>
                            <a:schemeClr val="tx1"/>
                          </a:solidFill>
                          <a:effectLst/>
                        </a:rPr>
                        <a:t>s</a:t>
                      </a:r>
                      <a:r>
                        <a:rPr lang="en-US" sz="1200" b="0" spc="20" dirty="0">
                          <a:solidFill>
                            <a:schemeClr val="tx1"/>
                          </a:solidFill>
                          <a:effectLst/>
                        </a:rPr>
                        <a:t> </a:t>
                      </a:r>
                      <a:r>
                        <a:rPr lang="en-US" sz="1200" b="0" spc="-25" dirty="0" err="1">
                          <a:solidFill>
                            <a:schemeClr val="tx1"/>
                          </a:solidFill>
                          <a:effectLst/>
                        </a:rPr>
                        <a:t>v</a:t>
                      </a:r>
                      <a:r>
                        <a:rPr lang="en-US" sz="1200" b="0" spc="5" dirty="0" err="1">
                          <a:solidFill>
                            <a:schemeClr val="tx1"/>
                          </a:solidFill>
                          <a:effectLst/>
                        </a:rPr>
                        <a:t>íz</a:t>
                      </a:r>
                      <a:r>
                        <a:rPr lang="en-US" sz="1200" b="0" dirty="0" err="1">
                          <a:solidFill>
                            <a:schemeClr val="tx1"/>
                          </a:solidFill>
                          <a:effectLst/>
                        </a:rPr>
                        <a:t>ó</a:t>
                      </a:r>
                      <a:r>
                        <a:rPr lang="en-US" sz="1200" b="0" spc="-25" dirty="0" err="1">
                          <a:solidFill>
                            <a:schemeClr val="tx1"/>
                          </a:solidFill>
                          <a:effectLst/>
                        </a:rPr>
                        <a:t>r</a:t>
                      </a:r>
                      <a:r>
                        <a:rPr lang="en-US" sz="1200" b="0" dirty="0" err="1">
                          <a:solidFill>
                            <a:schemeClr val="tx1"/>
                          </a:solidFill>
                          <a:effectLst/>
                        </a:rPr>
                        <a:t>a</a:t>
                      </a:r>
                      <a:r>
                        <a:rPr lang="en-US" sz="1200" b="0" spc="10" dirty="0">
                          <a:solidFill>
                            <a:schemeClr val="tx1"/>
                          </a:solidFill>
                          <a:effectLst/>
                        </a:rPr>
                        <a:t> </a:t>
                      </a:r>
                      <a:r>
                        <a:rPr lang="en-US" sz="1200" b="0" spc="-15" dirty="0" err="1">
                          <a:solidFill>
                            <a:schemeClr val="tx1"/>
                          </a:solidFill>
                          <a:effectLst/>
                        </a:rPr>
                        <a:t>m</a:t>
                      </a:r>
                      <a:r>
                        <a:rPr lang="en-US" sz="1200" b="0" spc="5" dirty="0" err="1">
                          <a:solidFill>
                            <a:schemeClr val="tx1"/>
                          </a:solidFill>
                          <a:effectLst/>
                        </a:rPr>
                        <a:t>é</a:t>
                      </a:r>
                      <a:r>
                        <a:rPr lang="en-US" sz="1200" b="0" dirty="0" err="1">
                          <a:solidFill>
                            <a:schemeClr val="tx1"/>
                          </a:solidFill>
                          <a:effectLst/>
                        </a:rPr>
                        <a:t>ri</a:t>
                      </a:r>
                      <a:r>
                        <a:rPr lang="en-US" sz="1200" b="0" dirty="0">
                          <a:solidFill>
                            <a:schemeClr val="tx1"/>
                          </a:solidFill>
                          <a:effectLst/>
                        </a:rPr>
                        <a:t> </a:t>
                      </a:r>
                      <a:r>
                        <a:rPr lang="en-US" sz="1200" b="0" spc="-15" dirty="0" err="1">
                          <a:solidFill>
                            <a:schemeClr val="tx1"/>
                          </a:solidFill>
                          <a:effectLst/>
                        </a:rPr>
                        <a:t>m</a:t>
                      </a:r>
                      <a:r>
                        <a:rPr lang="en-US" sz="1200" b="0" spc="5" dirty="0" err="1">
                          <a:solidFill>
                            <a:schemeClr val="tx1"/>
                          </a:solidFill>
                          <a:effectLst/>
                        </a:rPr>
                        <a:t>aj</a:t>
                      </a:r>
                      <a:r>
                        <a:rPr lang="en-US" sz="1200" b="0" spc="-25" dirty="0" err="1">
                          <a:solidFill>
                            <a:schemeClr val="tx1"/>
                          </a:solidFill>
                          <a:effectLst/>
                        </a:rPr>
                        <a:t>d</a:t>
                      </a:r>
                      <a:r>
                        <a:rPr lang="en-US" sz="1200" b="0" dirty="0">
                          <a:solidFill>
                            <a:schemeClr val="tx1"/>
                          </a:solidFill>
                          <a:effectLst/>
                        </a:rPr>
                        <a:t>,</a:t>
                      </a:r>
                      <a:r>
                        <a:rPr lang="en-US" sz="1200" b="0" spc="5" dirty="0">
                          <a:solidFill>
                            <a:schemeClr val="tx1"/>
                          </a:solidFill>
                          <a:effectLst/>
                        </a:rPr>
                        <a:t> </a:t>
                      </a:r>
                      <a:r>
                        <a:rPr lang="en-US" sz="1200" b="0" dirty="0">
                          <a:solidFill>
                            <a:schemeClr val="tx1"/>
                          </a:solidFill>
                          <a:effectLst/>
                        </a:rPr>
                        <a:t>a </a:t>
                      </a:r>
                      <a:r>
                        <a:rPr lang="en-US" sz="1200" b="0" dirty="0" err="1">
                          <a:solidFill>
                            <a:schemeClr val="tx1"/>
                          </a:solidFill>
                          <a:effectLst/>
                        </a:rPr>
                        <a:t>f</a:t>
                      </a:r>
                      <a:r>
                        <a:rPr lang="en-US" sz="1200" b="0" spc="10" dirty="0" err="1">
                          <a:solidFill>
                            <a:schemeClr val="tx1"/>
                          </a:solidFill>
                          <a:effectLst/>
                        </a:rPr>
                        <a:t>e</a:t>
                      </a:r>
                      <a:r>
                        <a:rPr lang="en-US" sz="1200" b="0" spc="5" dirty="0" err="1">
                          <a:solidFill>
                            <a:schemeClr val="tx1"/>
                          </a:solidFill>
                          <a:effectLst/>
                        </a:rPr>
                        <a:t>l</a:t>
                      </a:r>
                      <a:r>
                        <a:rPr lang="en-US" sz="1200" b="0" spc="-25" dirty="0" err="1">
                          <a:solidFill>
                            <a:schemeClr val="tx1"/>
                          </a:solidFill>
                          <a:effectLst/>
                        </a:rPr>
                        <a:t>h</a:t>
                      </a:r>
                      <a:r>
                        <a:rPr lang="en-US" sz="1200" b="0" spc="5" dirty="0" err="1">
                          <a:solidFill>
                            <a:schemeClr val="tx1"/>
                          </a:solidFill>
                          <a:effectLst/>
                        </a:rPr>
                        <a:t>a</a:t>
                      </a:r>
                      <a:r>
                        <a:rPr lang="en-US" sz="1200" b="0" spc="-10" dirty="0" err="1">
                          <a:solidFill>
                            <a:schemeClr val="tx1"/>
                          </a:solidFill>
                          <a:effectLst/>
                        </a:rPr>
                        <a:t>s</a:t>
                      </a:r>
                      <a:r>
                        <a:rPr lang="en-US" sz="1200" b="0" spc="5" dirty="0" err="1">
                          <a:solidFill>
                            <a:schemeClr val="tx1"/>
                          </a:solidFill>
                          <a:effectLst/>
                        </a:rPr>
                        <a:t>z</a:t>
                      </a:r>
                      <a:r>
                        <a:rPr lang="en-US" sz="1200" b="0" spc="-25" dirty="0" err="1">
                          <a:solidFill>
                            <a:schemeClr val="tx1"/>
                          </a:solidFill>
                          <a:effectLst/>
                        </a:rPr>
                        <a:t>n</a:t>
                      </a:r>
                      <a:r>
                        <a:rPr lang="en-US" sz="1200" b="0" spc="5" dirty="0" err="1">
                          <a:solidFill>
                            <a:schemeClr val="tx1"/>
                          </a:solidFill>
                          <a:effectLst/>
                        </a:rPr>
                        <a:t>á</a:t>
                      </a:r>
                      <a:r>
                        <a:rPr lang="en-US" sz="1200" b="0" spc="-15" dirty="0" err="1">
                          <a:solidFill>
                            <a:schemeClr val="tx1"/>
                          </a:solidFill>
                          <a:effectLst/>
                        </a:rPr>
                        <a:t>l</a:t>
                      </a:r>
                      <a:r>
                        <a:rPr lang="en-US" sz="1200" b="0" spc="5" dirty="0" err="1">
                          <a:solidFill>
                            <a:schemeClr val="tx1"/>
                          </a:solidFill>
                          <a:effectLst/>
                        </a:rPr>
                        <a:t>á</a:t>
                      </a:r>
                      <a:r>
                        <a:rPr lang="en-US" sz="1200" b="0" spc="-10" dirty="0" err="1">
                          <a:solidFill>
                            <a:schemeClr val="tx1"/>
                          </a:solidFill>
                          <a:effectLst/>
                        </a:rPr>
                        <a:t>s</a:t>
                      </a:r>
                      <a:r>
                        <a:rPr lang="en-US" sz="1200" b="0" dirty="0" err="1">
                          <a:solidFill>
                            <a:schemeClr val="tx1"/>
                          </a:solidFill>
                          <a:effectLst/>
                        </a:rPr>
                        <a:t>ról</a:t>
                      </a:r>
                      <a:r>
                        <a:rPr lang="en-US" sz="1200" b="0" spc="20" dirty="0">
                          <a:solidFill>
                            <a:schemeClr val="tx1"/>
                          </a:solidFill>
                          <a:effectLst/>
                        </a:rPr>
                        <a:t> </a:t>
                      </a:r>
                      <a:r>
                        <a:rPr lang="en-US" sz="1200" b="0" dirty="0" err="1">
                          <a:solidFill>
                            <a:schemeClr val="tx1"/>
                          </a:solidFill>
                          <a:effectLst/>
                        </a:rPr>
                        <a:t>n</a:t>
                      </a:r>
                      <a:r>
                        <a:rPr lang="en-US" sz="1200" b="0" spc="-25" dirty="0" err="1">
                          <a:solidFill>
                            <a:schemeClr val="tx1"/>
                          </a:solidFill>
                          <a:effectLst/>
                        </a:rPr>
                        <a:t>y</a:t>
                      </a:r>
                      <a:r>
                        <a:rPr lang="en-US" sz="1200" b="0" spc="5" dirty="0" err="1">
                          <a:solidFill>
                            <a:schemeClr val="tx1"/>
                          </a:solidFill>
                          <a:effectLst/>
                        </a:rPr>
                        <a:t>il</a:t>
                      </a:r>
                      <a:r>
                        <a:rPr lang="en-US" sz="1200" b="0" spc="-25" dirty="0" err="1">
                          <a:solidFill>
                            <a:schemeClr val="tx1"/>
                          </a:solidFill>
                          <a:effectLst/>
                        </a:rPr>
                        <a:t>v</a:t>
                      </a:r>
                      <a:r>
                        <a:rPr lang="en-US" sz="1200" b="0" spc="5" dirty="0" err="1">
                          <a:solidFill>
                            <a:schemeClr val="tx1"/>
                          </a:solidFill>
                          <a:effectLst/>
                        </a:rPr>
                        <a:t>á</a:t>
                      </a:r>
                      <a:r>
                        <a:rPr lang="en-US" sz="1200" b="0" dirty="0" err="1">
                          <a:solidFill>
                            <a:schemeClr val="tx1"/>
                          </a:solidFill>
                          <a:effectLst/>
                        </a:rPr>
                        <a:t>n</a:t>
                      </a:r>
                      <a:r>
                        <a:rPr lang="en-US" sz="1200" b="0" spc="-15" dirty="0" err="1">
                          <a:solidFill>
                            <a:schemeClr val="tx1"/>
                          </a:solidFill>
                          <a:effectLst/>
                        </a:rPr>
                        <a:t>t</a:t>
                      </a:r>
                      <a:r>
                        <a:rPr lang="en-US" sz="1200" b="0" spc="5" dirty="0" err="1">
                          <a:solidFill>
                            <a:schemeClr val="tx1"/>
                          </a:solidFill>
                          <a:effectLst/>
                        </a:rPr>
                        <a:t>a</a:t>
                      </a:r>
                      <a:r>
                        <a:rPr lang="en-US" sz="1200" b="0" dirty="0" err="1">
                          <a:solidFill>
                            <a:schemeClr val="tx1"/>
                          </a:solidFill>
                          <a:effectLst/>
                        </a:rPr>
                        <a:t>r</a:t>
                      </a:r>
                      <a:r>
                        <a:rPr lang="en-US" sz="1200" b="0" spc="-15" dirty="0" err="1">
                          <a:solidFill>
                            <a:schemeClr val="tx1"/>
                          </a:solidFill>
                          <a:effectLst/>
                        </a:rPr>
                        <a:t>t</a:t>
                      </a:r>
                      <a:r>
                        <a:rPr lang="en-US" sz="1200" b="0" spc="5" dirty="0" err="1">
                          <a:solidFill>
                            <a:schemeClr val="tx1"/>
                          </a:solidFill>
                          <a:effectLst/>
                        </a:rPr>
                        <a:t>á</a:t>
                      </a:r>
                      <a:r>
                        <a:rPr lang="en-US" sz="1200" b="0" spc="-10" dirty="0" err="1">
                          <a:solidFill>
                            <a:schemeClr val="tx1"/>
                          </a:solidFill>
                          <a:effectLst/>
                        </a:rPr>
                        <a:t>s</a:t>
                      </a:r>
                      <a:r>
                        <a:rPr lang="en-US" sz="1200" b="0" dirty="0" err="1">
                          <a:solidFill>
                            <a:schemeClr val="tx1"/>
                          </a:solidFill>
                          <a:effectLst/>
                        </a:rPr>
                        <a:t>t</a:t>
                      </a:r>
                      <a:r>
                        <a:rPr lang="en-US" sz="1200" b="0" spc="15" dirty="0">
                          <a:solidFill>
                            <a:schemeClr val="tx1"/>
                          </a:solidFill>
                          <a:effectLst/>
                        </a:rPr>
                        <a:t> </a:t>
                      </a:r>
                      <a:r>
                        <a:rPr lang="en-US" sz="1200" b="0" dirty="0" err="1">
                          <a:solidFill>
                            <a:schemeClr val="tx1"/>
                          </a:solidFill>
                          <a:effectLst/>
                        </a:rPr>
                        <a:t>v</a:t>
                      </a:r>
                      <a:r>
                        <a:rPr lang="en-US" sz="1200" b="0" spc="-15" dirty="0" err="1">
                          <a:solidFill>
                            <a:schemeClr val="tx1"/>
                          </a:solidFill>
                          <a:effectLst/>
                        </a:rPr>
                        <a:t>e</a:t>
                      </a:r>
                      <a:r>
                        <a:rPr lang="en-US" sz="1200" b="0" spc="5" dirty="0" err="1">
                          <a:solidFill>
                            <a:schemeClr val="tx1"/>
                          </a:solidFill>
                          <a:effectLst/>
                        </a:rPr>
                        <a:t>z</a:t>
                      </a:r>
                      <a:r>
                        <a:rPr lang="en-US" sz="1200" b="0" spc="-15" dirty="0" err="1">
                          <a:solidFill>
                            <a:schemeClr val="tx1"/>
                          </a:solidFill>
                          <a:effectLst/>
                        </a:rPr>
                        <a:t>e</a:t>
                      </a:r>
                      <a:r>
                        <a:rPr lang="en-US" sz="1200" b="0" spc="5" dirty="0" err="1">
                          <a:solidFill>
                            <a:schemeClr val="tx1"/>
                          </a:solidFill>
                          <a:effectLst/>
                        </a:rPr>
                        <a:t>t</a:t>
                      </a:r>
                      <a:r>
                        <a:rPr lang="en-US" sz="1200" b="0" dirty="0" err="1">
                          <a:solidFill>
                            <a:schemeClr val="tx1"/>
                          </a:solidFill>
                          <a:effectLst/>
                        </a:rPr>
                        <a:t>n</a:t>
                      </a:r>
                      <a:r>
                        <a:rPr lang="en-US" sz="1200" b="0" spc="-15" dirty="0" err="1">
                          <a:solidFill>
                            <a:schemeClr val="tx1"/>
                          </a:solidFill>
                          <a:effectLst/>
                        </a:rPr>
                        <a:t>e</a:t>
                      </a:r>
                      <a:r>
                        <a:rPr lang="en-US" sz="1200" b="0" dirty="0" err="1">
                          <a:solidFill>
                            <a:schemeClr val="tx1"/>
                          </a:solidFill>
                          <a:effectLst/>
                        </a:rPr>
                        <a:t>k</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5581726"/>
                  </a:ext>
                </a:extLst>
              </a:tr>
              <a:tr h="765287">
                <a:tc>
                  <a:txBody>
                    <a:bodyPr/>
                    <a:lstStyle/>
                    <a:p>
                      <a:pPr algn="just">
                        <a:lnSpc>
                          <a:spcPts val="1100"/>
                        </a:lnSpc>
                        <a:spcBef>
                          <a:spcPts val="50"/>
                        </a:spcBef>
                        <a:spcAft>
                          <a:spcPts val="0"/>
                        </a:spcAft>
                      </a:pPr>
                      <a:r>
                        <a:rPr lang="en-US" sz="1600" b="0">
                          <a:solidFill>
                            <a:schemeClr val="tx1"/>
                          </a:solidFill>
                          <a:effectLst/>
                        </a:rPr>
                        <a:t> </a:t>
                      </a:r>
                      <a:endParaRPr lang="hu-HU" sz="1200" b="0">
                        <a:solidFill>
                          <a:schemeClr val="tx1"/>
                        </a:solidFill>
                        <a:effectLst/>
                      </a:endParaRPr>
                    </a:p>
                    <a:p>
                      <a:pPr marL="109220" algn="just">
                        <a:spcAft>
                          <a:spcPts val="0"/>
                        </a:spcAft>
                      </a:pPr>
                      <a:r>
                        <a:rPr lang="en-US" sz="1200" b="0">
                          <a:solidFill>
                            <a:schemeClr val="tx1"/>
                          </a:solidFill>
                          <a:effectLst/>
                        </a:rPr>
                        <a:t>A</a:t>
                      </a:r>
                      <a:r>
                        <a:rPr lang="en-US" sz="1200" b="0" spc="5">
                          <a:solidFill>
                            <a:schemeClr val="tx1"/>
                          </a:solidFill>
                          <a:effectLst/>
                        </a:rPr>
                        <a:t> </a:t>
                      </a:r>
                      <a:r>
                        <a:rPr lang="en-US" sz="1200" b="0">
                          <a:solidFill>
                            <a:schemeClr val="tx1"/>
                          </a:solidFill>
                          <a:effectLst/>
                        </a:rPr>
                        <a:t>v</a:t>
                      </a:r>
                      <a:r>
                        <a:rPr lang="en-US" sz="1200" b="0" spc="-15">
                          <a:solidFill>
                            <a:schemeClr val="tx1"/>
                          </a:solidFill>
                          <a:effectLst/>
                        </a:rPr>
                        <a:t>í</a:t>
                      </a:r>
                      <a:r>
                        <a:rPr lang="en-US" sz="1200" b="0" spc="5">
                          <a:solidFill>
                            <a:schemeClr val="tx1"/>
                          </a:solidFill>
                          <a:effectLst/>
                        </a:rPr>
                        <a:t>z</a:t>
                      </a:r>
                      <a:r>
                        <a:rPr lang="en-US" sz="1200" b="0" spc="-10">
                          <a:solidFill>
                            <a:schemeClr val="tx1"/>
                          </a:solidFill>
                          <a:effectLst/>
                        </a:rPr>
                        <a:t>s</a:t>
                      </a:r>
                      <a:r>
                        <a:rPr lang="en-US" sz="1200" b="0" spc="5">
                          <a:solidFill>
                            <a:schemeClr val="tx1"/>
                          </a:solidFill>
                          <a:effectLst/>
                        </a:rPr>
                        <a:t>zi</a:t>
                      </a:r>
                      <a:r>
                        <a:rPr lang="en-US" sz="1200" b="0" spc="-25">
                          <a:solidFill>
                            <a:schemeClr val="tx1"/>
                          </a:solidFill>
                          <a:effectLst/>
                        </a:rPr>
                        <a:t>v</a:t>
                      </a:r>
                      <a:r>
                        <a:rPr lang="en-US" sz="1200" b="0" spc="5">
                          <a:solidFill>
                            <a:schemeClr val="tx1"/>
                          </a:solidFill>
                          <a:effectLst/>
                        </a:rPr>
                        <a:t>á</a:t>
                      </a:r>
                      <a:r>
                        <a:rPr lang="en-US" sz="1200" b="0">
                          <a:solidFill>
                            <a:schemeClr val="tx1"/>
                          </a:solidFill>
                          <a:effectLst/>
                        </a:rPr>
                        <a:t>r</a:t>
                      </a:r>
                      <a:r>
                        <a:rPr lang="en-US" sz="1200" b="0" spc="-25">
                          <a:solidFill>
                            <a:schemeClr val="tx1"/>
                          </a:solidFill>
                          <a:effectLst/>
                        </a:rPr>
                        <a:t>g</a:t>
                      </a:r>
                      <a:r>
                        <a:rPr lang="en-US" sz="1200" b="0" spc="5">
                          <a:solidFill>
                            <a:schemeClr val="tx1"/>
                          </a:solidFill>
                          <a:effectLst/>
                        </a:rPr>
                        <a:t>á</a:t>
                      </a:r>
                      <a:r>
                        <a:rPr lang="en-US" sz="1200" b="0">
                          <a:solidFill>
                            <a:schemeClr val="tx1"/>
                          </a:solidFill>
                          <a:effectLst/>
                        </a:rPr>
                        <a:t>s</a:t>
                      </a:r>
                      <a:r>
                        <a:rPr lang="en-US" sz="1200" b="0" spc="25">
                          <a:solidFill>
                            <a:schemeClr val="tx1"/>
                          </a:solidFill>
                          <a:effectLst/>
                        </a:rPr>
                        <a:t> </a:t>
                      </a:r>
                      <a:r>
                        <a:rPr lang="en-US" sz="1200" b="0" spc="-25">
                          <a:solidFill>
                            <a:schemeClr val="tx1"/>
                          </a:solidFill>
                          <a:effectLst/>
                        </a:rPr>
                        <a:t>f</a:t>
                      </a:r>
                      <a:r>
                        <a:rPr lang="en-US" sz="1200" b="0" spc="5">
                          <a:solidFill>
                            <a:schemeClr val="tx1"/>
                          </a:solidFill>
                          <a:effectLst/>
                        </a:rPr>
                        <a:t>e</a:t>
                      </a:r>
                      <a:r>
                        <a:rPr lang="en-US" sz="1200" b="0" spc="-15">
                          <a:solidFill>
                            <a:schemeClr val="tx1"/>
                          </a:solidFill>
                          <a:effectLst/>
                        </a:rPr>
                        <a:t>l</a:t>
                      </a:r>
                      <a:r>
                        <a:rPr lang="en-US" sz="1200" b="0" spc="5">
                          <a:solidFill>
                            <a:schemeClr val="tx1"/>
                          </a:solidFill>
                          <a:effectLst/>
                        </a:rPr>
                        <a:t>tá</a:t>
                      </a:r>
                      <a:r>
                        <a:rPr lang="en-US" sz="1200" b="0" spc="-25">
                          <a:solidFill>
                            <a:schemeClr val="tx1"/>
                          </a:solidFill>
                          <a:effectLst/>
                        </a:rPr>
                        <a:t>r</a:t>
                      </a:r>
                      <a:r>
                        <a:rPr lang="en-US" sz="1200" b="0" spc="5">
                          <a:solidFill>
                            <a:schemeClr val="tx1"/>
                          </a:solidFill>
                          <a:effectLst/>
                        </a:rPr>
                        <a:t>á</a:t>
                      </a:r>
                      <a:r>
                        <a:rPr lang="en-US" sz="1200" b="0" spc="-10">
                          <a:solidFill>
                            <a:schemeClr val="tx1"/>
                          </a:solidFill>
                          <a:effectLst/>
                        </a:rPr>
                        <a:t>s</a:t>
                      </a:r>
                      <a:r>
                        <a:rPr lang="en-US" sz="1200" b="0">
                          <a:solidFill>
                            <a:schemeClr val="tx1"/>
                          </a:solidFill>
                          <a:effectLst/>
                        </a:rPr>
                        <a:t>a</a:t>
                      </a:r>
                      <a:r>
                        <a:rPr lang="en-US" sz="1200" b="0" spc="25">
                          <a:solidFill>
                            <a:schemeClr val="tx1"/>
                          </a:solidFill>
                          <a:effectLst/>
                        </a:rPr>
                        <a:t> </a:t>
                      </a:r>
                      <a:r>
                        <a:rPr lang="en-US" sz="1200" b="0" spc="5">
                          <a:solidFill>
                            <a:schemeClr val="tx1"/>
                          </a:solidFill>
                          <a:effectLst/>
                        </a:rPr>
                        <a:t>é</a:t>
                      </a:r>
                      <a:r>
                        <a:rPr lang="en-US" sz="1200" b="0">
                          <a:solidFill>
                            <a:schemeClr val="tx1"/>
                          </a:solidFill>
                          <a:effectLst/>
                        </a:rPr>
                        <a:t>s</a:t>
                      </a:r>
                      <a:r>
                        <a:rPr lang="en-US" sz="1200" b="0" spc="-15">
                          <a:solidFill>
                            <a:schemeClr val="tx1"/>
                          </a:solidFill>
                          <a:effectLst/>
                        </a:rPr>
                        <a:t> j</a:t>
                      </a:r>
                      <a:r>
                        <a:rPr lang="en-US" sz="1200" b="0" spc="5">
                          <a:solidFill>
                            <a:schemeClr val="tx1"/>
                          </a:solidFill>
                          <a:effectLst/>
                        </a:rPr>
                        <a:t>a</a:t>
                      </a:r>
                      <a:r>
                        <a:rPr lang="en-US" sz="1200" b="0">
                          <a:solidFill>
                            <a:schemeClr val="tx1"/>
                          </a:solidFill>
                          <a:effectLst/>
                        </a:rPr>
                        <a:t>v</a:t>
                      </a:r>
                      <a:r>
                        <a:rPr lang="en-US" sz="1200" b="0" spc="-15">
                          <a:solidFill>
                            <a:schemeClr val="tx1"/>
                          </a:solidFill>
                          <a:effectLst/>
                        </a:rPr>
                        <a:t>í</a:t>
                      </a:r>
                      <a:r>
                        <a:rPr lang="en-US" sz="1200" b="0" spc="5">
                          <a:solidFill>
                            <a:schemeClr val="tx1"/>
                          </a:solidFill>
                          <a:effectLst/>
                        </a:rPr>
                        <a:t>tá</a:t>
                      </a:r>
                      <a:r>
                        <a:rPr lang="en-US" sz="1200" b="0" spc="-10">
                          <a:solidFill>
                            <a:schemeClr val="tx1"/>
                          </a:solidFill>
                          <a:effectLst/>
                        </a:rPr>
                        <a:t>s</a:t>
                      </a:r>
                      <a:r>
                        <a:rPr lang="en-US" sz="1200" b="0" spc="-15">
                          <a:solidFill>
                            <a:schemeClr val="tx1"/>
                          </a:solidFill>
                          <a:effectLst/>
                        </a:rPr>
                        <a:t>a</a:t>
                      </a:r>
                      <a:r>
                        <a:rPr lang="en-US" sz="1200" b="0">
                          <a:solidFill>
                            <a:schemeClr val="tx1"/>
                          </a:solidFill>
                          <a:effectLst/>
                        </a:rPr>
                        <a:t>.</a:t>
                      </a:r>
                      <a:endParaRPr lang="hu-HU" sz="1200" b="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06045" marR="113030" algn="just">
                        <a:lnSpc>
                          <a:spcPts val="1100"/>
                        </a:lnSpc>
                        <a:spcBef>
                          <a:spcPts val="10"/>
                        </a:spcBef>
                        <a:spcAft>
                          <a:spcPts val="0"/>
                        </a:spcAft>
                      </a:pPr>
                      <a:endParaRPr lang="hu-HU" sz="1200" b="0" dirty="0">
                        <a:solidFill>
                          <a:schemeClr val="tx1"/>
                        </a:solidFill>
                        <a:effectLst/>
                      </a:endParaRPr>
                    </a:p>
                    <a:p>
                      <a:pPr marL="106045" marR="113030" algn="just">
                        <a:lnSpc>
                          <a:spcPts val="1100"/>
                        </a:lnSpc>
                        <a:spcBef>
                          <a:spcPts val="10"/>
                        </a:spcBef>
                        <a:spcAft>
                          <a:spcPts val="0"/>
                        </a:spcAft>
                      </a:pPr>
                      <a:r>
                        <a:rPr lang="en-US" sz="1200" b="0" dirty="0">
                          <a:solidFill>
                            <a:schemeClr val="tx1"/>
                          </a:solidFill>
                          <a:effectLst/>
                        </a:rPr>
                        <a:t>-</a:t>
                      </a:r>
                      <a:r>
                        <a:rPr lang="en-US" sz="1200" b="0" spc="15" dirty="0">
                          <a:solidFill>
                            <a:schemeClr val="tx1"/>
                          </a:solidFill>
                          <a:effectLst/>
                        </a:rPr>
                        <a:t> </a:t>
                      </a:r>
                      <a:r>
                        <a:rPr lang="en-US" sz="1200" b="0" dirty="0" err="1">
                          <a:solidFill>
                            <a:schemeClr val="tx1"/>
                          </a:solidFill>
                          <a:effectLst/>
                        </a:rPr>
                        <a:t>R</a:t>
                      </a:r>
                      <a:r>
                        <a:rPr lang="en-US" sz="1200" b="0" spc="-15" dirty="0" err="1">
                          <a:solidFill>
                            <a:schemeClr val="tx1"/>
                          </a:solidFill>
                          <a:effectLst/>
                        </a:rPr>
                        <a:t>e</a:t>
                      </a:r>
                      <a:r>
                        <a:rPr lang="en-US" sz="1200" b="0" dirty="0" err="1">
                          <a:solidFill>
                            <a:schemeClr val="tx1"/>
                          </a:solidFill>
                          <a:effectLst/>
                        </a:rPr>
                        <a:t>nd</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r</a:t>
                      </a:r>
                      <a:r>
                        <a:rPr lang="en-US" sz="1200" b="0" spc="10" dirty="0" err="1">
                          <a:solidFill>
                            <a:schemeClr val="tx1"/>
                          </a:solidFill>
                          <a:effectLst/>
                        </a:rPr>
                        <a:t>e</a:t>
                      </a:r>
                      <a:r>
                        <a:rPr lang="en-US" sz="1200" b="0" dirty="0" err="1">
                          <a:solidFill>
                            <a:schemeClr val="tx1"/>
                          </a:solidFill>
                          <a:effectLst/>
                        </a:rPr>
                        <a:t>s</a:t>
                      </a:r>
                      <a:r>
                        <a:rPr lang="en-US" sz="1200" b="0" spc="-10" dirty="0">
                          <a:solidFill>
                            <a:schemeClr val="tx1"/>
                          </a:solidFill>
                          <a:effectLst/>
                        </a:rPr>
                        <a:t> </a:t>
                      </a:r>
                      <a:r>
                        <a:rPr lang="en-US" sz="1200" b="0" spc="-15" dirty="0" err="1">
                          <a:solidFill>
                            <a:schemeClr val="tx1"/>
                          </a:solidFill>
                          <a:effectLst/>
                        </a:rPr>
                        <a:t>e</a:t>
                      </a:r>
                      <a:r>
                        <a:rPr lang="en-US" sz="1200" b="0" spc="5" dirty="0" err="1">
                          <a:solidFill>
                            <a:schemeClr val="tx1"/>
                          </a:solidFill>
                          <a:effectLst/>
                        </a:rPr>
                        <a:t>ll</a:t>
                      </a:r>
                      <a:r>
                        <a:rPr lang="en-US" sz="1200" b="0" spc="-15" dirty="0" err="1">
                          <a:solidFill>
                            <a:schemeClr val="tx1"/>
                          </a:solidFill>
                          <a:effectLst/>
                        </a:rPr>
                        <a:t>e</a:t>
                      </a:r>
                      <a:r>
                        <a:rPr lang="en-US" sz="1200" b="0" dirty="0" err="1">
                          <a:solidFill>
                            <a:schemeClr val="tx1"/>
                          </a:solidFill>
                          <a:effectLst/>
                        </a:rPr>
                        <a:t>nőr</a:t>
                      </a:r>
                      <a:r>
                        <a:rPr lang="en-US" sz="1200" b="0" spc="-15" dirty="0" err="1">
                          <a:solidFill>
                            <a:schemeClr val="tx1"/>
                          </a:solidFill>
                          <a:effectLst/>
                        </a:rPr>
                        <a:t>z</a:t>
                      </a:r>
                      <a:r>
                        <a:rPr lang="en-US" sz="1200" b="0" spc="5" dirty="0" err="1">
                          <a:solidFill>
                            <a:schemeClr val="tx1"/>
                          </a:solidFill>
                          <a:effectLst/>
                        </a:rPr>
                        <a:t>é</a:t>
                      </a:r>
                      <a:r>
                        <a:rPr lang="en-US" sz="1200" b="0" spc="-10" dirty="0" err="1">
                          <a:solidFill>
                            <a:schemeClr val="tx1"/>
                          </a:solidFill>
                          <a:effectLst/>
                        </a:rPr>
                        <a:t>s</a:t>
                      </a:r>
                      <a:r>
                        <a:rPr lang="en-US" sz="1200" b="0" dirty="0">
                          <a:solidFill>
                            <a:schemeClr val="tx1"/>
                          </a:solidFill>
                          <a:effectLst/>
                        </a:rPr>
                        <a:t>,</a:t>
                      </a:r>
                      <a:r>
                        <a:rPr lang="en-US" sz="1200" b="0" spc="20" dirty="0">
                          <a:solidFill>
                            <a:schemeClr val="tx1"/>
                          </a:solidFill>
                          <a:effectLst/>
                        </a:rPr>
                        <a:t> </a:t>
                      </a:r>
                      <a:r>
                        <a:rPr lang="en-US" sz="1200" b="0" dirty="0" err="1">
                          <a:solidFill>
                            <a:schemeClr val="tx1"/>
                          </a:solidFill>
                          <a:effectLst/>
                        </a:rPr>
                        <a:t>h</a:t>
                      </a:r>
                      <a:r>
                        <a:rPr lang="en-US" sz="1200" b="0" spc="-15" dirty="0" err="1">
                          <a:solidFill>
                            <a:schemeClr val="tx1"/>
                          </a:solidFill>
                          <a:effectLst/>
                        </a:rPr>
                        <a:t>i</a:t>
                      </a:r>
                      <a:r>
                        <a:rPr lang="en-US" sz="1200" b="0" dirty="0" err="1">
                          <a:solidFill>
                            <a:schemeClr val="tx1"/>
                          </a:solidFill>
                          <a:effectLst/>
                        </a:rPr>
                        <a:t>ba</a:t>
                      </a:r>
                      <a:r>
                        <a:rPr lang="en-US" sz="1200" b="0" dirty="0">
                          <a:solidFill>
                            <a:schemeClr val="tx1"/>
                          </a:solidFill>
                          <a:effectLst/>
                        </a:rPr>
                        <a:t> </a:t>
                      </a:r>
                      <a:r>
                        <a:rPr lang="en-US" sz="1200" b="0" spc="5" dirty="0" err="1">
                          <a:solidFill>
                            <a:schemeClr val="tx1"/>
                          </a:solidFill>
                          <a:effectLst/>
                        </a:rPr>
                        <a:t>e</a:t>
                      </a:r>
                      <a:r>
                        <a:rPr lang="en-US" sz="1200" b="0" spc="-30" dirty="0" err="1">
                          <a:solidFill>
                            <a:schemeClr val="tx1"/>
                          </a:solidFill>
                          <a:effectLst/>
                        </a:rPr>
                        <a:t>s</a:t>
                      </a:r>
                      <a:r>
                        <a:rPr lang="en-US" sz="1200" b="0" spc="5" dirty="0" err="1">
                          <a:solidFill>
                            <a:schemeClr val="tx1"/>
                          </a:solidFill>
                          <a:effectLst/>
                        </a:rPr>
                        <a:t>e</a:t>
                      </a:r>
                      <a:r>
                        <a:rPr lang="en-US" sz="1200" b="0" spc="-15" dirty="0" err="1">
                          <a:solidFill>
                            <a:schemeClr val="tx1"/>
                          </a:solidFill>
                          <a:effectLst/>
                        </a:rPr>
                        <a:t>t</a:t>
                      </a:r>
                      <a:r>
                        <a:rPr lang="en-US" sz="1200" b="0" spc="5" dirty="0" err="1">
                          <a:solidFill>
                            <a:schemeClr val="tx1"/>
                          </a:solidFill>
                          <a:effectLst/>
                        </a:rPr>
                        <a:t>é</a:t>
                      </a:r>
                      <a:r>
                        <a:rPr lang="en-US" sz="1200" b="0" dirty="0" err="1">
                          <a:solidFill>
                            <a:schemeClr val="tx1"/>
                          </a:solidFill>
                          <a:effectLst/>
                        </a:rPr>
                        <a:t>n</a:t>
                      </a:r>
                      <a:r>
                        <a:rPr lang="en-US" sz="1200" b="0" spc="5" dirty="0">
                          <a:solidFill>
                            <a:schemeClr val="tx1"/>
                          </a:solidFill>
                          <a:effectLst/>
                        </a:rPr>
                        <a:t> </a:t>
                      </a:r>
                      <a:r>
                        <a:rPr lang="en-US" sz="1200" b="0" spc="5" dirty="0" err="1">
                          <a:solidFill>
                            <a:schemeClr val="tx1"/>
                          </a:solidFill>
                          <a:effectLst/>
                        </a:rPr>
                        <a:t>ja</a:t>
                      </a:r>
                      <a:r>
                        <a:rPr lang="en-US" sz="1200" b="0" spc="-25" dirty="0" err="1">
                          <a:solidFill>
                            <a:schemeClr val="tx1"/>
                          </a:solidFill>
                          <a:effectLst/>
                        </a:rPr>
                        <a:t>v</a:t>
                      </a:r>
                      <a:r>
                        <a:rPr lang="en-US" sz="1200" b="0" spc="5" dirty="0" err="1">
                          <a:solidFill>
                            <a:schemeClr val="tx1"/>
                          </a:solidFill>
                          <a:effectLst/>
                        </a:rPr>
                        <a:t>í</a:t>
                      </a:r>
                      <a:r>
                        <a:rPr lang="en-US" sz="1200" b="0" spc="-15" dirty="0" err="1">
                          <a:solidFill>
                            <a:schemeClr val="tx1"/>
                          </a:solidFill>
                          <a:effectLst/>
                        </a:rPr>
                        <a:t>t</a:t>
                      </a:r>
                      <a:r>
                        <a:rPr lang="en-US" sz="1200" b="0" spc="5" dirty="0" err="1">
                          <a:solidFill>
                            <a:schemeClr val="tx1"/>
                          </a:solidFill>
                          <a:effectLst/>
                        </a:rPr>
                        <a:t>á</a:t>
                      </a:r>
                      <a:r>
                        <a:rPr lang="en-US" sz="1200" b="0" spc="-10" dirty="0" err="1">
                          <a:solidFill>
                            <a:schemeClr val="tx1"/>
                          </a:solidFill>
                          <a:effectLst/>
                        </a:rPr>
                        <a:t>s</a:t>
                      </a:r>
                      <a:r>
                        <a:rPr lang="en-US" sz="1200" b="0" dirty="0">
                          <a:solidFill>
                            <a:schemeClr val="tx1"/>
                          </a:solidFill>
                          <a:effectLst/>
                        </a:rPr>
                        <a:t>.</a:t>
                      </a:r>
                      <a:r>
                        <a:rPr lang="en-US" sz="1200" b="0" spc="15" dirty="0">
                          <a:solidFill>
                            <a:schemeClr val="tx1"/>
                          </a:solidFill>
                          <a:effectLst/>
                        </a:rPr>
                        <a:t> </a:t>
                      </a:r>
                      <a:r>
                        <a:rPr lang="en-US" sz="1200" b="0" dirty="0">
                          <a:solidFill>
                            <a:schemeClr val="tx1"/>
                          </a:solidFill>
                          <a:effectLst/>
                        </a:rPr>
                        <a:t>A </a:t>
                      </a:r>
                      <a:r>
                        <a:rPr lang="en-US" sz="1200" b="0" dirty="0" err="1">
                          <a:solidFill>
                            <a:schemeClr val="tx1"/>
                          </a:solidFill>
                          <a:effectLst/>
                        </a:rPr>
                        <a:t>v</a:t>
                      </a:r>
                      <a:r>
                        <a:rPr lang="en-US" sz="1200" b="0" spc="5" dirty="0" err="1">
                          <a:solidFill>
                            <a:schemeClr val="tx1"/>
                          </a:solidFill>
                          <a:effectLst/>
                        </a:rPr>
                        <a:t>e</a:t>
                      </a:r>
                      <a:r>
                        <a:rPr lang="en-US" sz="1200" b="0" spc="-15" dirty="0" err="1">
                          <a:solidFill>
                            <a:schemeClr val="tx1"/>
                          </a:solidFill>
                          <a:effectLst/>
                        </a:rPr>
                        <a:t>z</a:t>
                      </a:r>
                      <a:r>
                        <a:rPr lang="en-US" sz="1200" b="0" spc="5" dirty="0" err="1">
                          <a:solidFill>
                            <a:schemeClr val="tx1"/>
                          </a:solidFill>
                          <a:effectLst/>
                        </a:rPr>
                        <a:t>e</a:t>
                      </a:r>
                      <a:r>
                        <a:rPr lang="en-US" sz="1200" b="0" spc="-15" dirty="0" err="1">
                          <a:solidFill>
                            <a:schemeClr val="tx1"/>
                          </a:solidFill>
                          <a:effectLst/>
                        </a:rPr>
                        <a:t>t</a:t>
                      </a:r>
                      <a:r>
                        <a:rPr lang="en-US" sz="1200" b="0" spc="5" dirty="0" err="1">
                          <a:solidFill>
                            <a:schemeClr val="tx1"/>
                          </a:solidFill>
                          <a:effectLst/>
                        </a:rPr>
                        <a:t>é</a:t>
                      </a:r>
                      <a:r>
                        <a:rPr lang="en-US" sz="1200" b="0" dirty="0" err="1">
                          <a:solidFill>
                            <a:schemeClr val="tx1"/>
                          </a:solidFill>
                          <a:effectLst/>
                        </a:rPr>
                        <a:t>k</a:t>
                      </a:r>
                      <a:r>
                        <a:rPr lang="en-US" sz="1200" b="0" spc="5" dirty="0" err="1">
                          <a:solidFill>
                            <a:schemeClr val="tx1"/>
                          </a:solidFill>
                          <a:effectLst/>
                        </a:rPr>
                        <a:t>e</a:t>
                      </a:r>
                      <a:r>
                        <a:rPr lang="en-US" sz="1200" b="0" dirty="0" err="1">
                          <a:solidFill>
                            <a:schemeClr val="tx1"/>
                          </a:solidFill>
                          <a:effectLst/>
                        </a:rPr>
                        <a:t>k</a:t>
                      </a:r>
                      <a:r>
                        <a:rPr lang="en-US" sz="1200" b="0" spc="5" dirty="0">
                          <a:solidFill>
                            <a:schemeClr val="tx1"/>
                          </a:solidFill>
                          <a:effectLst/>
                        </a:rPr>
                        <a:t> </a:t>
                      </a:r>
                      <a:r>
                        <a:rPr lang="en-US" sz="1200" b="0" spc="-25" dirty="0" err="1">
                          <a:solidFill>
                            <a:schemeClr val="tx1"/>
                          </a:solidFill>
                          <a:effectLst/>
                        </a:rPr>
                        <a:t>k</a:t>
                      </a:r>
                      <a:r>
                        <a:rPr lang="en-US" sz="1200" b="0" spc="5" dirty="0" err="1">
                          <a:solidFill>
                            <a:schemeClr val="tx1"/>
                          </a:solidFill>
                          <a:effectLst/>
                        </a:rPr>
                        <a:t>a</a:t>
                      </a:r>
                      <a:r>
                        <a:rPr lang="en-US" sz="1200" b="0" dirty="0" err="1">
                          <a:solidFill>
                            <a:schemeClr val="tx1"/>
                          </a:solidFill>
                          <a:effectLst/>
                        </a:rPr>
                        <a:t>r</a:t>
                      </a:r>
                      <a:r>
                        <a:rPr lang="en-US" sz="1200" b="0" spc="-25" dirty="0" err="1">
                          <a:solidFill>
                            <a:schemeClr val="tx1"/>
                          </a:solidFill>
                          <a:effectLst/>
                        </a:rPr>
                        <a:t>b</a:t>
                      </a:r>
                      <a:r>
                        <a:rPr lang="en-US" sz="1200" b="0" spc="5" dirty="0" err="1">
                          <a:solidFill>
                            <a:schemeClr val="tx1"/>
                          </a:solidFill>
                          <a:effectLst/>
                        </a:rPr>
                        <a:t>a</a:t>
                      </a:r>
                      <a:r>
                        <a:rPr lang="en-US" sz="1200" b="0" dirty="0" err="1">
                          <a:solidFill>
                            <a:schemeClr val="tx1"/>
                          </a:solidFill>
                          <a:effectLst/>
                        </a:rPr>
                        <a:t>n</a:t>
                      </a:r>
                      <a:r>
                        <a:rPr lang="en-US" sz="1200" b="0" spc="-15" dirty="0" err="1">
                          <a:solidFill>
                            <a:schemeClr val="tx1"/>
                          </a:solidFill>
                          <a:effectLst/>
                        </a:rPr>
                        <a:t>t</a:t>
                      </a:r>
                      <a:r>
                        <a:rPr lang="en-US" sz="1200" b="0" spc="5" dirty="0" err="1">
                          <a:solidFill>
                            <a:schemeClr val="tx1"/>
                          </a:solidFill>
                          <a:effectLst/>
                        </a:rPr>
                        <a:t>a</a:t>
                      </a:r>
                      <a:r>
                        <a:rPr lang="en-US" sz="1200" b="0" dirty="0" err="1">
                          <a:solidFill>
                            <a:schemeClr val="tx1"/>
                          </a:solidFill>
                          <a:effectLst/>
                        </a:rPr>
                        <a:t>r</a:t>
                      </a:r>
                      <a:r>
                        <a:rPr lang="en-US" sz="1200" b="0" spc="-15" dirty="0" err="1">
                          <a:solidFill>
                            <a:schemeClr val="tx1"/>
                          </a:solidFill>
                          <a:effectLst/>
                        </a:rPr>
                        <a:t>t</a:t>
                      </a:r>
                      <a:r>
                        <a:rPr lang="en-US" sz="1200" b="0" spc="5" dirty="0" err="1">
                          <a:solidFill>
                            <a:schemeClr val="tx1"/>
                          </a:solidFill>
                          <a:effectLst/>
                        </a:rPr>
                        <a:t>á</a:t>
                      </a:r>
                      <a:r>
                        <a:rPr lang="en-US" sz="1200" b="0" spc="-10" dirty="0" err="1">
                          <a:solidFill>
                            <a:schemeClr val="tx1"/>
                          </a:solidFill>
                          <a:effectLst/>
                        </a:rPr>
                        <a:t>s</a:t>
                      </a:r>
                      <a:r>
                        <a:rPr lang="en-US" sz="1200" b="0" spc="5" dirty="0" err="1">
                          <a:solidFill>
                            <a:schemeClr val="tx1"/>
                          </a:solidFill>
                          <a:effectLst/>
                        </a:rPr>
                        <a:t>á</a:t>
                      </a:r>
                      <a:r>
                        <a:rPr lang="en-US" sz="1200" b="0" dirty="0" err="1">
                          <a:solidFill>
                            <a:schemeClr val="tx1"/>
                          </a:solidFill>
                          <a:effectLst/>
                        </a:rPr>
                        <a:t>t</a:t>
                      </a:r>
                      <a:r>
                        <a:rPr lang="en-US" sz="1200" b="0" dirty="0">
                          <a:solidFill>
                            <a:schemeClr val="tx1"/>
                          </a:solidFill>
                          <a:effectLst/>
                        </a:rPr>
                        <a:t> a</a:t>
                      </a:r>
                      <a:r>
                        <a:rPr lang="en-US" sz="1200" b="0" spc="25" dirty="0">
                          <a:solidFill>
                            <a:schemeClr val="tx1"/>
                          </a:solidFill>
                          <a:effectLst/>
                        </a:rPr>
                        <a:t> </a:t>
                      </a:r>
                      <a:r>
                        <a:rPr lang="en-US" sz="1200" b="0" spc="-25" dirty="0" err="1">
                          <a:solidFill>
                            <a:schemeClr val="tx1"/>
                          </a:solidFill>
                          <a:effectLst/>
                        </a:rPr>
                        <a:t>k</a:t>
                      </a:r>
                      <a:r>
                        <a:rPr lang="en-US" sz="1200" b="0" spc="5" dirty="0" err="1">
                          <a:solidFill>
                            <a:schemeClr val="tx1"/>
                          </a:solidFill>
                          <a:effectLst/>
                        </a:rPr>
                        <a:t>a</a:t>
                      </a:r>
                      <a:r>
                        <a:rPr lang="en-US" sz="1200" b="0" dirty="0" err="1">
                          <a:solidFill>
                            <a:schemeClr val="tx1"/>
                          </a:solidFill>
                          <a:effectLst/>
                        </a:rPr>
                        <a:t>r</a:t>
                      </a:r>
                      <a:r>
                        <a:rPr lang="en-US" sz="1200" b="0" spc="-25" dirty="0" err="1">
                          <a:solidFill>
                            <a:schemeClr val="tx1"/>
                          </a:solidFill>
                          <a:effectLst/>
                        </a:rPr>
                        <a:t>b</a:t>
                      </a:r>
                      <a:r>
                        <a:rPr lang="en-US" sz="1200" b="0" spc="5" dirty="0" err="1">
                          <a:solidFill>
                            <a:schemeClr val="tx1"/>
                          </a:solidFill>
                          <a:effectLst/>
                        </a:rPr>
                        <a:t>a</a:t>
                      </a:r>
                      <a:r>
                        <a:rPr lang="en-US" sz="1200" b="0" dirty="0" err="1">
                          <a:solidFill>
                            <a:schemeClr val="tx1"/>
                          </a:solidFill>
                          <a:effectLst/>
                        </a:rPr>
                        <a:t>n</a:t>
                      </a:r>
                      <a:r>
                        <a:rPr lang="en-US" sz="1200" b="0" spc="-15" dirty="0" err="1">
                          <a:solidFill>
                            <a:schemeClr val="tx1"/>
                          </a:solidFill>
                          <a:effectLst/>
                        </a:rPr>
                        <a:t>t</a:t>
                      </a:r>
                      <a:r>
                        <a:rPr lang="en-US" sz="1200" b="0" spc="5" dirty="0" err="1">
                          <a:solidFill>
                            <a:schemeClr val="tx1"/>
                          </a:solidFill>
                          <a:effectLst/>
                        </a:rPr>
                        <a:t>a</a:t>
                      </a:r>
                      <a:r>
                        <a:rPr lang="en-US" sz="1200" b="0" dirty="0" err="1">
                          <a:solidFill>
                            <a:schemeClr val="tx1"/>
                          </a:solidFill>
                          <a:effectLst/>
                        </a:rPr>
                        <a:t>r</a:t>
                      </a:r>
                      <a:r>
                        <a:rPr lang="en-US" sz="1200" b="0" spc="-15" dirty="0" err="1">
                          <a:solidFill>
                            <a:schemeClr val="tx1"/>
                          </a:solidFill>
                          <a:effectLst/>
                        </a:rPr>
                        <a:t>t</a:t>
                      </a:r>
                      <a:r>
                        <a:rPr lang="en-US" sz="1200" b="0" spc="5" dirty="0" err="1">
                          <a:solidFill>
                            <a:schemeClr val="tx1"/>
                          </a:solidFill>
                          <a:effectLst/>
                        </a:rPr>
                        <a:t>á</a:t>
                      </a:r>
                      <a:r>
                        <a:rPr lang="en-US" sz="1200" b="0" spc="-10" dirty="0" err="1">
                          <a:solidFill>
                            <a:schemeClr val="tx1"/>
                          </a:solidFill>
                          <a:effectLst/>
                        </a:rPr>
                        <a:t>s</a:t>
                      </a:r>
                      <a:r>
                        <a:rPr lang="en-US" sz="1200" b="0" dirty="0" err="1">
                          <a:solidFill>
                            <a:schemeClr val="tx1"/>
                          </a:solidFill>
                          <a:effectLst/>
                        </a:rPr>
                        <a:t>i</a:t>
                      </a:r>
                      <a:r>
                        <a:rPr lang="en-US" sz="1200" b="0" spc="15" dirty="0">
                          <a:solidFill>
                            <a:schemeClr val="tx1"/>
                          </a:solidFill>
                          <a:effectLst/>
                        </a:rPr>
                        <a:t> </a:t>
                      </a:r>
                      <a:r>
                        <a:rPr lang="en-US" sz="1200" b="0" dirty="0" err="1">
                          <a:solidFill>
                            <a:schemeClr val="tx1"/>
                          </a:solidFill>
                          <a:effectLst/>
                        </a:rPr>
                        <a:t>n</a:t>
                      </a:r>
                      <a:r>
                        <a:rPr lang="en-US" sz="1200" b="0" spc="5" dirty="0" err="1">
                          <a:solidFill>
                            <a:schemeClr val="tx1"/>
                          </a:solidFill>
                          <a:effectLst/>
                        </a:rPr>
                        <a:t>a</a:t>
                      </a:r>
                      <a:r>
                        <a:rPr lang="en-US" sz="1200" b="0" spc="-25" dirty="0" err="1">
                          <a:solidFill>
                            <a:schemeClr val="tx1"/>
                          </a:solidFill>
                          <a:effectLst/>
                        </a:rPr>
                        <a:t>p</a:t>
                      </a:r>
                      <a:r>
                        <a:rPr lang="en-US" sz="1200" b="0" spc="5" dirty="0" err="1">
                          <a:solidFill>
                            <a:schemeClr val="tx1"/>
                          </a:solidFill>
                          <a:effectLst/>
                        </a:rPr>
                        <a:t>l</a:t>
                      </a:r>
                      <a:r>
                        <a:rPr lang="en-US" sz="1200" b="0" dirty="0" err="1">
                          <a:solidFill>
                            <a:schemeClr val="tx1"/>
                          </a:solidFill>
                          <a:effectLst/>
                        </a:rPr>
                        <a:t>ó</a:t>
                      </a:r>
                      <a:r>
                        <a:rPr lang="en-US" sz="1200" b="0" spc="-5" dirty="0">
                          <a:solidFill>
                            <a:schemeClr val="tx1"/>
                          </a:solidFill>
                          <a:effectLst/>
                        </a:rPr>
                        <a:t> </a:t>
                      </a:r>
                      <a:r>
                        <a:rPr lang="en-US" sz="1200" b="0" dirty="0" err="1">
                          <a:solidFill>
                            <a:schemeClr val="tx1"/>
                          </a:solidFill>
                          <a:effectLst/>
                        </a:rPr>
                        <a:t>fog</a:t>
                      </a:r>
                      <a:r>
                        <a:rPr lang="en-US" sz="1200" b="0" spc="-15" dirty="0" err="1">
                          <a:solidFill>
                            <a:schemeClr val="tx1"/>
                          </a:solidFill>
                          <a:effectLst/>
                        </a:rPr>
                        <a:t>j</a:t>
                      </a:r>
                      <a:r>
                        <a:rPr lang="en-US" sz="1200" b="0" dirty="0" err="1">
                          <a:solidFill>
                            <a:schemeClr val="tx1"/>
                          </a:solidFill>
                          <a:effectLst/>
                        </a:rPr>
                        <a:t>a</a:t>
                      </a:r>
                      <a:r>
                        <a:rPr lang="en-US" sz="1200" b="0" dirty="0">
                          <a:solidFill>
                            <a:schemeClr val="tx1"/>
                          </a:solidFill>
                          <a:effectLst/>
                        </a:rPr>
                        <a:t> </a:t>
                      </a:r>
                      <a:r>
                        <a:rPr lang="en-US" sz="1200" b="0" dirty="0" err="1">
                          <a:solidFill>
                            <a:schemeClr val="tx1"/>
                          </a:solidFill>
                          <a:effectLst/>
                        </a:rPr>
                        <a:t>rög</a:t>
                      </a:r>
                      <a:r>
                        <a:rPr lang="en-US" sz="1200" b="0" spc="10" dirty="0" err="1">
                          <a:solidFill>
                            <a:schemeClr val="tx1"/>
                          </a:solidFill>
                          <a:effectLst/>
                        </a:rPr>
                        <a:t>z</a:t>
                      </a:r>
                      <a:r>
                        <a:rPr lang="en-US" sz="1200" b="0" spc="-15" dirty="0" err="1">
                          <a:solidFill>
                            <a:schemeClr val="tx1"/>
                          </a:solidFill>
                          <a:effectLst/>
                        </a:rPr>
                        <a:t>í</a:t>
                      </a:r>
                      <a:r>
                        <a:rPr lang="en-US" sz="1200" b="0" spc="5" dirty="0" err="1">
                          <a:solidFill>
                            <a:schemeClr val="tx1"/>
                          </a:solidFill>
                          <a:effectLst/>
                        </a:rPr>
                        <a:t>t</a:t>
                      </a:r>
                      <a:r>
                        <a:rPr lang="en-US" sz="1200" b="0" spc="-15" dirty="0" err="1">
                          <a:solidFill>
                            <a:schemeClr val="tx1"/>
                          </a:solidFill>
                          <a:effectLst/>
                        </a:rPr>
                        <a:t>i</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3837854"/>
                  </a:ext>
                </a:extLst>
              </a:tr>
              <a:tr h="967605">
                <a:tc>
                  <a:txBody>
                    <a:bodyPr/>
                    <a:lstStyle/>
                    <a:p>
                      <a:pPr algn="just">
                        <a:lnSpc>
                          <a:spcPts val="500"/>
                        </a:lnSpc>
                        <a:spcBef>
                          <a:spcPts val="45"/>
                        </a:spcBef>
                        <a:spcAft>
                          <a:spcPts val="0"/>
                        </a:spcAft>
                      </a:pPr>
                      <a:r>
                        <a:rPr lang="en-US" sz="900" b="0" dirty="0">
                          <a:solidFill>
                            <a:schemeClr val="tx1"/>
                          </a:solidFill>
                          <a:effectLst/>
                        </a:rPr>
                        <a:t> </a:t>
                      </a:r>
                      <a:endParaRPr lang="hu-HU" sz="1200" b="0" dirty="0">
                        <a:solidFill>
                          <a:schemeClr val="tx1"/>
                        </a:solidFill>
                        <a:effectLst/>
                      </a:endParaRPr>
                    </a:p>
                    <a:p>
                      <a:pPr marL="109220" marR="44450" algn="just">
                        <a:spcAft>
                          <a:spcPts val="0"/>
                        </a:spcAft>
                      </a:pPr>
                      <a:r>
                        <a:rPr lang="en-US" sz="1200" b="0" spc="-10" dirty="0" err="1">
                          <a:solidFill>
                            <a:schemeClr val="tx1"/>
                          </a:solidFill>
                          <a:effectLst/>
                        </a:rPr>
                        <a:t>M</a:t>
                      </a:r>
                      <a:r>
                        <a:rPr lang="en-US" sz="1200" b="0" spc="5" dirty="0" err="1">
                          <a:solidFill>
                            <a:schemeClr val="tx1"/>
                          </a:solidFill>
                          <a:effectLst/>
                        </a:rPr>
                        <a:t>a</a:t>
                      </a:r>
                      <a:r>
                        <a:rPr lang="en-US" sz="1200" b="0" dirty="0" err="1">
                          <a:solidFill>
                            <a:schemeClr val="tx1"/>
                          </a:solidFill>
                          <a:effectLst/>
                        </a:rPr>
                        <a:t>g</a:t>
                      </a:r>
                      <a:r>
                        <a:rPr lang="en-US" sz="1200" b="0" spc="5" dirty="0" err="1">
                          <a:solidFill>
                            <a:schemeClr val="tx1"/>
                          </a:solidFill>
                          <a:effectLst/>
                        </a:rPr>
                        <a:t>a</a:t>
                      </a:r>
                      <a:r>
                        <a:rPr lang="en-US" sz="1200" b="0" spc="-10" dirty="0" err="1">
                          <a:solidFill>
                            <a:schemeClr val="tx1"/>
                          </a:solidFill>
                          <a:effectLst/>
                        </a:rPr>
                        <a:t>s</a:t>
                      </a:r>
                      <a:r>
                        <a:rPr lang="en-US" sz="1200" b="0" dirty="0" err="1">
                          <a:solidFill>
                            <a:schemeClr val="tx1"/>
                          </a:solidFill>
                          <a:effectLst/>
                        </a:rPr>
                        <a:t>ny</a:t>
                      </a:r>
                      <a:r>
                        <a:rPr lang="en-US" sz="1200" b="0" spc="-25" dirty="0" err="1">
                          <a:solidFill>
                            <a:schemeClr val="tx1"/>
                          </a:solidFill>
                          <a:effectLst/>
                        </a:rPr>
                        <a:t>o</a:t>
                      </a:r>
                      <a:r>
                        <a:rPr lang="en-US" sz="1200" b="0" spc="-15" dirty="0" err="1">
                          <a:solidFill>
                            <a:schemeClr val="tx1"/>
                          </a:solidFill>
                          <a:effectLst/>
                        </a:rPr>
                        <a:t>m</a:t>
                      </a:r>
                      <a:r>
                        <a:rPr lang="en-US" sz="1200" b="0" spc="5" dirty="0" err="1">
                          <a:solidFill>
                            <a:schemeClr val="tx1"/>
                          </a:solidFill>
                          <a:effectLst/>
                        </a:rPr>
                        <a:t>á</a:t>
                      </a:r>
                      <a:r>
                        <a:rPr lang="en-US" sz="1200" b="0" spc="-10" dirty="0" err="1">
                          <a:solidFill>
                            <a:schemeClr val="tx1"/>
                          </a:solidFill>
                          <a:effectLst/>
                        </a:rPr>
                        <a:t>s</a:t>
                      </a:r>
                      <a:r>
                        <a:rPr lang="en-US" sz="1200" b="0" dirty="0" err="1">
                          <a:solidFill>
                            <a:schemeClr val="tx1"/>
                          </a:solidFill>
                          <a:effectLst/>
                        </a:rPr>
                        <a:t>ú</a:t>
                      </a:r>
                      <a:r>
                        <a:rPr lang="en-US" sz="1200" b="0" dirty="0">
                          <a:solidFill>
                            <a:schemeClr val="tx1"/>
                          </a:solidFill>
                          <a:effectLst/>
                        </a:rPr>
                        <a:t> </a:t>
                      </a:r>
                      <a:r>
                        <a:rPr lang="en-US" sz="1200" b="0" spc="5" dirty="0" err="1">
                          <a:solidFill>
                            <a:schemeClr val="tx1"/>
                          </a:solidFill>
                          <a:effectLst/>
                        </a:rPr>
                        <a:t>ti</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t</a:t>
                      </a:r>
                      <a:r>
                        <a:rPr lang="en-US" sz="1200" b="0" spc="-15" dirty="0" err="1">
                          <a:solidFill>
                            <a:schemeClr val="tx1"/>
                          </a:solidFill>
                          <a:effectLst/>
                        </a:rPr>
                        <a:t>í</a:t>
                      </a:r>
                      <a:r>
                        <a:rPr lang="en-US" sz="1200" b="0" spc="5" dirty="0" err="1">
                          <a:solidFill>
                            <a:schemeClr val="tx1"/>
                          </a:solidFill>
                          <a:effectLst/>
                        </a:rPr>
                        <a:t>t</a:t>
                      </a:r>
                      <a:r>
                        <a:rPr lang="en-US" sz="1200" b="0" spc="10" dirty="0" err="1">
                          <a:solidFill>
                            <a:schemeClr val="tx1"/>
                          </a:solidFill>
                          <a:effectLst/>
                        </a:rPr>
                        <a:t>ó</a:t>
                      </a:r>
                      <a:r>
                        <a:rPr lang="en-US" sz="1200" b="0" dirty="0" err="1">
                          <a:solidFill>
                            <a:schemeClr val="tx1"/>
                          </a:solidFill>
                          <a:effectLst/>
                        </a:rPr>
                        <a:t>k</a:t>
                      </a:r>
                      <a:r>
                        <a:rPr lang="en-US" sz="1200" b="0" spc="10" dirty="0">
                          <a:solidFill>
                            <a:schemeClr val="tx1"/>
                          </a:solidFill>
                          <a:effectLst/>
                        </a:rPr>
                        <a:t> </a:t>
                      </a:r>
                      <a:r>
                        <a:rPr lang="en-US" sz="1200" b="0" dirty="0" err="1">
                          <a:solidFill>
                            <a:schemeClr val="tx1"/>
                          </a:solidFill>
                          <a:effectLst/>
                        </a:rPr>
                        <a:t>h</a:t>
                      </a:r>
                      <a:r>
                        <a:rPr lang="en-US" sz="1200" b="0" spc="5" dirty="0" err="1">
                          <a:solidFill>
                            <a:schemeClr val="tx1"/>
                          </a:solidFill>
                          <a:effectLst/>
                        </a:rPr>
                        <a:t>a</a:t>
                      </a:r>
                      <a:r>
                        <a:rPr lang="en-US" sz="1200" b="0" spc="-10" dirty="0" err="1">
                          <a:solidFill>
                            <a:schemeClr val="tx1"/>
                          </a:solidFill>
                          <a:effectLst/>
                        </a:rPr>
                        <a:t>s</a:t>
                      </a:r>
                      <a:r>
                        <a:rPr lang="en-US" sz="1200" b="0" spc="-15" dirty="0" err="1">
                          <a:solidFill>
                            <a:schemeClr val="tx1"/>
                          </a:solidFill>
                          <a:effectLst/>
                        </a:rPr>
                        <a:t>z</a:t>
                      </a:r>
                      <a:r>
                        <a:rPr lang="en-US" sz="1200" b="0" dirty="0" err="1">
                          <a:solidFill>
                            <a:schemeClr val="tx1"/>
                          </a:solidFill>
                          <a:effectLst/>
                        </a:rPr>
                        <a:t>n</a:t>
                      </a:r>
                      <a:r>
                        <a:rPr lang="en-US" sz="1200" b="0" spc="-15" dirty="0" err="1">
                          <a:solidFill>
                            <a:schemeClr val="tx1"/>
                          </a:solidFill>
                          <a:effectLst/>
                        </a:rPr>
                        <a:t>á</a:t>
                      </a:r>
                      <a:r>
                        <a:rPr lang="en-US" sz="1200" b="0" spc="5" dirty="0" err="1">
                          <a:solidFill>
                            <a:schemeClr val="tx1"/>
                          </a:solidFill>
                          <a:effectLst/>
                        </a:rPr>
                        <a:t>la</a:t>
                      </a:r>
                      <a:r>
                        <a:rPr lang="en-US" sz="1200" b="0" spc="-15" dirty="0" err="1">
                          <a:solidFill>
                            <a:schemeClr val="tx1"/>
                          </a:solidFill>
                          <a:effectLst/>
                        </a:rPr>
                        <a:t>t</a:t>
                      </a:r>
                      <a:r>
                        <a:rPr lang="en-US" sz="1200" b="0" dirty="0" err="1">
                          <a:solidFill>
                            <a:schemeClr val="tx1"/>
                          </a:solidFill>
                          <a:effectLst/>
                        </a:rPr>
                        <a:t>a</a:t>
                      </a:r>
                      <a:r>
                        <a:rPr lang="en-US" sz="1200" b="0" spc="20" dirty="0">
                          <a:solidFill>
                            <a:schemeClr val="tx1"/>
                          </a:solidFill>
                          <a:effectLst/>
                        </a:rPr>
                        <a:t> </a:t>
                      </a:r>
                      <a:r>
                        <a:rPr lang="en-US" sz="1200" b="0" spc="-15" dirty="0" err="1">
                          <a:solidFill>
                            <a:schemeClr val="tx1"/>
                          </a:solidFill>
                          <a:effectLst/>
                        </a:rPr>
                        <a:t>a</a:t>
                      </a:r>
                      <a:r>
                        <a:rPr lang="en-US" sz="1200" b="0" dirty="0" err="1">
                          <a:solidFill>
                            <a:schemeClr val="tx1"/>
                          </a:solidFill>
                          <a:effectLst/>
                        </a:rPr>
                        <a:t>z</a:t>
                      </a:r>
                      <a:r>
                        <a:rPr lang="en-US" sz="1200" b="0" spc="5" dirty="0">
                          <a:solidFill>
                            <a:schemeClr val="tx1"/>
                          </a:solidFill>
                          <a:effectLst/>
                        </a:rPr>
                        <a:t> </a:t>
                      </a:r>
                      <a:r>
                        <a:rPr lang="en-US" sz="1200" b="0" spc="5" dirty="0" err="1">
                          <a:solidFill>
                            <a:schemeClr val="tx1"/>
                          </a:solidFill>
                          <a:effectLst/>
                        </a:rPr>
                        <a:t>á</a:t>
                      </a:r>
                      <a:r>
                        <a:rPr lang="en-US" sz="1200" b="0" spc="-15" dirty="0" err="1">
                          <a:solidFill>
                            <a:schemeClr val="tx1"/>
                          </a:solidFill>
                          <a:effectLst/>
                        </a:rPr>
                        <a:t>l</a:t>
                      </a:r>
                      <a:r>
                        <a:rPr lang="en-US" sz="1200" b="0" spc="5" dirty="0" err="1">
                          <a:solidFill>
                            <a:schemeClr val="tx1"/>
                          </a:solidFill>
                          <a:effectLst/>
                        </a:rPr>
                        <a:t>la</a:t>
                      </a:r>
                      <a:r>
                        <a:rPr lang="en-US" sz="1200" b="0" spc="-15" dirty="0" err="1">
                          <a:solidFill>
                            <a:schemeClr val="tx1"/>
                          </a:solidFill>
                          <a:effectLst/>
                        </a:rPr>
                        <a:t>t</a:t>
                      </a:r>
                      <a:r>
                        <a:rPr lang="en-US" sz="1200" b="0" dirty="0" err="1">
                          <a:solidFill>
                            <a:schemeClr val="tx1"/>
                          </a:solidFill>
                          <a:effectLst/>
                        </a:rPr>
                        <a:t>ok</a:t>
                      </a:r>
                      <a:r>
                        <a:rPr lang="en-US" sz="1200" b="0" dirty="0">
                          <a:solidFill>
                            <a:schemeClr val="tx1"/>
                          </a:solidFill>
                          <a:effectLst/>
                        </a:rPr>
                        <a:t> </a:t>
                      </a:r>
                      <a:r>
                        <a:rPr lang="en-US" sz="1200" b="0" spc="5" dirty="0" err="1">
                          <a:solidFill>
                            <a:schemeClr val="tx1"/>
                          </a:solidFill>
                          <a:effectLst/>
                        </a:rPr>
                        <a:t>ta</a:t>
                      </a:r>
                      <a:r>
                        <a:rPr lang="en-US" sz="1200" b="0" dirty="0" err="1">
                          <a:solidFill>
                            <a:schemeClr val="tx1"/>
                          </a:solidFill>
                          <a:effectLst/>
                        </a:rPr>
                        <a:t>r</a:t>
                      </a:r>
                      <a:r>
                        <a:rPr lang="en-US" sz="1200" b="0" spc="-15" dirty="0" err="1">
                          <a:solidFill>
                            <a:schemeClr val="tx1"/>
                          </a:solidFill>
                          <a:effectLst/>
                        </a:rPr>
                        <a:t>t</a:t>
                      </a:r>
                      <a:r>
                        <a:rPr lang="en-US" sz="1200" b="0" spc="5" dirty="0" err="1">
                          <a:solidFill>
                            <a:schemeClr val="tx1"/>
                          </a:solidFill>
                          <a:effectLst/>
                        </a:rPr>
                        <a:t>á</a:t>
                      </a:r>
                      <a:r>
                        <a:rPr lang="en-US" sz="1200" b="0" spc="-10" dirty="0" err="1">
                          <a:solidFill>
                            <a:schemeClr val="tx1"/>
                          </a:solidFill>
                          <a:effectLst/>
                        </a:rPr>
                        <a:t>s</a:t>
                      </a:r>
                      <a:r>
                        <a:rPr lang="en-US" sz="1200" b="0" spc="5" dirty="0" err="1">
                          <a:solidFill>
                            <a:schemeClr val="tx1"/>
                          </a:solidFill>
                          <a:effectLst/>
                        </a:rPr>
                        <a:t>á</a:t>
                      </a:r>
                      <a:r>
                        <a:rPr lang="en-US" sz="1200" b="0" spc="-25" dirty="0" err="1">
                          <a:solidFill>
                            <a:schemeClr val="tx1"/>
                          </a:solidFill>
                          <a:effectLst/>
                        </a:rPr>
                        <a:t>r</a:t>
                      </a:r>
                      <a:r>
                        <a:rPr lang="en-US" sz="1200" b="0" dirty="0" err="1">
                          <a:solidFill>
                            <a:schemeClr val="tx1"/>
                          </a:solidFill>
                          <a:effectLst/>
                        </a:rPr>
                        <a:t>a</a:t>
                      </a:r>
                      <a:r>
                        <a:rPr lang="en-US" sz="1200" b="0" spc="20"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a:t>
                      </a:r>
                      <a:r>
                        <a:rPr lang="en-US" sz="1200" b="0" dirty="0" err="1">
                          <a:solidFill>
                            <a:schemeClr val="tx1"/>
                          </a:solidFill>
                          <a:effectLst/>
                        </a:rPr>
                        <a:t>o</a:t>
                      </a:r>
                      <a:r>
                        <a:rPr lang="en-US" sz="1200" b="0" spc="-15" dirty="0" err="1">
                          <a:solidFill>
                            <a:schemeClr val="tx1"/>
                          </a:solidFill>
                          <a:effectLst/>
                        </a:rPr>
                        <a:t>l</a:t>
                      </a:r>
                      <a:r>
                        <a:rPr lang="en-US" sz="1200" b="0" dirty="0" err="1">
                          <a:solidFill>
                            <a:schemeClr val="tx1"/>
                          </a:solidFill>
                          <a:effectLst/>
                        </a:rPr>
                        <a:t>g</a:t>
                      </a:r>
                      <a:r>
                        <a:rPr lang="en-US" sz="1200" b="0" spc="-15" dirty="0" err="1">
                          <a:solidFill>
                            <a:schemeClr val="tx1"/>
                          </a:solidFill>
                          <a:effectLst/>
                        </a:rPr>
                        <a:t>á</a:t>
                      </a:r>
                      <a:r>
                        <a:rPr lang="en-US" sz="1200" b="0" spc="5" dirty="0" err="1">
                          <a:solidFill>
                            <a:schemeClr val="tx1"/>
                          </a:solidFill>
                          <a:effectLst/>
                        </a:rPr>
                        <a:t>l</a:t>
                      </a:r>
                      <a:r>
                        <a:rPr lang="en-US" sz="1200" b="0" dirty="0" err="1">
                          <a:solidFill>
                            <a:schemeClr val="tx1"/>
                          </a:solidFill>
                          <a:effectLst/>
                        </a:rPr>
                        <a:t>ó</a:t>
                      </a:r>
                      <a:r>
                        <a:rPr lang="en-US" sz="1200" b="0" spc="20" dirty="0">
                          <a:solidFill>
                            <a:schemeClr val="tx1"/>
                          </a:solidFill>
                          <a:effectLst/>
                        </a:rPr>
                        <a:t> </a:t>
                      </a:r>
                      <a:r>
                        <a:rPr lang="en-US" sz="1200" b="0" spc="-25" dirty="0" err="1">
                          <a:solidFill>
                            <a:schemeClr val="tx1"/>
                          </a:solidFill>
                          <a:effectLst/>
                        </a:rPr>
                        <a:t>h</a:t>
                      </a:r>
                      <a:r>
                        <a:rPr lang="en-US" sz="1200" b="0" spc="5" dirty="0" err="1">
                          <a:solidFill>
                            <a:schemeClr val="tx1"/>
                          </a:solidFill>
                          <a:effectLst/>
                        </a:rPr>
                        <a:t>e</a:t>
                      </a:r>
                      <a:r>
                        <a:rPr lang="en-US" sz="1200" b="0" spc="-15" dirty="0" err="1">
                          <a:solidFill>
                            <a:schemeClr val="tx1"/>
                          </a:solidFill>
                          <a:effectLst/>
                        </a:rPr>
                        <a:t>l</a:t>
                      </a:r>
                      <a:r>
                        <a:rPr lang="en-US" sz="1200" b="0" dirty="0" err="1">
                          <a:solidFill>
                            <a:schemeClr val="tx1"/>
                          </a:solidFill>
                          <a:effectLst/>
                        </a:rPr>
                        <a:t>y</a:t>
                      </a:r>
                      <a:r>
                        <a:rPr lang="en-US" sz="1200" b="0" spc="-5" dirty="0">
                          <a:solidFill>
                            <a:schemeClr val="tx1"/>
                          </a:solidFill>
                          <a:effectLst/>
                        </a:rPr>
                        <a:t> </a:t>
                      </a:r>
                      <a:r>
                        <a:rPr lang="en-US" sz="1200" b="0" spc="5" dirty="0" err="1">
                          <a:solidFill>
                            <a:schemeClr val="tx1"/>
                          </a:solidFill>
                          <a:effectLst/>
                        </a:rPr>
                        <a:t>é</a:t>
                      </a:r>
                      <a:r>
                        <a:rPr lang="en-US" sz="1200" b="0" dirty="0" err="1">
                          <a:solidFill>
                            <a:schemeClr val="tx1"/>
                          </a:solidFill>
                          <a:effectLst/>
                        </a:rPr>
                        <a:t>s</a:t>
                      </a:r>
                      <a:r>
                        <a:rPr lang="en-US" sz="1200" b="0" spc="-15" dirty="0">
                          <a:solidFill>
                            <a:schemeClr val="tx1"/>
                          </a:solidFill>
                          <a:effectLst/>
                        </a:rPr>
                        <a:t> </a:t>
                      </a:r>
                      <a:r>
                        <a:rPr lang="en-US" sz="1200" b="0" dirty="0">
                          <a:solidFill>
                            <a:schemeClr val="tx1"/>
                          </a:solidFill>
                          <a:effectLst/>
                        </a:rPr>
                        <a:t>a</a:t>
                      </a:r>
                      <a:r>
                        <a:rPr lang="en-US" sz="1200" b="0" spc="25" dirty="0">
                          <a:solidFill>
                            <a:schemeClr val="tx1"/>
                          </a:solidFill>
                          <a:effectLst/>
                        </a:rPr>
                        <a:t> </a:t>
                      </a:r>
                      <a:r>
                        <a:rPr lang="en-US" sz="1200" b="0" spc="-25" dirty="0" err="1">
                          <a:solidFill>
                            <a:schemeClr val="tx1"/>
                          </a:solidFill>
                          <a:effectLst/>
                        </a:rPr>
                        <a:t>b</a:t>
                      </a:r>
                      <a:r>
                        <a:rPr lang="en-US" sz="1200" b="0" spc="5" dirty="0" err="1">
                          <a:solidFill>
                            <a:schemeClr val="tx1"/>
                          </a:solidFill>
                          <a:effectLst/>
                        </a:rPr>
                        <a:t>e</a:t>
                      </a:r>
                      <a:r>
                        <a:rPr lang="en-US" sz="1200" b="0" dirty="0" err="1">
                          <a:solidFill>
                            <a:schemeClr val="tx1"/>
                          </a:solidFill>
                          <a:effectLst/>
                        </a:rPr>
                        <a:t>r</a:t>
                      </a:r>
                      <a:r>
                        <a:rPr lang="en-US" sz="1200" b="0" spc="-15" dirty="0" err="1">
                          <a:solidFill>
                            <a:schemeClr val="tx1"/>
                          </a:solidFill>
                          <a:effectLst/>
                        </a:rPr>
                        <a:t>e</a:t>
                      </a:r>
                      <a:r>
                        <a:rPr lang="en-US" sz="1200" b="0" dirty="0" err="1">
                          <a:solidFill>
                            <a:schemeClr val="tx1"/>
                          </a:solidFill>
                          <a:effectLst/>
                        </a:rPr>
                        <a:t>nd</a:t>
                      </a:r>
                      <a:r>
                        <a:rPr lang="en-US" sz="1200" b="0" spc="-15" dirty="0" err="1">
                          <a:solidFill>
                            <a:schemeClr val="tx1"/>
                          </a:solidFill>
                          <a:effectLst/>
                        </a:rPr>
                        <a:t>e</a:t>
                      </a:r>
                      <a:r>
                        <a:rPr lang="en-US" sz="1200" b="0" spc="5" dirty="0" err="1">
                          <a:solidFill>
                            <a:schemeClr val="tx1"/>
                          </a:solidFill>
                          <a:effectLst/>
                        </a:rPr>
                        <a:t>zé</a:t>
                      </a:r>
                      <a:r>
                        <a:rPr lang="en-US" sz="1200" b="0" spc="-30" dirty="0" err="1">
                          <a:solidFill>
                            <a:schemeClr val="tx1"/>
                          </a:solidFill>
                          <a:effectLst/>
                        </a:rPr>
                        <a:t>s</a:t>
                      </a:r>
                      <a:r>
                        <a:rPr lang="en-US" sz="1200" b="0" spc="5" dirty="0" err="1">
                          <a:solidFill>
                            <a:schemeClr val="tx1"/>
                          </a:solidFill>
                          <a:effectLst/>
                        </a:rPr>
                        <a:t>e</a:t>
                      </a:r>
                      <a:r>
                        <a:rPr lang="en-US" sz="1200" b="0" dirty="0" err="1">
                          <a:solidFill>
                            <a:schemeClr val="tx1"/>
                          </a:solidFill>
                          <a:effectLst/>
                        </a:rPr>
                        <a:t>k</a:t>
                      </a:r>
                      <a:r>
                        <a:rPr lang="en-US" sz="1200" b="0" spc="10" dirty="0">
                          <a:solidFill>
                            <a:schemeClr val="tx1"/>
                          </a:solidFill>
                          <a:effectLst/>
                        </a:rPr>
                        <a:t> </a:t>
                      </a:r>
                      <a:r>
                        <a:rPr lang="en-US" sz="1200" b="0" spc="5" dirty="0" err="1">
                          <a:solidFill>
                            <a:schemeClr val="tx1"/>
                          </a:solidFill>
                          <a:effectLst/>
                        </a:rPr>
                        <a:t>ti</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t</a:t>
                      </a:r>
                      <a:r>
                        <a:rPr lang="en-US" sz="1200" b="0" spc="-15" dirty="0" err="1">
                          <a:solidFill>
                            <a:schemeClr val="tx1"/>
                          </a:solidFill>
                          <a:effectLst/>
                        </a:rPr>
                        <a:t>í</a:t>
                      </a:r>
                      <a:r>
                        <a:rPr lang="en-US" sz="1200" b="0" spc="5" dirty="0" err="1">
                          <a:solidFill>
                            <a:schemeClr val="tx1"/>
                          </a:solidFill>
                          <a:effectLst/>
                        </a:rPr>
                        <a:t>tá</a:t>
                      </a:r>
                      <a:r>
                        <a:rPr lang="en-US" sz="1200" b="0" spc="-30" dirty="0" err="1">
                          <a:solidFill>
                            <a:schemeClr val="tx1"/>
                          </a:solidFill>
                          <a:effectLst/>
                        </a:rPr>
                        <a:t>s</a:t>
                      </a:r>
                      <a:r>
                        <a:rPr lang="en-US" sz="1200" b="0" spc="5" dirty="0" err="1">
                          <a:solidFill>
                            <a:schemeClr val="tx1"/>
                          </a:solidFill>
                          <a:effectLst/>
                        </a:rPr>
                        <a:t>á</a:t>
                      </a:r>
                      <a:r>
                        <a:rPr lang="en-US" sz="1200" b="0" dirty="0" err="1">
                          <a:solidFill>
                            <a:schemeClr val="tx1"/>
                          </a:solidFill>
                          <a:effectLst/>
                        </a:rPr>
                        <a:t>r</a:t>
                      </a:r>
                      <a:r>
                        <a:rPr lang="en-US" sz="1200" b="0" spc="-15" dirty="0" err="1">
                          <a:solidFill>
                            <a:schemeClr val="tx1"/>
                          </a:solidFill>
                          <a:effectLst/>
                        </a:rPr>
                        <a:t>a</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06045" marR="55880" algn="just">
                        <a:lnSpc>
                          <a:spcPts val="1100"/>
                        </a:lnSpc>
                        <a:spcBef>
                          <a:spcPts val="10"/>
                        </a:spcBef>
                        <a:spcAft>
                          <a:spcPts val="0"/>
                        </a:spcAft>
                      </a:pPr>
                      <a:endParaRPr lang="hu-HU" sz="1200" b="0" dirty="0">
                        <a:solidFill>
                          <a:schemeClr val="tx1"/>
                        </a:solidFill>
                        <a:effectLst/>
                      </a:endParaRPr>
                    </a:p>
                    <a:p>
                      <a:pPr marL="106045" marR="55880" algn="just">
                        <a:lnSpc>
                          <a:spcPts val="1100"/>
                        </a:lnSpc>
                        <a:spcBef>
                          <a:spcPts val="10"/>
                        </a:spcBef>
                        <a:spcAft>
                          <a:spcPts val="0"/>
                        </a:spcAft>
                      </a:pPr>
                      <a:r>
                        <a:rPr lang="en-US" sz="1200" b="0" dirty="0">
                          <a:solidFill>
                            <a:schemeClr val="tx1"/>
                          </a:solidFill>
                          <a:effectLst/>
                        </a:rPr>
                        <a:t>-</a:t>
                      </a:r>
                      <a:r>
                        <a:rPr lang="en-US" sz="1200" b="0" spc="15" dirty="0">
                          <a:solidFill>
                            <a:schemeClr val="tx1"/>
                          </a:solidFill>
                          <a:effectLst/>
                        </a:rPr>
                        <a:t> </a:t>
                      </a:r>
                      <a:r>
                        <a:rPr lang="en-US" sz="1200" b="0" spc="-10" dirty="0" err="1">
                          <a:solidFill>
                            <a:schemeClr val="tx1"/>
                          </a:solidFill>
                          <a:effectLst/>
                        </a:rPr>
                        <a:t>N</a:t>
                      </a:r>
                      <a:r>
                        <a:rPr lang="en-US" sz="1200" b="0" spc="5" dirty="0" err="1">
                          <a:solidFill>
                            <a:schemeClr val="tx1"/>
                          </a:solidFill>
                          <a:effectLst/>
                        </a:rPr>
                        <a:t>a</a:t>
                      </a:r>
                      <a:r>
                        <a:rPr lang="en-US" sz="1200" b="0" dirty="0" err="1">
                          <a:solidFill>
                            <a:schemeClr val="tx1"/>
                          </a:solidFill>
                          <a:effectLst/>
                        </a:rPr>
                        <a:t>g</a:t>
                      </a:r>
                      <a:r>
                        <a:rPr lang="en-US" sz="1200" b="0" spc="-25" dirty="0" err="1">
                          <a:solidFill>
                            <a:schemeClr val="tx1"/>
                          </a:solidFill>
                          <a:effectLst/>
                        </a:rPr>
                        <a:t>y</a:t>
                      </a:r>
                      <a:r>
                        <a:rPr lang="en-US" sz="1200" b="0" dirty="0" err="1">
                          <a:solidFill>
                            <a:schemeClr val="tx1"/>
                          </a:solidFill>
                          <a:effectLst/>
                        </a:rPr>
                        <a:t>ny</a:t>
                      </a:r>
                      <a:r>
                        <a:rPr lang="en-US" sz="1200" b="0" spc="-25" dirty="0" err="1">
                          <a:solidFill>
                            <a:schemeClr val="tx1"/>
                          </a:solidFill>
                          <a:effectLst/>
                        </a:rPr>
                        <a:t>o</a:t>
                      </a:r>
                      <a:r>
                        <a:rPr lang="en-US" sz="1200" b="0" spc="5" dirty="0" err="1">
                          <a:solidFill>
                            <a:schemeClr val="tx1"/>
                          </a:solidFill>
                          <a:effectLst/>
                        </a:rPr>
                        <a:t>má</a:t>
                      </a:r>
                      <a:r>
                        <a:rPr lang="en-US" sz="1200" b="0" spc="-10" dirty="0" err="1">
                          <a:solidFill>
                            <a:schemeClr val="tx1"/>
                          </a:solidFill>
                          <a:effectLst/>
                        </a:rPr>
                        <a:t>s</a:t>
                      </a:r>
                      <a:r>
                        <a:rPr lang="en-US" sz="1200" b="0" dirty="0" err="1">
                          <a:solidFill>
                            <a:schemeClr val="tx1"/>
                          </a:solidFill>
                          <a:effectLst/>
                        </a:rPr>
                        <a:t>ú</a:t>
                      </a:r>
                      <a:r>
                        <a:rPr lang="en-US" sz="1200" b="0" dirty="0">
                          <a:solidFill>
                            <a:schemeClr val="tx1"/>
                          </a:solidFill>
                          <a:effectLst/>
                        </a:rPr>
                        <a:t> </a:t>
                      </a:r>
                      <a:r>
                        <a:rPr lang="en-US" sz="1200" b="0" spc="5" dirty="0" err="1">
                          <a:solidFill>
                            <a:schemeClr val="tx1"/>
                          </a:solidFill>
                          <a:effectLst/>
                        </a:rPr>
                        <a:t>ti</a:t>
                      </a:r>
                      <a:r>
                        <a:rPr lang="en-US" sz="1200" b="0" spc="-3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t</a:t>
                      </a:r>
                      <a:r>
                        <a:rPr lang="en-US" sz="1200" b="0" spc="5" dirty="0" err="1">
                          <a:solidFill>
                            <a:schemeClr val="tx1"/>
                          </a:solidFill>
                          <a:effectLst/>
                        </a:rPr>
                        <a:t>ít</a:t>
                      </a:r>
                      <a:r>
                        <a:rPr lang="en-US" sz="1200" b="0" dirty="0" err="1">
                          <a:solidFill>
                            <a:schemeClr val="tx1"/>
                          </a:solidFill>
                          <a:effectLst/>
                        </a:rPr>
                        <a:t>ó</a:t>
                      </a:r>
                      <a:r>
                        <a:rPr lang="en-US" sz="1200" b="0" spc="-25" dirty="0" err="1">
                          <a:solidFill>
                            <a:schemeClr val="tx1"/>
                          </a:solidFill>
                          <a:effectLst/>
                        </a:rPr>
                        <a:t>b</a:t>
                      </a:r>
                      <a:r>
                        <a:rPr lang="en-US" sz="1200" b="0" spc="5" dirty="0" err="1">
                          <a:solidFill>
                            <a:schemeClr val="tx1"/>
                          </a:solidFill>
                          <a:effectLst/>
                        </a:rPr>
                        <a:t>e</a:t>
                      </a:r>
                      <a:r>
                        <a:rPr lang="en-US" sz="1200" b="0" spc="-25" dirty="0" err="1">
                          <a:solidFill>
                            <a:schemeClr val="tx1"/>
                          </a:solidFill>
                          <a:effectLst/>
                        </a:rPr>
                        <a:t>r</a:t>
                      </a:r>
                      <a:r>
                        <a:rPr lang="en-US" sz="1200" b="0" spc="5" dirty="0" err="1">
                          <a:solidFill>
                            <a:schemeClr val="tx1"/>
                          </a:solidFill>
                          <a:effectLst/>
                        </a:rPr>
                        <a:t>e</a:t>
                      </a:r>
                      <a:r>
                        <a:rPr lang="en-US" sz="1200" b="0" dirty="0" err="1">
                          <a:solidFill>
                            <a:schemeClr val="tx1"/>
                          </a:solidFill>
                          <a:effectLst/>
                        </a:rPr>
                        <a:t>nd</a:t>
                      </a:r>
                      <a:r>
                        <a:rPr lang="en-US" sz="1200" b="0" spc="-15" dirty="0" err="1">
                          <a:solidFill>
                            <a:schemeClr val="tx1"/>
                          </a:solidFill>
                          <a:effectLst/>
                        </a:rPr>
                        <a:t>e</a:t>
                      </a:r>
                      <a:r>
                        <a:rPr lang="en-US" sz="1200" b="0" spc="5" dirty="0" err="1">
                          <a:solidFill>
                            <a:schemeClr val="tx1"/>
                          </a:solidFill>
                          <a:effectLst/>
                        </a:rPr>
                        <a:t>zé</a:t>
                      </a:r>
                      <a:r>
                        <a:rPr lang="en-US" sz="1200" b="0" spc="-30" dirty="0" err="1">
                          <a:solidFill>
                            <a:schemeClr val="tx1"/>
                          </a:solidFill>
                          <a:effectLst/>
                        </a:rPr>
                        <a:t>s</a:t>
                      </a:r>
                      <a:r>
                        <a:rPr lang="en-US" sz="1200" b="0" dirty="0" err="1">
                          <a:solidFill>
                            <a:schemeClr val="tx1"/>
                          </a:solidFill>
                          <a:effectLst/>
                        </a:rPr>
                        <a:t>t</a:t>
                      </a:r>
                      <a:r>
                        <a:rPr lang="en-US" sz="1200" b="0" spc="60" dirty="0">
                          <a:solidFill>
                            <a:schemeClr val="tx1"/>
                          </a:solidFill>
                          <a:effectLst/>
                        </a:rPr>
                        <a:t> </a:t>
                      </a:r>
                      <a:r>
                        <a:rPr lang="en-US" sz="1200" b="0" dirty="0">
                          <a:solidFill>
                            <a:schemeClr val="tx1"/>
                          </a:solidFill>
                          <a:effectLst/>
                        </a:rPr>
                        <a:t>(</a:t>
                      </a:r>
                      <a:r>
                        <a:rPr lang="en-US" sz="1200" b="0" spc="-30" dirty="0" err="1">
                          <a:solidFill>
                            <a:schemeClr val="tx1"/>
                          </a:solidFill>
                          <a:effectLst/>
                        </a:rPr>
                        <a:t>S</a:t>
                      </a:r>
                      <a:r>
                        <a:rPr lang="en-US" sz="1200" b="0" spc="5" dirty="0" err="1">
                          <a:solidFill>
                            <a:schemeClr val="tx1"/>
                          </a:solidFill>
                          <a:effectLst/>
                        </a:rPr>
                        <a:t>te</a:t>
                      </a:r>
                      <a:r>
                        <a:rPr lang="en-US" sz="1200" b="0" spc="-25" dirty="0" err="1">
                          <a:solidFill>
                            <a:schemeClr val="tx1"/>
                          </a:solidFill>
                          <a:effectLst/>
                        </a:rPr>
                        <a:t>r</a:t>
                      </a:r>
                      <a:r>
                        <a:rPr lang="en-US" sz="1200" b="0" spc="5" dirty="0" err="1">
                          <a:solidFill>
                            <a:schemeClr val="tx1"/>
                          </a:solidFill>
                          <a:effectLst/>
                        </a:rPr>
                        <a:t>im</a:t>
                      </a:r>
                      <a:r>
                        <a:rPr lang="en-US" sz="1200" b="0" spc="-25" dirty="0" err="1">
                          <a:solidFill>
                            <a:schemeClr val="tx1"/>
                          </a:solidFill>
                          <a:effectLst/>
                        </a:rPr>
                        <a:t>o</a:t>
                      </a:r>
                      <a:r>
                        <a:rPr lang="en-US" sz="1200" b="0" dirty="0" err="1">
                          <a:solidFill>
                            <a:schemeClr val="tx1"/>
                          </a:solidFill>
                          <a:effectLst/>
                        </a:rPr>
                        <a:t>b</a:t>
                      </a:r>
                      <a:r>
                        <a:rPr lang="en-US" sz="1200" b="0" dirty="0">
                          <a:solidFill>
                            <a:schemeClr val="tx1"/>
                          </a:solidFill>
                          <a:effectLst/>
                        </a:rPr>
                        <a:t>) </a:t>
                      </a:r>
                      <a:r>
                        <a:rPr lang="en-US" sz="1200" b="0" spc="5" dirty="0" err="1">
                          <a:solidFill>
                            <a:schemeClr val="tx1"/>
                          </a:solidFill>
                          <a:effectLst/>
                        </a:rPr>
                        <a:t>é</a:t>
                      </a:r>
                      <a:r>
                        <a:rPr lang="en-US" sz="1200" b="0" dirty="0" err="1">
                          <a:solidFill>
                            <a:schemeClr val="tx1"/>
                          </a:solidFill>
                          <a:effectLst/>
                        </a:rPr>
                        <a:t>s</a:t>
                      </a:r>
                      <a:r>
                        <a:rPr lang="en-US" sz="1200" b="0" dirty="0">
                          <a:solidFill>
                            <a:schemeClr val="tx1"/>
                          </a:solidFill>
                          <a:effectLst/>
                        </a:rPr>
                        <a:t> </a:t>
                      </a:r>
                      <a:r>
                        <a:rPr lang="en-US" sz="1200" b="0" dirty="0" err="1">
                          <a:solidFill>
                            <a:schemeClr val="tx1"/>
                          </a:solidFill>
                          <a:effectLst/>
                        </a:rPr>
                        <a:t>f</a:t>
                      </a:r>
                      <a:r>
                        <a:rPr lang="en-US" sz="1200" b="0" spc="10" dirty="0" err="1">
                          <a:solidFill>
                            <a:schemeClr val="tx1"/>
                          </a:solidFill>
                          <a:effectLst/>
                        </a:rPr>
                        <a:t>e</a:t>
                      </a:r>
                      <a:r>
                        <a:rPr lang="en-US" sz="1200" b="0" dirty="0" err="1">
                          <a:solidFill>
                            <a:schemeClr val="tx1"/>
                          </a:solidFill>
                          <a:effectLst/>
                        </a:rPr>
                        <a:t>r</a:t>
                      </a:r>
                      <a:r>
                        <a:rPr lang="en-US" sz="1200" b="0" spc="5" dirty="0" err="1">
                          <a:solidFill>
                            <a:schemeClr val="tx1"/>
                          </a:solidFill>
                          <a:effectLst/>
                        </a:rPr>
                        <a:t>t</a:t>
                      </a:r>
                      <a:r>
                        <a:rPr lang="en-US" sz="1200" b="0" spc="-25" dirty="0" err="1">
                          <a:solidFill>
                            <a:schemeClr val="tx1"/>
                          </a:solidFill>
                          <a:effectLst/>
                        </a:rPr>
                        <a:t>ő</a:t>
                      </a:r>
                      <a:r>
                        <a:rPr lang="en-US" sz="1200" b="0" spc="5" dirty="0" err="1">
                          <a:solidFill>
                            <a:schemeClr val="tx1"/>
                          </a:solidFill>
                          <a:effectLst/>
                        </a:rPr>
                        <a:t>t</a:t>
                      </a:r>
                      <a:r>
                        <a:rPr lang="en-US" sz="1200" b="0" spc="-15" dirty="0" err="1">
                          <a:solidFill>
                            <a:schemeClr val="tx1"/>
                          </a:solidFill>
                          <a:effectLst/>
                        </a:rPr>
                        <a:t>l</a:t>
                      </a:r>
                      <a:r>
                        <a:rPr lang="en-US" sz="1200" b="0" spc="5" dirty="0" err="1">
                          <a:solidFill>
                            <a:schemeClr val="tx1"/>
                          </a:solidFill>
                          <a:effectLst/>
                        </a:rPr>
                        <a:t>e</a:t>
                      </a:r>
                      <a:r>
                        <a:rPr lang="en-US" sz="1200" b="0" dirty="0" err="1">
                          <a:solidFill>
                            <a:schemeClr val="tx1"/>
                          </a:solidFill>
                          <a:effectLst/>
                        </a:rPr>
                        <a:t>n</a:t>
                      </a:r>
                      <a:r>
                        <a:rPr lang="en-US" sz="1200" b="0" spc="-15" dirty="0" err="1">
                          <a:solidFill>
                            <a:schemeClr val="tx1"/>
                          </a:solidFill>
                          <a:effectLst/>
                        </a:rPr>
                        <a:t>í</a:t>
                      </a:r>
                      <a:r>
                        <a:rPr lang="en-US" sz="1200" b="0" spc="5" dirty="0" err="1">
                          <a:solidFill>
                            <a:schemeClr val="tx1"/>
                          </a:solidFill>
                          <a:effectLst/>
                        </a:rPr>
                        <a:t>t</a:t>
                      </a:r>
                      <a:r>
                        <a:rPr lang="en-US" sz="1200" b="0" dirty="0" err="1">
                          <a:solidFill>
                            <a:schemeClr val="tx1"/>
                          </a:solidFill>
                          <a:effectLst/>
                        </a:rPr>
                        <a:t>ő</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r</a:t>
                      </a:r>
                      <a:r>
                        <a:rPr lang="en-US" sz="1200" b="0" spc="-15" dirty="0" err="1">
                          <a:solidFill>
                            <a:schemeClr val="tx1"/>
                          </a:solidFill>
                          <a:effectLst/>
                        </a:rPr>
                        <a:t>e</a:t>
                      </a:r>
                      <a:r>
                        <a:rPr lang="en-US" sz="1200" b="0" dirty="0" err="1">
                          <a:solidFill>
                            <a:schemeClr val="tx1"/>
                          </a:solidFill>
                          <a:effectLst/>
                        </a:rPr>
                        <a:t>k</a:t>
                      </a:r>
                      <a:r>
                        <a:rPr lang="en-US" sz="1200" b="0" spc="5" dirty="0" err="1">
                          <a:solidFill>
                            <a:schemeClr val="tx1"/>
                          </a:solidFill>
                          <a:effectLst/>
                        </a:rPr>
                        <a:t>e</a:t>
                      </a:r>
                      <a:r>
                        <a:rPr lang="en-US" sz="1200" b="0" dirty="0" err="1">
                          <a:solidFill>
                            <a:schemeClr val="tx1"/>
                          </a:solidFill>
                          <a:effectLst/>
                        </a:rPr>
                        <a:t>t</a:t>
                      </a:r>
                      <a:r>
                        <a:rPr lang="en-US" sz="1200" b="0" spc="20" dirty="0">
                          <a:solidFill>
                            <a:schemeClr val="tx1"/>
                          </a:solidFill>
                          <a:effectLst/>
                        </a:rPr>
                        <a:t> </a:t>
                      </a:r>
                      <a:r>
                        <a:rPr lang="en-US" sz="1200" b="0" dirty="0">
                          <a:solidFill>
                            <a:schemeClr val="tx1"/>
                          </a:solidFill>
                          <a:effectLst/>
                        </a:rPr>
                        <a:t>(H</a:t>
                      </a:r>
                      <a:r>
                        <a:rPr lang="en-US" sz="1200" b="0" spc="-20" dirty="0">
                          <a:solidFill>
                            <a:schemeClr val="tx1"/>
                          </a:solidFill>
                          <a:effectLst/>
                        </a:rPr>
                        <a:t>-</a:t>
                      </a:r>
                      <a:r>
                        <a:rPr lang="en-US" sz="1200" b="0" spc="5" dirty="0" err="1">
                          <a:solidFill>
                            <a:schemeClr val="tx1"/>
                          </a:solidFill>
                          <a:effectLst/>
                        </a:rPr>
                        <a:t>l</a:t>
                      </a:r>
                      <a:r>
                        <a:rPr lang="en-US" sz="1200" b="0" dirty="0" err="1">
                          <a:solidFill>
                            <a:schemeClr val="tx1"/>
                          </a:solidFill>
                          <a:effectLst/>
                        </a:rPr>
                        <a:t>úg</a:t>
                      </a:r>
                      <a:r>
                        <a:rPr lang="en-US" sz="1200" b="0" dirty="0">
                          <a:solidFill>
                            <a:schemeClr val="tx1"/>
                          </a:solidFill>
                          <a:effectLst/>
                        </a:rPr>
                        <a:t>)</a:t>
                      </a:r>
                      <a:r>
                        <a:rPr lang="en-US" sz="1200" b="0" spc="-5" dirty="0">
                          <a:solidFill>
                            <a:schemeClr val="tx1"/>
                          </a:solidFill>
                          <a:effectLst/>
                        </a:rPr>
                        <a:t> </a:t>
                      </a:r>
                      <a:r>
                        <a:rPr lang="en-US" sz="1200" b="0" dirty="0" err="1">
                          <a:solidFill>
                            <a:schemeClr val="tx1"/>
                          </a:solidFill>
                          <a:effectLst/>
                        </a:rPr>
                        <a:t>h</a:t>
                      </a:r>
                      <a:r>
                        <a:rPr lang="en-US" sz="1200" b="0" spc="5" dirty="0" err="1">
                          <a:solidFill>
                            <a:schemeClr val="tx1"/>
                          </a:solidFill>
                          <a:effectLst/>
                        </a:rPr>
                        <a:t>a</a:t>
                      </a:r>
                      <a:r>
                        <a:rPr lang="en-US" sz="1200" b="0" spc="-30" dirty="0" err="1">
                          <a:solidFill>
                            <a:schemeClr val="tx1"/>
                          </a:solidFill>
                          <a:effectLst/>
                        </a:rPr>
                        <a:t>s</a:t>
                      </a:r>
                      <a:r>
                        <a:rPr lang="en-US" sz="1200" b="0" spc="5" dirty="0" err="1">
                          <a:solidFill>
                            <a:schemeClr val="tx1"/>
                          </a:solidFill>
                          <a:effectLst/>
                        </a:rPr>
                        <a:t>z</a:t>
                      </a:r>
                      <a:r>
                        <a:rPr lang="en-US" sz="1200" b="0" dirty="0" err="1">
                          <a:solidFill>
                            <a:schemeClr val="tx1"/>
                          </a:solidFill>
                          <a:effectLst/>
                        </a:rPr>
                        <a:t>n</a:t>
                      </a:r>
                      <a:r>
                        <a:rPr lang="en-US" sz="1200" b="0" spc="-15" dirty="0" err="1">
                          <a:solidFill>
                            <a:schemeClr val="tx1"/>
                          </a:solidFill>
                          <a:effectLst/>
                        </a:rPr>
                        <a:t>á</a:t>
                      </a:r>
                      <a:r>
                        <a:rPr lang="en-US" sz="1200" b="0" spc="5" dirty="0" err="1">
                          <a:solidFill>
                            <a:schemeClr val="tx1"/>
                          </a:solidFill>
                          <a:effectLst/>
                        </a:rPr>
                        <a:t>l</a:t>
                      </a:r>
                      <a:r>
                        <a:rPr lang="en-US" sz="1200" b="0" dirty="0" err="1">
                          <a:solidFill>
                            <a:schemeClr val="tx1"/>
                          </a:solidFill>
                          <a:effectLst/>
                        </a:rPr>
                        <a:t>n</a:t>
                      </a:r>
                      <a:r>
                        <a:rPr lang="en-US" sz="1200" b="0" spc="-15" dirty="0" err="1">
                          <a:solidFill>
                            <a:schemeClr val="tx1"/>
                          </a:solidFill>
                          <a:effectLst/>
                        </a:rPr>
                        <a:t>a</a:t>
                      </a:r>
                      <a:r>
                        <a:rPr lang="en-US" sz="1200" b="0" dirty="0" err="1">
                          <a:solidFill>
                            <a:schemeClr val="tx1"/>
                          </a:solidFill>
                          <a:effectLst/>
                        </a:rPr>
                        <a:t>k</a:t>
                      </a:r>
                      <a:r>
                        <a:rPr lang="en-US" sz="1200" b="0" spc="-5" dirty="0">
                          <a:solidFill>
                            <a:schemeClr val="tx1"/>
                          </a:solidFill>
                          <a:effectLst/>
                        </a:rPr>
                        <a:t> </a:t>
                      </a:r>
                      <a:r>
                        <a:rPr lang="en-US" sz="1200" b="0" dirty="0">
                          <a:solidFill>
                            <a:schemeClr val="tx1"/>
                          </a:solidFill>
                          <a:effectLst/>
                        </a:rPr>
                        <a:t>a </a:t>
                      </a:r>
                      <a:r>
                        <a:rPr lang="en-US" sz="1200" b="0" spc="5" dirty="0" err="1">
                          <a:solidFill>
                            <a:schemeClr val="tx1"/>
                          </a:solidFill>
                          <a:effectLst/>
                        </a:rPr>
                        <a:t>ti</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t</a:t>
                      </a:r>
                      <a:r>
                        <a:rPr lang="en-US" sz="1200" b="0" spc="-15" dirty="0" err="1">
                          <a:solidFill>
                            <a:schemeClr val="tx1"/>
                          </a:solidFill>
                          <a:effectLst/>
                        </a:rPr>
                        <a:t>í</a:t>
                      </a:r>
                      <a:r>
                        <a:rPr lang="en-US" sz="1200" b="0" spc="5" dirty="0" err="1">
                          <a:solidFill>
                            <a:schemeClr val="tx1"/>
                          </a:solidFill>
                          <a:effectLst/>
                        </a:rPr>
                        <a:t>tá</a:t>
                      </a:r>
                      <a:r>
                        <a:rPr lang="en-US" sz="1200" b="0" spc="-10" dirty="0" err="1">
                          <a:solidFill>
                            <a:schemeClr val="tx1"/>
                          </a:solidFill>
                          <a:effectLst/>
                        </a:rPr>
                        <a:t>s</a:t>
                      </a:r>
                      <a:r>
                        <a:rPr lang="en-US" sz="1200" b="0" dirty="0" err="1">
                          <a:solidFill>
                            <a:schemeClr val="tx1"/>
                          </a:solidFill>
                          <a:effectLst/>
                        </a:rPr>
                        <a:t>h</a:t>
                      </a:r>
                      <a:r>
                        <a:rPr lang="en-US" sz="1200" b="0" spc="-25" dirty="0" err="1">
                          <a:solidFill>
                            <a:schemeClr val="tx1"/>
                          </a:solidFill>
                          <a:effectLst/>
                        </a:rPr>
                        <a:t>o</a:t>
                      </a:r>
                      <a:r>
                        <a:rPr lang="en-US" sz="1200" b="0" dirty="0" err="1">
                          <a:solidFill>
                            <a:schemeClr val="tx1"/>
                          </a:solidFill>
                          <a:effectLst/>
                        </a:rPr>
                        <a:t>z</a:t>
                      </a:r>
                      <a:endParaRPr lang="hu-HU" sz="1200" b="0" dirty="0">
                        <a:solidFill>
                          <a:schemeClr val="tx1"/>
                        </a:solidFill>
                        <a:effectLst/>
                      </a:endParaRPr>
                    </a:p>
                    <a:p>
                      <a:pPr marL="106045" algn="just">
                        <a:lnSpc>
                          <a:spcPts val="1100"/>
                        </a:lnSpc>
                        <a:spcAft>
                          <a:spcPts val="0"/>
                        </a:spcAft>
                      </a:pPr>
                      <a:r>
                        <a:rPr lang="en-US" sz="1200" b="0" dirty="0" err="1">
                          <a:solidFill>
                            <a:schemeClr val="tx1"/>
                          </a:solidFill>
                          <a:effectLst/>
                        </a:rPr>
                        <a:t>f</a:t>
                      </a:r>
                      <a:r>
                        <a:rPr lang="en-US" sz="1200" b="0" spc="10" dirty="0" err="1">
                          <a:solidFill>
                            <a:schemeClr val="tx1"/>
                          </a:solidFill>
                          <a:effectLst/>
                        </a:rPr>
                        <a:t>e</a:t>
                      </a:r>
                      <a:r>
                        <a:rPr lang="en-US" sz="1200" b="0" dirty="0" err="1">
                          <a:solidFill>
                            <a:schemeClr val="tx1"/>
                          </a:solidFill>
                          <a:effectLst/>
                        </a:rPr>
                        <a:t>r</a:t>
                      </a:r>
                      <a:r>
                        <a:rPr lang="en-US" sz="1200" b="0" spc="5" dirty="0" err="1">
                          <a:solidFill>
                            <a:schemeClr val="tx1"/>
                          </a:solidFill>
                          <a:effectLst/>
                        </a:rPr>
                        <a:t>t</a:t>
                      </a:r>
                      <a:r>
                        <a:rPr lang="en-US" sz="1200" b="0" spc="-25" dirty="0" err="1">
                          <a:solidFill>
                            <a:schemeClr val="tx1"/>
                          </a:solidFill>
                          <a:effectLst/>
                        </a:rPr>
                        <a:t>ő</a:t>
                      </a:r>
                      <a:r>
                        <a:rPr lang="en-US" sz="1200" b="0" spc="5" dirty="0" err="1">
                          <a:solidFill>
                            <a:schemeClr val="tx1"/>
                          </a:solidFill>
                          <a:effectLst/>
                        </a:rPr>
                        <a:t>t</a:t>
                      </a:r>
                      <a:r>
                        <a:rPr lang="en-US" sz="1200" b="0" spc="-15" dirty="0" err="1">
                          <a:solidFill>
                            <a:schemeClr val="tx1"/>
                          </a:solidFill>
                          <a:effectLst/>
                        </a:rPr>
                        <a:t>l</a:t>
                      </a:r>
                      <a:r>
                        <a:rPr lang="en-US" sz="1200" b="0" spc="5" dirty="0" err="1">
                          <a:solidFill>
                            <a:schemeClr val="tx1"/>
                          </a:solidFill>
                          <a:effectLst/>
                        </a:rPr>
                        <a:t>e</a:t>
                      </a:r>
                      <a:r>
                        <a:rPr lang="en-US" sz="1200" b="0" dirty="0" err="1">
                          <a:solidFill>
                            <a:schemeClr val="tx1"/>
                          </a:solidFill>
                          <a:effectLst/>
                        </a:rPr>
                        <a:t>n</a:t>
                      </a:r>
                      <a:r>
                        <a:rPr lang="en-US" sz="1200" b="0" spc="-15" dirty="0" err="1">
                          <a:solidFill>
                            <a:schemeClr val="tx1"/>
                          </a:solidFill>
                          <a:effectLst/>
                        </a:rPr>
                        <a:t>í</a:t>
                      </a:r>
                      <a:r>
                        <a:rPr lang="en-US" sz="1200" b="0" spc="5" dirty="0" err="1">
                          <a:solidFill>
                            <a:schemeClr val="tx1"/>
                          </a:solidFill>
                          <a:effectLst/>
                        </a:rPr>
                        <a:t>té</a:t>
                      </a:r>
                      <a:r>
                        <a:rPr lang="en-US" sz="1200" b="0" spc="-10" dirty="0" err="1">
                          <a:solidFill>
                            <a:schemeClr val="tx1"/>
                          </a:solidFill>
                          <a:effectLst/>
                        </a:rPr>
                        <a:t>s</a:t>
                      </a:r>
                      <a:r>
                        <a:rPr lang="en-US" sz="1200" b="0" spc="-25" dirty="0" err="1">
                          <a:solidFill>
                            <a:schemeClr val="tx1"/>
                          </a:solidFill>
                          <a:effectLst/>
                        </a:rPr>
                        <a:t>h</a:t>
                      </a:r>
                      <a:r>
                        <a:rPr lang="en-US" sz="1200" b="0" spc="5" dirty="0" err="1">
                          <a:solidFill>
                            <a:schemeClr val="tx1"/>
                          </a:solidFill>
                          <a:effectLst/>
                        </a:rPr>
                        <a:t>e</a:t>
                      </a:r>
                      <a:r>
                        <a:rPr lang="en-US" sz="1200" b="0" spc="-15" dirty="0" err="1">
                          <a:solidFill>
                            <a:schemeClr val="tx1"/>
                          </a:solidFill>
                          <a:effectLst/>
                        </a:rPr>
                        <a:t>z</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2938425"/>
                  </a:ext>
                </a:extLst>
              </a:tr>
              <a:tr h="976772">
                <a:tc>
                  <a:txBody>
                    <a:bodyPr/>
                    <a:lstStyle/>
                    <a:p>
                      <a:pPr marL="109220" marR="232410" algn="just">
                        <a:lnSpc>
                          <a:spcPts val="1100"/>
                        </a:lnSpc>
                        <a:spcBef>
                          <a:spcPts val="10"/>
                        </a:spcBef>
                        <a:spcAft>
                          <a:spcPts val="0"/>
                        </a:spcAft>
                      </a:pPr>
                      <a:endParaRPr lang="hu-HU" sz="1200" b="0" dirty="0">
                        <a:solidFill>
                          <a:schemeClr val="tx1"/>
                        </a:solidFill>
                        <a:effectLst/>
                      </a:endParaRPr>
                    </a:p>
                    <a:p>
                      <a:pPr marL="109220" marR="232410" algn="just">
                        <a:lnSpc>
                          <a:spcPts val="1100"/>
                        </a:lnSpc>
                        <a:spcBef>
                          <a:spcPts val="10"/>
                        </a:spcBef>
                        <a:spcAft>
                          <a:spcPts val="0"/>
                        </a:spcAft>
                      </a:pPr>
                      <a:r>
                        <a:rPr lang="en-US" sz="1200" b="0" dirty="0">
                          <a:solidFill>
                            <a:schemeClr val="tx1"/>
                          </a:solidFill>
                          <a:effectLst/>
                        </a:rPr>
                        <a:t>A</a:t>
                      </a:r>
                      <a:r>
                        <a:rPr lang="en-US" sz="1200" b="0" spc="5" dirty="0">
                          <a:solidFill>
                            <a:schemeClr val="tx1"/>
                          </a:solidFill>
                          <a:effectLst/>
                        </a:rPr>
                        <a:t> </a:t>
                      </a:r>
                      <a:r>
                        <a:rPr lang="en-US" sz="1200" b="0" dirty="0" err="1">
                          <a:solidFill>
                            <a:schemeClr val="tx1"/>
                          </a:solidFill>
                          <a:effectLst/>
                        </a:rPr>
                        <a:t>konk</a:t>
                      </a:r>
                      <a:r>
                        <a:rPr lang="en-US" sz="1200" b="0" spc="-25" dirty="0" err="1">
                          <a:solidFill>
                            <a:schemeClr val="tx1"/>
                          </a:solidFill>
                          <a:effectLst/>
                        </a:rPr>
                        <a:t>r</a:t>
                      </a:r>
                      <a:r>
                        <a:rPr lang="en-US" sz="1200" b="0" spc="5" dirty="0" err="1">
                          <a:solidFill>
                            <a:schemeClr val="tx1"/>
                          </a:solidFill>
                          <a:effectLst/>
                        </a:rPr>
                        <a:t>é</a:t>
                      </a:r>
                      <a:r>
                        <a:rPr lang="en-US" sz="1200" b="0" dirty="0" err="1">
                          <a:solidFill>
                            <a:schemeClr val="tx1"/>
                          </a:solidFill>
                          <a:effectLst/>
                        </a:rPr>
                        <a:t>t</a:t>
                      </a:r>
                      <a:r>
                        <a:rPr lang="en-US" sz="1200" b="0" spc="5" dirty="0">
                          <a:solidFill>
                            <a:schemeClr val="tx1"/>
                          </a:solidFill>
                          <a:effectLst/>
                        </a:rPr>
                        <a:t> </a:t>
                      </a:r>
                      <a:r>
                        <a:rPr lang="en-US" sz="1200" b="0" spc="-15" dirty="0" err="1">
                          <a:solidFill>
                            <a:schemeClr val="tx1"/>
                          </a:solidFill>
                          <a:effectLst/>
                        </a:rPr>
                        <a:t>á</a:t>
                      </a:r>
                      <a:r>
                        <a:rPr lang="en-US" sz="1200" b="0" spc="5" dirty="0" err="1">
                          <a:solidFill>
                            <a:schemeClr val="tx1"/>
                          </a:solidFill>
                          <a:effectLst/>
                        </a:rPr>
                        <a:t>l</a:t>
                      </a:r>
                      <a:r>
                        <a:rPr lang="en-US" sz="1200" b="0" spc="-15" dirty="0" err="1">
                          <a:solidFill>
                            <a:schemeClr val="tx1"/>
                          </a:solidFill>
                          <a:effectLst/>
                        </a:rPr>
                        <a:t>l</a:t>
                      </a:r>
                      <a:r>
                        <a:rPr lang="en-US" sz="1200" b="0" spc="5" dirty="0" err="1">
                          <a:solidFill>
                            <a:schemeClr val="tx1"/>
                          </a:solidFill>
                          <a:effectLst/>
                        </a:rPr>
                        <a:t>at</a:t>
                      </a:r>
                      <a:r>
                        <a:rPr lang="en-US" sz="1200" b="0" spc="-25" dirty="0" err="1">
                          <a:solidFill>
                            <a:schemeClr val="tx1"/>
                          </a:solidFill>
                          <a:effectLst/>
                        </a:rPr>
                        <a:t>k</a:t>
                      </a:r>
                      <a:r>
                        <a:rPr lang="en-US" sz="1200" b="0" spc="5" dirty="0" err="1">
                          <a:solidFill>
                            <a:schemeClr val="tx1"/>
                          </a:solidFill>
                          <a:effectLst/>
                        </a:rPr>
                        <a:t>a</a:t>
                      </a:r>
                      <a:r>
                        <a:rPr lang="en-US" sz="1200" b="0" spc="-15" dirty="0" err="1">
                          <a:solidFill>
                            <a:schemeClr val="tx1"/>
                          </a:solidFill>
                          <a:effectLst/>
                        </a:rPr>
                        <a:t>t</a:t>
                      </a:r>
                      <a:r>
                        <a:rPr lang="en-US" sz="1200" b="0" spc="5" dirty="0" err="1">
                          <a:solidFill>
                            <a:schemeClr val="tx1"/>
                          </a:solidFill>
                          <a:effectLst/>
                        </a:rPr>
                        <a:t>e</a:t>
                      </a:r>
                      <a:r>
                        <a:rPr lang="en-US" sz="1200" b="0" dirty="0" err="1">
                          <a:solidFill>
                            <a:schemeClr val="tx1"/>
                          </a:solidFill>
                          <a:effectLst/>
                        </a:rPr>
                        <a:t>gó</a:t>
                      </a:r>
                      <a:r>
                        <a:rPr lang="en-US" sz="1200" b="0" spc="-25" dirty="0" err="1">
                          <a:solidFill>
                            <a:schemeClr val="tx1"/>
                          </a:solidFill>
                          <a:effectLst/>
                        </a:rPr>
                        <a:t>r</a:t>
                      </a:r>
                      <a:r>
                        <a:rPr lang="en-US" sz="1200" b="0" spc="5" dirty="0" err="1">
                          <a:solidFill>
                            <a:schemeClr val="tx1"/>
                          </a:solidFill>
                          <a:effectLst/>
                        </a:rPr>
                        <a:t>i</a:t>
                      </a:r>
                      <a:r>
                        <a:rPr lang="en-US" sz="1200" b="0" dirty="0" err="1">
                          <a:solidFill>
                            <a:schemeClr val="tx1"/>
                          </a:solidFill>
                          <a:effectLst/>
                        </a:rPr>
                        <a:t>a</a:t>
                      </a:r>
                      <a:r>
                        <a:rPr lang="en-US" sz="1200" b="0" spc="35" dirty="0">
                          <a:solidFill>
                            <a:schemeClr val="tx1"/>
                          </a:solidFill>
                          <a:effectLst/>
                        </a:rPr>
                        <a:t> </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em</a:t>
                      </a:r>
                      <a:r>
                        <a:rPr lang="en-US" sz="1200" b="0" dirty="0" err="1">
                          <a:solidFill>
                            <a:schemeClr val="tx1"/>
                          </a:solidFill>
                          <a:effectLst/>
                        </a:rPr>
                        <a:t>p</a:t>
                      </a:r>
                      <a:r>
                        <a:rPr lang="en-US" sz="1200" b="0" spc="-25" dirty="0" err="1">
                          <a:solidFill>
                            <a:schemeClr val="tx1"/>
                          </a:solidFill>
                          <a:effectLst/>
                        </a:rPr>
                        <a:t>o</a:t>
                      </a:r>
                      <a:r>
                        <a:rPr lang="en-US" sz="1200" b="0" dirty="0" err="1">
                          <a:solidFill>
                            <a:schemeClr val="tx1"/>
                          </a:solidFill>
                          <a:effectLst/>
                        </a:rPr>
                        <a:t>n</a:t>
                      </a:r>
                      <a:r>
                        <a:rPr lang="en-US" sz="1200" b="0" spc="5" dirty="0" err="1">
                          <a:solidFill>
                            <a:schemeClr val="tx1"/>
                          </a:solidFill>
                          <a:effectLst/>
                        </a:rPr>
                        <a:t>t</a:t>
                      </a:r>
                      <a:r>
                        <a:rPr lang="en-US" sz="1200" b="0" spc="-15" dirty="0" err="1">
                          <a:solidFill>
                            <a:schemeClr val="tx1"/>
                          </a:solidFill>
                          <a:effectLst/>
                        </a:rPr>
                        <a:t>j</a:t>
                      </a:r>
                      <a:r>
                        <a:rPr lang="en-US" sz="1200" b="0" spc="5" dirty="0" err="1">
                          <a:solidFill>
                            <a:schemeClr val="tx1"/>
                          </a:solidFill>
                          <a:effectLst/>
                        </a:rPr>
                        <a:t>á</a:t>
                      </a:r>
                      <a:r>
                        <a:rPr lang="en-US" sz="1200" b="0" dirty="0" err="1">
                          <a:solidFill>
                            <a:schemeClr val="tx1"/>
                          </a:solidFill>
                          <a:effectLst/>
                        </a:rPr>
                        <a:t>b</a:t>
                      </a:r>
                      <a:r>
                        <a:rPr lang="en-US" sz="1200" b="0" spc="-25" dirty="0" err="1">
                          <a:solidFill>
                            <a:schemeClr val="tx1"/>
                          </a:solidFill>
                          <a:effectLst/>
                        </a:rPr>
                        <a:t>ó</a:t>
                      </a:r>
                      <a:r>
                        <a:rPr lang="en-US" sz="1200" b="0" dirty="0" err="1">
                          <a:solidFill>
                            <a:schemeClr val="tx1"/>
                          </a:solidFill>
                          <a:effectLst/>
                        </a:rPr>
                        <a:t>l</a:t>
                      </a:r>
                      <a:r>
                        <a:rPr lang="en-US" sz="1200" b="0" spc="15" dirty="0">
                          <a:solidFill>
                            <a:schemeClr val="tx1"/>
                          </a:solidFill>
                          <a:effectLst/>
                        </a:rPr>
                        <a:t> </a:t>
                      </a:r>
                      <a:r>
                        <a:rPr lang="en-US" sz="1200" b="0" spc="5" dirty="0" err="1">
                          <a:solidFill>
                            <a:schemeClr val="tx1"/>
                          </a:solidFill>
                          <a:effectLst/>
                        </a:rPr>
                        <a:t>al</a:t>
                      </a:r>
                      <a:r>
                        <a:rPr lang="en-US" sz="1200" b="0" spc="-25" dirty="0" err="1">
                          <a:solidFill>
                            <a:schemeClr val="tx1"/>
                          </a:solidFill>
                          <a:effectLst/>
                        </a:rPr>
                        <a:t>k</a:t>
                      </a:r>
                      <a:r>
                        <a:rPr lang="en-US" sz="1200" b="0" spc="5" dirty="0" err="1">
                          <a:solidFill>
                            <a:schemeClr val="tx1"/>
                          </a:solidFill>
                          <a:effectLst/>
                        </a:rPr>
                        <a:t>a</a:t>
                      </a:r>
                      <a:r>
                        <a:rPr lang="en-US" sz="1200" b="0" spc="-15" dirty="0" err="1">
                          <a:solidFill>
                            <a:schemeClr val="tx1"/>
                          </a:solidFill>
                          <a:effectLst/>
                        </a:rPr>
                        <a:t>l</a:t>
                      </a:r>
                      <a:r>
                        <a:rPr lang="en-US" sz="1200" b="0" spc="5" dirty="0" err="1">
                          <a:solidFill>
                            <a:schemeClr val="tx1"/>
                          </a:solidFill>
                          <a:effectLst/>
                        </a:rPr>
                        <a:t>ma</a:t>
                      </a:r>
                      <a:r>
                        <a:rPr lang="en-US" sz="1200" b="0" dirty="0" err="1">
                          <a:solidFill>
                            <a:schemeClr val="tx1"/>
                          </a:solidFill>
                          <a:effectLst/>
                        </a:rPr>
                        <a:t>s</a:t>
                      </a:r>
                      <a:r>
                        <a:rPr lang="en-US" sz="1200" b="0" dirty="0">
                          <a:solidFill>
                            <a:schemeClr val="tx1"/>
                          </a:solidFill>
                          <a:effectLst/>
                        </a:rPr>
                        <a:t> </a:t>
                      </a:r>
                      <a:r>
                        <a:rPr lang="en-US" sz="1200" b="0" dirty="0" err="1">
                          <a:solidFill>
                            <a:schemeClr val="tx1"/>
                          </a:solidFill>
                          <a:effectLst/>
                        </a:rPr>
                        <a:t>b</a:t>
                      </a:r>
                      <a:r>
                        <a:rPr lang="en-US" sz="1200" b="0" spc="5" dirty="0" err="1">
                          <a:solidFill>
                            <a:schemeClr val="tx1"/>
                          </a:solidFill>
                          <a:effectLst/>
                        </a:rPr>
                        <a:t>e</a:t>
                      </a:r>
                      <a:r>
                        <a:rPr lang="en-US" sz="1200" b="0" dirty="0" err="1">
                          <a:solidFill>
                            <a:schemeClr val="tx1"/>
                          </a:solidFill>
                          <a:effectLst/>
                        </a:rPr>
                        <a:t>r</a:t>
                      </a:r>
                      <a:r>
                        <a:rPr lang="en-US" sz="1200" b="0" spc="10" dirty="0" err="1">
                          <a:solidFill>
                            <a:schemeClr val="tx1"/>
                          </a:solidFill>
                          <a:effectLst/>
                        </a:rPr>
                        <a:t>e</a:t>
                      </a:r>
                      <a:r>
                        <a:rPr lang="en-US" sz="1200" b="0" spc="-25" dirty="0" err="1">
                          <a:solidFill>
                            <a:schemeClr val="tx1"/>
                          </a:solidFill>
                          <a:effectLst/>
                        </a:rPr>
                        <a:t>n</a:t>
                      </a:r>
                      <a:r>
                        <a:rPr lang="en-US" sz="1200" b="0" spc="5" dirty="0" err="1">
                          <a:solidFill>
                            <a:schemeClr val="tx1"/>
                          </a:solidFill>
                          <a:effectLst/>
                        </a:rPr>
                        <a:t>d</a:t>
                      </a:r>
                      <a:r>
                        <a:rPr lang="en-US" sz="1200" b="0" spc="-15" dirty="0" err="1">
                          <a:solidFill>
                            <a:schemeClr val="tx1"/>
                          </a:solidFill>
                          <a:effectLst/>
                        </a:rPr>
                        <a:t>e</a:t>
                      </a:r>
                      <a:r>
                        <a:rPr lang="en-US" sz="1200" b="0" spc="5" dirty="0" err="1">
                          <a:solidFill>
                            <a:schemeClr val="tx1"/>
                          </a:solidFill>
                          <a:effectLst/>
                        </a:rPr>
                        <a:t>zé</a:t>
                      </a:r>
                      <a:r>
                        <a:rPr lang="en-US" sz="1200" b="0" spc="-10" dirty="0" err="1">
                          <a:solidFill>
                            <a:schemeClr val="tx1"/>
                          </a:solidFill>
                          <a:effectLst/>
                        </a:rPr>
                        <a:t>s</a:t>
                      </a:r>
                      <a:r>
                        <a:rPr lang="en-US" sz="1200" b="0" spc="-15" dirty="0" err="1">
                          <a:solidFill>
                            <a:schemeClr val="tx1"/>
                          </a:solidFill>
                          <a:effectLst/>
                        </a:rPr>
                        <a:t>e</a:t>
                      </a:r>
                      <a:r>
                        <a:rPr lang="en-US" sz="1200" b="0" dirty="0" err="1">
                          <a:solidFill>
                            <a:schemeClr val="tx1"/>
                          </a:solidFill>
                          <a:effectLst/>
                        </a:rPr>
                        <a:t>k</a:t>
                      </a:r>
                      <a:r>
                        <a:rPr lang="en-US" sz="1200" b="0" spc="35" dirty="0">
                          <a:solidFill>
                            <a:schemeClr val="tx1"/>
                          </a:solidFill>
                          <a:effectLst/>
                        </a:rPr>
                        <a:t> </a:t>
                      </a:r>
                      <a:r>
                        <a:rPr lang="en-US" sz="1200" b="0" spc="-25" dirty="0">
                          <a:solidFill>
                            <a:schemeClr val="tx1"/>
                          </a:solidFill>
                          <a:effectLst/>
                        </a:rPr>
                        <a:t>(</a:t>
                      </a:r>
                      <a:r>
                        <a:rPr lang="en-US" sz="1200" b="0" dirty="0">
                          <a:solidFill>
                            <a:schemeClr val="tx1"/>
                          </a:solidFill>
                          <a:effectLst/>
                        </a:rPr>
                        <a:t>p</a:t>
                      </a:r>
                      <a:r>
                        <a:rPr lang="en-US" sz="1200" b="0" spc="-15" dirty="0">
                          <a:solidFill>
                            <a:schemeClr val="tx1"/>
                          </a:solidFill>
                          <a:effectLst/>
                        </a:rPr>
                        <a:t>l</a:t>
                      </a:r>
                      <a:r>
                        <a:rPr lang="en-US" sz="1200" b="0" dirty="0">
                          <a:solidFill>
                            <a:schemeClr val="tx1"/>
                          </a:solidFill>
                          <a:effectLst/>
                        </a:rPr>
                        <a:t>.</a:t>
                      </a:r>
                      <a:r>
                        <a:rPr lang="en-US" sz="1200" b="0" spc="25" dirty="0">
                          <a:solidFill>
                            <a:schemeClr val="tx1"/>
                          </a:solidFill>
                          <a:effectLst/>
                        </a:rPr>
                        <a:t> </a:t>
                      </a:r>
                      <a:r>
                        <a:rPr lang="en-US" sz="1200" b="0" dirty="0" err="1">
                          <a:solidFill>
                            <a:schemeClr val="tx1"/>
                          </a:solidFill>
                          <a:effectLst/>
                        </a:rPr>
                        <a:t>ö</a:t>
                      </a:r>
                      <a:r>
                        <a:rPr lang="en-US" sz="1200" b="0" spc="-25" dirty="0" err="1">
                          <a:solidFill>
                            <a:schemeClr val="tx1"/>
                          </a:solidFill>
                          <a:effectLst/>
                        </a:rPr>
                        <a:t>n</a:t>
                      </a:r>
                      <a:r>
                        <a:rPr lang="en-US" sz="1200" b="0" spc="5" dirty="0" err="1">
                          <a:solidFill>
                            <a:schemeClr val="tx1"/>
                          </a:solidFill>
                          <a:effectLst/>
                        </a:rPr>
                        <a:t>i</a:t>
                      </a:r>
                      <a:r>
                        <a:rPr lang="en-US" sz="1200" b="0" spc="-15" dirty="0" err="1">
                          <a:solidFill>
                            <a:schemeClr val="tx1"/>
                          </a:solidFill>
                          <a:effectLst/>
                        </a:rPr>
                        <a:t>t</a:t>
                      </a:r>
                      <a:r>
                        <a:rPr lang="en-US" sz="1200" b="0" spc="5" dirty="0" err="1">
                          <a:solidFill>
                            <a:schemeClr val="tx1"/>
                          </a:solidFill>
                          <a:effectLst/>
                        </a:rPr>
                        <a:t>at</a:t>
                      </a:r>
                      <a:r>
                        <a:rPr lang="en-US" sz="1200" b="0" spc="-25" dirty="0" err="1">
                          <a:solidFill>
                            <a:schemeClr val="tx1"/>
                          </a:solidFill>
                          <a:effectLst/>
                        </a:rPr>
                        <a:t>ó</a:t>
                      </a:r>
                      <a:r>
                        <a:rPr lang="en-US" sz="1200" b="0" dirty="0">
                          <a:solidFill>
                            <a:schemeClr val="tx1"/>
                          </a:solidFill>
                          <a:effectLst/>
                        </a:rPr>
                        <a:t>,</a:t>
                      </a:r>
                      <a:r>
                        <a:rPr lang="en-US" sz="1200" b="0" spc="15" dirty="0">
                          <a:solidFill>
                            <a:schemeClr val="tx1"/>
                          </a:solidFill>
                          <a:effectLst/>
                        </a:rPr>
                        <a:t> </a:t>
                      </a:r>
                      <a:r>
                        <a:rPr lang="en-US" sz="1200" b="0" dirty="0" err="1">
                          <a:solidFill>
                            <a:schemeClr val="tx1"/>
                          </a:solidFill>
                          <a:effectLst/>
                        </a:rPr>
                        <a:t>k</a:t>
                      </a:r>
                      <a:r>
                        <a:rPr lang="en-US" sz="1200" b="0" spc="5" dirty="0" err="1">
                          <a:solidFill>
                            <a:schemeClr val="tx1"/>
                          </a:solidFill>
                          <a:effectLst/>
                        </a:rPr>
                        <a:t>e</a:t>
                      </a:r>
                      <a:r>
                        <a:rPr lang="en-US" sz="1200" b="0" spc="-25" dirty="0" err="1">
                          <a:solidFill>
                            <a:schemeClr val="tx1"/>
                          </a:solidFill>
                          <a:effectLst/>
                        </a:rPr>
                        <a:t>r</a:t>
                      </a:r>
                      <a:r>
                        <a:rPr lang="en-US" sz="1200" b="0" spc="5" dirty="0" err="1">
                          <a:solidFill>
                            <a:schemeClr val="tx1"/>
                          </a:solidFill>
                          <a:effectLst/>
                        </a:rPr>
                        <a:t>e</a:t>
                      </a:r>
                      <a:r>
                        <a:rPr lang="en-US" sz="1200" b="0" dirty="0" err="1">
                          <a:solidFill>
                            <a:schemeClr val="tx1"/>
                          </a:solidFill>
                          <a:effectLst/>
                        </a:rPr>
                        <a:t>k</a:t>
                      </a:r>
                      <a:r>
                        <a:rPr lang="en-US" sz="1200" b="0" spc="-5" dirty="0">
                          <a:solidFill>
                            <a:schemeClr val="tx1"/>
                          </a:solidFill>
                          <a:effectLst/>
                        </a:rPr>
                        <a:t> </a:t>
                      </a:r>
                      <a:r>
                        <a:rPr lang="en-US" sz="1200" b="0" spc="-15" dirty="0" err="1">
                          <a:solidFill>
                            <a:schemeClr val="tx1"/>
                          </a:solidFill>
                          <a:effectLst/>
                        </a:rPr>
                        <a:t>i</a:t>
                      </a:r>
                      <a:r>
                        <a:rPr lang="en-US" sz="1200" b="0" spc="5" dirty="0" err="1">
                          <a:solidFill>
                            <a:schemeClr val="tx1"/>
                          </a:solidFill>
                          <a:effectLst/>
                        </a:rPr>
                        <a:t>ta</a:t>
                      </a:r>
                      <a:r>
                        <a:rPr lang="en-US" sz="1200" b="0" spc="-15" dirty="0" err="1">
                          <a:solidFill>
                            <a:schemeClr val="tx1"/>
                          </a:solidFill>
                          <a:effectLst/>
                        </a:rPr>
                        <a:t>t</a:t>
                      </a:r>
                      <a:r>
                        <a:rPr lang="en-US" sz="1200" b="0" dirty="0" err="1">
                          <a:solidFill>
                            <a:schemeClr val="tx1"/>
                          </a:solidFill>
                          <a:effectLst/>
                        </a:rPr>
                        <a:t>ó</a:t>
                      </a:r>
                      <a:r>
                        <a:rPr lang="en-US" sz="1200" b="0" dirty="0">
                          <a:solidFill>
                            <a:schemeClr val="tx1"/>
                          </a:solidFill>
                          <a:effectLst/>
                        </a:rPr>
                        <a:t>,</a:t>
                      </a:r>
                      <a:r>
                        <a:rPr lang="en-US" sz="1200" b="0" spc="15" dirty="0">
                          <a:solidFill>
                            <a:schemeClr val="tx1"/>
                          </a:solidFill>
                          <a:effectLst/>
                        </a:rPr>
                        <a:t> </a:t>
                      </a:r>
                      <a:r>
                        <a:rPr lang="en-US" sz="1200" b="0" spc="-15" dirty="0" err="1">
                          <a:solidFill>
                            <a:schemeClr val="tx1"/>
                          </a:solidFill>
                          <a:effectLst/>
                        </a:rPr>
                        <a:t>i</a:t>
                      </a:r>
                      <a:r>
                        <a:rPr lang="en-US" sz="1200" b="0" spc="5" dirty="0" err="1">
                          <a:solidFill>
                            <a:schemeClr val="tx1"/>
                          </a:solidFill>
                          <a:effectLst/>
                        </a:rPr>
                        <a:t>t</a:t>
                      </a:r>
                      <a:r>
                        <a:rPr lang="en-US" sz="1200" b="0" spc="-15" dirty="0" err="1">
                          <a:solidFill>
                            <a:schemeClr val="tx1"/>
                          </a:solidFill>
                          <a:effectLst/>
                        </a:rPr>
                        <a:t>a</a:t>
                      </a:r>
                      <a:r>
                        <a:rPr lang="en-US" sz="1200" b="0" spc="5" dirty="0" err="1">
                          <a:solidFill>
                            <a:schemeClr val="tx1"/>
                          </a:solidFill>
                          <a:effectLst/>
                        </a:rPr>
                        <a:t>t</a:t>
                      </a:r>
                      <a:r>
                        <a:rPr lang="en-US" sz="1200" b="0" dirty="0" err="1">
                          <a:solidFill>
                            <a:schemeClr val="tx1"/>
                          </a:solidFill>
                          <a:effectLst/>
                        </a:rPr>
                        <a:t>óv</a:t>
                      </a:r>
                      <a:r>
                        <a:rPr lang="en-US" sz="1200" b="0" spc="-15" dirty="0" err="1">
                          <a:solidFill>
                            <a:schemeClr val="tx1"/>
                          </a:solidFill>
                          <a:effectLst/>
                        </a:rPr>
                        <a:t>á</a:t>
                      </a:r>
                      <a:r>
                        <a:rPr lang="en-US" sz="1200" b="0" spc="5" dirty="0" err="1">
                          <a:solidFill>
                            <a:schemeClr val="tx1"/>
                          </a:solidFill>
                          <a:effectLst/>
                        </a:rPr>
                        <a:t>l</a:t>
                      </a:r>
                      <a:r>
                        <a:rPr lang="en-US" sz="1200" b="0" dirty="0" err="1">
                          <a:solidFill>
                            <a:schemeClr val="tx1"/>
                          </a:solidFill>
                          <a:effectLst/>
                        </a:rPr>
                        <a:t>yú</a:t>
                      </a:r>
                      <a:r>
                        <a:rPr lang="en-US" sz="1200" b="0" dirty="0">
                          <a:solidFill>
                            <a:schemeClr val="tx1"/>
                          </a:solidFill>
                          <a:effectLst/>
                        </a:rPr>
                        <a:t>) </a:t>
                      </a:r>
                      <a:r>
                        <a:rPr lang="en-US" sz="1200" b="0" spc="5" dirty="0" err="1">
                          <a:solidFill>
                            <a:schemeClr val="tx1"/>
                          </a:solidFill>
                          <a:effectLst/>
                        </a:rPr>
                        <a:t>me</a:t>
                      </a:r>
                      <a:r>
                        <a:rPr lang="en-US" sz="1200" b="0" dirty="0" err="1">
                          <a:solidFill>
                            <a:schemeClr val="tx1"/>
                          </a:solidFill>
                          <a:effectLst/>
                        </a:rPr>
                        <a:t>g</a:t>
                      </a:r>
                      <a:r>
                        <a:rPr lang="en-US" sz="1200" b="0" spc="-25" dirty="0" err="1">
                          <a:solidFill>
                            <a:schemeClr val="tx1"/>
                          </a:solidFill>
                          <a:effectLst/>
                        </a:rPr>
                        <a:t>v</a:t>
                      </a:r>
                      <a:r>
                        <a:rPr lang="en-US" sz="1200" b="0" spc="5" dirty="0" err="1">
                          <a:solidFill>
                            <a:schemeClr val="tx1"/>
                          </a:solidFill>
                          <a:effectLst/>
                        </a:rPr>
                        <a:t>á</a:t>
                      </a:r>
                      <a:r>
                        <a:rPr lang="en-US" sz="1200" b="0" spc="-15" dirty="0" err="1">
                          <a:solidFill>
                            <a:schemeClr val="tx1"/>
                          </a:solidFill>
                          <a:effectLst/>
                        </a:rPr>
                        <a:t>l</a:t>
                      </a:r>
                      <a:r>
                        <a:rPr lang="en-US" sz="1200" b="0" spc="5" dirty="0" err="1">
                          <a:solidFill>
                            <a:schemeClr val="tx1"/>
                          </a:solidFill>
                          <a:effectLst/>
                        </a:rPr>
                        <a:t>a</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tá</a:t>
                      </a:r>
                      <a:r>
                        <a:rPr lang="en-US" sz="1200" b="0" spc="-10" dirty="0" err="1">
                          <a:solidFill>
                            <a:schemeClr val="tx1"/>
                          </a:solidFill>
                          <a:effectLst/>
                        </a:rPr>
                        <a:t>s</a:t>
                      </a:r>
                      <a:r>
                        <a:rPr lang="en-US" sz="1200" b="0" dirty="0" err="1">
                          <a:solidFill>
                            <a:schemeClr val="tx1"/>
                          </a:solidFill>
                          <a:effectLst/>
                        </a:rPr>
                        <a:t>a</a:t>
                      </a:r>
                      <a:r>
                        <a:rPr lang="en-US" sz="1200" b="0" spc="5" dirty="0">
                          <a:solidFill>
                            <a:schemeClr val="tx1"/>
                          </a:solidFill>
                          <a:effectLst/>
                        </a:rPr>
                        <a:t> </a:t>
                      </a:r>
                      <a:r>
                        <a:rPr lang="en-US" sz="1200" b="0" spc="5" dirty="0" err="1">
                          <a:solidFill>
                            <a:schemeClr val="tx1"/>
                          </a:solidFill>
                          <a:effectLst/>
                        </a:rPr>
                        <a:t>é</a:t>
                      </a:r>
                      <a:r>
                        <a:rPr lang="en-US" sz="1200" b="0" dirty="0" err="1">
                          <a:solidFill>
                            <a:schemeClr val="tx1"/>
                          </a:solidFill>
                          <a:effectLst/>
                        </a:rPr>
                        <a:t>s</a:t>
                      </a:r>
                      <a:r>
                        <a:rPr lang="en-US" sz="1200" b="0" spc="10" dirty="0">
                          <a:solidFill>
                            <a:schemeClr val="tx1"/>
                          </a:solidFill>
                          <a:effectLst/>
                        </a:rPr>
                        <a:t> </a:t>
                      </a:r>
                      <a:r>
                        <a:rPr lang="en-US" sz="1200" b="0" spc="-25" dirty="0" err="1">
                          <a:solidFill>
                            <a:schemeClr val="tx1"/>
                          </a:solidFill>
                          <a:effectLst/>
                        </a:rPr>
                        <a:t>h</a:t>
                      </a:r>
                      <a:r>
                        <a:rPr lang="en-US" sz="1200" b="0" spc="5" dirty="0" err="1">
                          <a:solidFill>
                            <a:schemeClr val="tx1"/>
                          </a:solidFill>
                          <a:effectLst/>
                        </a:rPr>
                        <a:t>a</a:t>
                      </a:r>
                      <a:r>
                        <a:rPr lang="en-US" sz="1200" b="0" spc="-10" dirty="0" err="1">
                          <a:solidFill>
                            <a:schemeClr val="tx1"/>
                          </a:solidFill>
                          <a:effectLst/>
                        </a:rPr>
                        <a:t>s</a:t>
                      </a:r>
                      <a:r>
                        <a:rPr lang="en-US" sz="1200" b="0" spc="5" dirty="0" err="1">
                          <a:solidFill>
                            <a:schemeClr val="tx1"/>
                          </a:solidFill>
                          <a:effectLst/>
                        </a:rPr>
                        <a:t>z</a:t>
                      </a:r>
                      <a:r>
                        <a:rPr lang="en-US" sz="1200" b="0" spc="-25" dirty="0" err="1">
                          <a:solidFill>
                            <a:schemeClr val="tx1"/>
                          </a:solidFill>
                          <a:effectLst/>
                        </a:rPr>
                        <a:t>n</a:t>
                      </a:r>
                      <a:r>
                        <a:rPr lang="en-US" sz="1200" b="0" spc="5" dirty="0" err="1">
                          <a:solidFill>
                            <a:schemeClr val="tx1"/>
                          </a:solidFill>
                          <a:effectLst/>
                        </a:rPr>
                        <a:t>ál</a:t>
                      </a:r>
                      <a:r>
                        <a:rPr lang="en-US" sz="1200" b="0" spc="-15" dirty="0" err="1">
                          <a:solidFill>
                            <a:schemeClr val="tx1"/>
                          </a:solidFill>
                          <a:effectLst/>
                        </a:rPr>
                        <a:t>a</a:t>
                      </a:r>
                      <a:r>
                        <a:rPr lang="en-US" sz="1200" b="0" spc="5" dirty="0" err="1">
                          <a:solidFill>
                            <a:schemeClr val="tx1"/>
                          </a:solidFill>
                          <a:effectLst/>
                        </a:rPr>
                        <a:t>t</a:t>
                      </a:r>
                      <a:r>
                        <a:rPr lang="en-US" sz="1200" b="0" dirty="0" err="1">
                          <a:solidFill>
                            <a:schemeClr val="tx1"/>
                          </a:solidFill>
                          <a:effectLst/>
                        </a:rPr>
                        <a:t>a</a:t>
                      </a:r>
                      <a:r>
                        <a:rPr lang="en-US" sz="1200" b="0" spc="5" dirty="0">
                          <a:solidFill>
                            <a:schemeClr val="tx1"/>
                          </a:solidFill>
                          <a:effectLst/>
                        </a:rPr>
                        <a:t> </a:t>
                      </a:r>
                      <a:r>
                        <a:rPr lang="en-US" sz="1200" b="0" dirty="0">
                          <a:solidFill>
                            <a:schemeClr val="tx1"/>
                          </a:solidFill>
                          <a:effectLst/>
                        </a:rPr>
                        <a:t>a</a:t>
                      </a:r>
                      <a:r>
                        <a:rPr lang="en-US" sz="1200" b="0" spc="25" dirty="0">
                          <a:solidFill>
                            <a:schemeClr val="tx1"/>
                          </a:solidFill>
                          <a:effectLst/>
                        </a:rPr>
                        <a:t> </a:t>
                      </a:r>
                      <a:r>
                        <a:rPr lang="en-US" sz="1200" b="0" spc="-25" dirty="0" err="1">
                          <a:solidFill>
                            <a:schemeClr val="tx1"/>
                          </a:solidFill>
                          <a:effectLst/>
                        </a:rPr>
                        <a:t>v</a:t>
                      </a:r>
                      <a:r>
                        <a:rPr lang="en-US" sz="1200" b="0" spc="5" dirty="0" err="1">
                          <a:solidFill>
                            <a:schemeClr val="tx1"/>
                          </a:solidFill>
                          <a:effectLst/>
                        </a:rPr>
                        <a:t>í</a:t>
                      </a:r>
                      <a:r>
                        <a:rPr lang="en-US" sz="1200" b="0" dirty="0" err="1">
                          <a:solidFill>
                            <a:schemeClr val="tx1"/>
                          </a:solidFill>
                          <a:effectLst/>
                        </a:rPr>
                        <a:t>z</a:t>
                      </a:r>
                      <a:r>
                        <a:rPr lang="en-US" sz="1200" b="0" spc="5" dirty="0">
                          <a:solidFill>
                            <a:schemeClr val="tx1"/>
                          </a:solidFill>
                          <a:effectLst/>
                        </a:rPr>
                        <a:t> </a:t>
                      </a:r>
                      <a:r>
                        <a:rPr lang="en-US" sz="1200" b="0" dirty="0">
                          <a:solidFill>
                            <a:schemeClr val="tx1"/>
                          </a:solidFill>
                          <a:effectLst/>
                        </a:rPr>
                        <a:t>(</a:t>
                      </a:r>
                      <a:r>
                        <a:rPr lang="en-US" sz="1200" b="0" spc="-15" dirty="0">
                          <a:solidFill>
                            <a:schemeClr val="tx1"/>
                          </a:solidFill>
                          <a:effectLst/>
                        </a:rPr>
                        <a:t>a</a:t>
                      </a:r>
                      <a:r>
                        <a:rPr lang="en-US" sz="1200" b="0" dirty="0">
                          <a:solidFill>
                            <a:schemeClr val="tx1"/>
                          </a:solidFill>
                          <a:effectLst/>
                        </a:rPr>
                        <a:t>d</a:t>
                      </a:r>
                      <a:r>
                        <a:rPr lang="en-US" sz="1200" b="0" spc="-10" dirty="0">
                          <a:solidFill>
                            <a:schemeClr val="tx1"/>
                          </a:solidFill>
                          <a:effectLst/>
                        </a:rPr>
                        <a:t> </a:t>
                      </a:r>
                      <a:r>
                        <a:rPr lang="en-US" sz="1200" b="0" spc="5" dirty="0">
                          <a:solidFill>
                            <a:schemeClr val="tx1"/>
                          </a:solidFill>
                          <a:effectLst/>
                        </a:rPr>
                        <a:t>li</a:t>
                      </a:r>
                      <a:r>
                        <a:rPr lang="en-US" sz="1200" b="0" spc="-25" dirty="0">
                          <a:solidFill>
                            <a:schemeClr val="tx1"/>
                          </a:solidFill>
                          <a:effectLst/>
                        </a:rPr>
                        <a:t>b</a:t>
                      </a:r>
                      <a:r>
                        <a:rPr lang="en-US" sz="1200" b="0" spc="5" dirty="0">
                          <a:solidFill>
                            <a:schemeClr val="tx1"/>
                          </a:solidFill>
                          <a:effectLst/>
                        </a:rPr>
                        <a:t>it</a:t>
                      </a:r>
                      <a:r>
                        <a:rPr lang="en-US" sz="1200" b="0" spc="-25" dirty="0">
                          <a:solidFill>
                            <a:schemeClr val="tx1"/>
                          </a:solidFill>
                          <a:effectLst/>
                        </a:rPr>
                        <a:t>u</a:t>
                      </a:r>
                      <a:r>
                        <a:rPr lang="en-US" sz="1200" b="0" spc="5" dirty="0">
                          <a:solidFill>
                            <a:schemeClr val="tx1"/>
                          </a:solidFill>
                          <a:effectLst/>
                        </a:rPr>
                        <a:t>m</a:t>
                      </a:r>
                      <a:r>
                        <a:rPr lang="en-US" sz="1200" b="0" dirty="0">
                          <a:solidFill>
                            <a:schemeClr val="tx1"/>
                          </a:solidFill>
                          <a:effectLst/>
                        </a:rPr>
                        <a:t>) </a:t>
                      </a:r>
                      <a:r>
                        <a:rPr lang="en-US" sz="1200" b="0" spc="5" dirty="0" err="1">
                          <a:solidFill>
                            <a:schemeClr val="tx1"/>
                          </a:solidFill>
                          <a:effectLst/>
                        </a:rPr>
                        <a:t>el</a:t>
                      </a:r>
                      <a:r>
                        <a:rPr lang="en-US" sz="1200" b="0" spc="-15" dirty="0" err="1">
                          <a:solidFill>
                            <a:schemeClr val="tx1"/>
                          </a:solidFill>
                          <a:effectLst/>
                        </a:rPr>
                        <a:t>é</a:t>
                      </a:r>
                      <a:r>
                        <a:rPr lang="en-US" sz="1200" b="0" dirty="0" err="1">
                          <a:solidFill>
                            <a:schemeClr val="tx1"/>
                          </a:solidFill>
                          <a:effectLst/>
                        </a:rPr>
                        <a:t>rh</a:t>
                      </a:r>
                      <a:r>
                        <a:rPr lang="en-US" sz="1200" b="0" spc="-15" dirty="0" err="1">
                          <a:solidFill>
                            <a:schemeClr val="tx1"/>
                          </a:solidFill>
                          <a:effectLst/>
                        </a:rPr>
                        <a:t>e</a:t>
                      </a:r>
                      <a:r>
                        <a:rPr lang="en-US" sz="1200" b="0" spc="5" dirty="0" err="1">
                          <a:solidFill>
                            <a:schemeClr val="tx1"/>
                          </a:solidFill>
                          <a:effectLst/>
                        </a:rPr>
                        <a:t>t</a:t>
                      </a:r>
                      <a:r>
                        <a:rPr lang="en-US" sz="1200" b="0" dirty="0" err="1">
                          <a:solidFill>
                            <a:schemeClr val="tx1"/>
                          </a:solidFill>
                          <a:effectLst/>
                        </a:rPr>
                        <a:t>ő</a:t>
                      </a:r>
                      <a:r>
                        <a:rPr lang="en-US" sz="1200" b="0" spc="-10" dirty="0" err="1">
                          <a:solidFill>
                            <a:schemeClr val="tx1"/>
                          </a:solidFill>
                          <a:effectLst/>
                        </a:rPr>
                        <a:t>s</a:t>
                      </a:r>
                      <a:r>
                        <a:rPr lang="en-US" sz="1200" b="0" spc="5" dirty="0" err="1">
                          <a:solidFill>
                            <a:schemeClr val="tx1"/>
                          </a:solidFill>
                          <a:effectLst/>
                        </a:rPr>
                        <a:t>é</a:t>
                      </a:r>
                      <a:r>
                        <a:rPr lang="en-US" sz="1200" b="0" spc="-25" dirty="0" err="1">
                          <a:solidFill>
                            <a:schemeClr val="tx1"/>
                          </a:solidFill>
                          <a:effectLst/>
                        </a:rPr>
                        <a:t>g</a:t>
                      </a:r>
                      <a:r>
                        <a:rPr lang="en-US" sz="1200" b="0" spc="5" dirty="0" err="1">
                          <a:solidFill>
                            <a:schemeClr val="tx1"/>
                          </a:solidFill>
                          <a:effectLst/>
                        </a:rPr>
                        <a:t>é</a:t>
                      </a:r>
                      <a:r>
                        <a:rPr lang="en-US" sz="1200" b="0" spc="-25" dirty="0" err="1">
                          <a:solidFill>
                            <a:schemeClr val="tx1"/>
                          </a:solidFill>
                          <a:effectLst/>
                        </a:rPr>
                        <a:t>n</a:t>
                      </a:r>
                      <a:r>
                        <a:rPr lang="en-US" sz="1200" b="0" spc="5" dirty="0" err="1">
                          <a:solidFill>
                            <a:schemeClr val="tx1"/>
                          </a:solidFill>
                          <a:effectLst/>
                        </a:rPr>
                        <a:t>e</a:t>
                      </a:r>
                      <a:r>
                        <a:rPr lang="en-US" sz="1200" b="0" dirty="0" err="1">
                          <a:solidFill>
                            <a:schemeClr val="tx1"/>
                          </a:solidFill>
                          <a:effectLst/>
                        </a:rPr>
                        <a:t>k</a:t>
                      </a:r>
                      <a:r>
                        <a:rPr lang="en-US" sz="1200" b="0" spc="20" dirty="0">
                          <a:solidFill>
                            <a:schemeClr val="tx1"/>
                          </a:solidFill>
                          <a:effectLst/>
                        </a:rPr>
                        <a:t> </a:t>
                      </a:r>
                      <a:r>
                        <a:rPr lang="en-US" sz="1200" b="0" spc="5" dirty="0" err="1">
                          <a:solidFill>
                            <a:schemeClr val="tx1"/>
                          </a:solidFill>
                          <a:effectLst/>
                        </a:rPr>
                        <a:t>e</a:t>
                      </a:r>
                      <a:r>
                        <a:rPr lang="en-US" sz="1200" b="0" dirty="0" err="1">
                          <a:solidFill>
                            <a:schemeClr val="tx1"/>
                          </a:solidFill>
                          <a:effectLst/>
                        </a:rPr>
                        <a:t>g</a:t>
                      </a:r>
                      <a:r>
                        <a:rPr lang="en-US" sz="1200" b="0" spc="-25" dirty="0" err="1">
                          <a:solidFill>
                            <a:schemeClr val="tx1"/>
                          </a:solidFill>
                          <a:effectLst/>
                        </a:rPr>
                        <a:t>y</a:t>
                      </a:r>
                      <a:r>
                        <a:rPr lang="en-US" sz="1200" b="0" spc="5" dirty="0" err="1">
                          <a:solidFill>
                            <a:schemeClr val="tx1"/>
                          </a:solidFill>
                          <a:effectLst/>
                        </a:rPr>
                        <a:t>i</a:t>
                      </a:r>
                      <a:r>
                        <a:rPr lang="en-US" sz="1200" b="0" dirty="0" err="1">
                          <a:solidFill>
                            <a:schemeClr val="tx1"/>
                          </a:solidFill>
                          <a:effectLst/>
                        </a:rPr>
                        <a:t>d</a:t>
                      </a:r>
                      <a:r>
                        <a:rPr lang="en-US" sz="1200" b="0" spc="-15" dirty="0" err="1">
                          <a:solidFill>
                            <a:schemeClr val="tx1"/>
                          </a:solidFill>
                          <a:effectLst/>
                        </a:rPr>
                        <a:t>e</a:t>
                      </a:r>
                      <a:r>
                        <a:rPr lang="en-US" sz="1200" b="0" spc="5" dirty="0" err="1">
                          <a:solidFill>
                            <a:schemeClr val="tx1"/>
                          </a:solidFill>
                          <a:effectLst/>
                        </a:rPr>
                        <a:t>j</a:t>
                      </a:r>
                      <a:r>
                        <a:rPr lang="en-US" sz="1200" b="0" dirty="0" err="1">
                          <a:solidFill>
                            <a:schemeClr val="tx1"/>
                          </a:solidFill>
                          <a:effectLst/>
                        </a:rPr>
                        <a:t>ű</a:t>
                      </a:r>
                      <a:r>
                        <a:rPr lang="en-US" sz="1200" b="0" dirty="0">
                          <a:solidFill>
                            <a:schemeClr val="tx1"/>
                          </a:solidFill>
                          <a:effectLst/>
                        </a:rPr>
                        <a:t> </a:t>
                      </a:r>
                      <a:r>
                        <a:rPr lang="en-US" sz="1200" b="0" dirty="0" err="1">
                          <a:solidFill>
                            <a:schemeClr val="tx1"/>
                          </a:solidFill>
                          <a:effectLst/>
                        </a:rPr>
                        <a:t>b</a:t>
                      </a:r>
                      <a:r>
                        <a:rPr lang="en-US" sz="1200" b="0" spc="5" dirty="0" err="1">
                          <a:solidFill>
                            <a:schemeClr val="tx1"/>
                          </a:solidFill>
                          <a:effectLst/>
                        </a:rPr>
                        <a:t>i</a:t>
                      </a:r>
                      <a:r>
                        <a:rPr lang="en-US" sz="1200" b="0" spc="-15" dirty="0" err="1">
                          <a:solidFill>
                            <a:schemeClr val="tx1"/>
                          </a:solidFill>
                          <a:effectLst/>
                        </a:rPr>
                        <a:t>z</a:t>
                      </a:r>
                      <a:r>
                        <a:rPr lang="en-US" sz="1200" b="0" spc="5" dirty="0" err="1">
                          <a:solidFill>
                            <a:schemeClr val="tx1"/>
                          </a:solidFill>
                          <a:effectLst/>
                        </a:rPr>
                        <a:t>t</a:t>
                      </a:r>
                      <a:r>
                        <a:rPr lang="en-US" sz="1200" b="0" dirty="0" err="1">
                          <a:solidFill>
                            <a:schemeClr val="tx1"/>
                          </a:solidFill>
                          <a:effectLst/>
                        </a:rPr>
                        <a:t>o</a:t>
                      </a:r>
                      <a:r>
                        <a:rPr lang="en-US" sz="1200" b="0" spc="-10" dirty="0" err="1">
                          <a:solidFill>
                            <a:schemeClr val="tx1"/>
                          </a:solidFill>
                          <a:effectLst/>
                        </a:rPr>
                        <a:t>s</a:t>
                      </a:r>
                      <a:r>
                        <a:rPr lang="en-US" sz="1200" b="0" spc="-15" dirty="0" err="1">
                          <a:solidFill>
                            <a:schemeClr val="tx1"/>
                          </a:solidFill>
                          <a:effectLst/>
                        </a:rPr>
                        <a:t>í</a:t>
                      </a:r>
                      <a:r>
                        <a:rPr lang="en-US" sz="1200" b="0" spc="5" dirty="0" err="1">
                          <a:solidFill>
                            <a:schemeClr val="tx1"/>
                          </a:solidFill>
                          <a:effectLst/>
                        </a:rPr>
                        <a:t>tá</a:t>
                      </a:r>
                      <a:r>
                        <a:rPr lang="en-US" sz="1200" b="0" spc="-30" dirty="0" err="1">
                          <a:solidFill>
                            <a:schemeClr val="tx1"/>
                          </a:solidFill>
                          <a:effectLst/>
                        </a:rPr>
                        <a:t>s</a:t>
                      </a:r>
                      <a:r>
                        <a:rPr lang="en-US" sz="1200" b="0" dirty="0" err="1">
                          <a:solidFill>
                            <a:schemeClr val="tx1"/>
                          </a:solidFill>
                          <a:effectLst/>
                        </a:rPr>
                        <a:t>a</a:t>
                      </a:r>
                      <a:r>
                        <a:rPr lang="en-US" sz="1200" b="0" spc="15" dirty="0">
                          <a:solidFill>
                            <a:schemeClr val="tx1"/>
                          </a:solidFill>
                          <a:effectLst/>
                        </a:rPr>
                        <a:t> </a:t>
                      </a:r>
                      <a:r>
                        <a:rPr lang="en-US" sz="1200" b="0" spc="5" dirty="0" err="1">
                          <a:solidFill>
                            <a:schemeClr val="tx1"/>
                          </a:solidFill>
                          <a:effectLst/>
                        </a:rPr>
                        <a:t>m</a:t>
                      </a:r>
                      <a:r>
                        <a:rPr lang="en-US" sz="1200" b="0" spc="-15" dirty="0" err="1">
                          <a:solidFill>
                            <a:schemeClr val="tx1"/>
                          </a:solidFill>
                          <a:effectLst/>
                        </a:rPr>
                        <a:t>e</a:t>
                      </a:r>
                      <a:r>
                        <a:rPr lang="en-US" sz="1200" b="0" spc="5" dirty="0" err="1">
                          <a:solidFill>
                            <a:schemeClr val="tx1"/>
                          </a:solidFill>
                          <a:effectLst/>
                        </a:rPr>
                        <a:t>l</a:t>
                      </a:r>
                      <a:r>
                        <a:rPr lang="en-US" sz="1200" b="0" spc="-15" dirty="0" err="1">
                          <a:solidFill>
                            <a:schemeClr val="tx1"/>
                          </a:solidFill>
                          <a:effectLst/>
                        </a:rPr>
                        <a:t>l</a:t>
                      </a:r>
                      <a:r>
                        <a:rPr lang="en-US" sz="1200" b="0" spc="5" dirty="0" err="1">
                          <a:solidFill>
                            <a:schemeClr val="tx1"/>
                          </a:solidFill>
                          <a:effectLst/>
                        </a:rPr>
                        <a:t>et</a:t>
                      </a:r>
                      <a:r>
                        <a:rPr lang="en-US" sz="1200" b="0" spc="-15" dirty="0" err="1">
                          <a:solidFill>
                            <a:schemeClr val="tx1"/>
                          </a:solidFill>
                          <a:effectLst/>
                        </a:rPr>
                        <a:t>t</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800"/>
                        </a:lnSpc>
                        <a:spcBef>
                          <a:spcPts val="45"/>
                        </a:spcBef>
                        <a:spcAft>
                          <a:spcPts val="0"/>
                        </a:spcAft>
                      </a:pPr>
                      <a:r>
                        <a:rPr lang="en-US" sz="1050" b="0" dirty="0">
                          <a:solidFill>
                            <a:schemeClr val="tx1"/>
                          </a:solidFill>
                          <a:effectLst/>
                        </a:rPr>
                        <a:t> </a:t>
                      </a:r>
                      <a:endParaRPr lang="hu-HU" sz="1200" b="0" dirty="0">
                        <a:solidFill>
                          <a:schemeClr val="tx1"/>
                        </a:solidFill>
                        <a:effectLst/>
                      </a:endParaRPr>
                    </a:p>
                    <a:p>
                      <a:pPr algn="just">
                        <a:lnSpc>
                          <a:spcPts val="1000"/>
                        </a:lnSpc>
                        <a:spcAft>
                          <a:spcPts val="0"/>
                        </a:spcAft>
                      </a:pPr>
                      <a:r>
                        <a:rPr lang="en-US" sz="1200" b="0" dirty="0">
                          <a:solidFill>
                            <a:schemeClr val="tx1"/>
                          </a:solidFill>
                          <a:effectLst/>
                        </a:rPr>
                        <a:t> </a:t>
                      </a:r>
                      <a:endParaRPr lang="hu-HU" sz="1200" b="0" dirty="0">
                        <a:solidFill>
                          <a:schemeClr val="tx1"/>
                        </a:solidFill>
                        <a:effectLst/>
                      </a:endParaRPr>
                    </a:p>
                    <a:p>
                      <a:pPr marL="106045" algn="just">
                        <a:spcAft>
                          <a:spcPts val="0"/>
                        </a:spcAft>
                      </a:pPr>
                      <a:r>
                        <a:rPr lang="en-US" sz="1200" b="0" dirty="0">
                          <a:solidFill>
                            <a:schemeClr val="tx1"/>
                          </a:solidFill>
                          <a:effectLst/>
                        </a:rPr>
                        <a:t>-</a:t>
                      </a:r>
                      <a:r>
                        <a:rPr lang="en-US" sz="1200" b="0" spc="15" dirty="0">
                          <a:solidFill>
                            <a:schemeClr val="tx1"/>
                          </a:solidFill>
                          <a:effectLst/>
                        </a:rPr>
                        <a:t> </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el</a:t>
                      </a:r>
                      <a:r>
                        <a:rPr lang="en-US" sz="1200" b="0" spc="-15" dirty="0" err="1">
                          <a:solidFill>
                            <a:schemeClr val="tx1"/>
                          </a:solidFill>
                          <a:effectLst/>
                        </a:rPr>
                        <a:t>e</a:t>
                      </a:r>
                      <a:r>
                        <a:rPr lang="en-US" sz="1200" b="0" dirty="0" err="1">
                          <a:solidFill>
                            <a:schemeClr val="tx1"/>
                          </a:solidFill>
                          <a:effectLst/>
                        </a:rPr>
                        <a:t>p</a:t>
                      </a:r>
                      <a:r>
                        <a:rPr lang="en-US" sz="1200" b="0" spc="5" dirty="0" err="1">
                          <a:solidFill>
                            <a:schemeClr val="tx1"/>
                          </a:solidFill>
                          <a:effectLst/>
                        </a:rPr>
                        <a:t>e</a:t>
                      </a:r>
                      <a:r>
                        <a:rPr lang="en-US" sz="1200" b="0" dirty="0" err="1">
                          <a:solidFill>
                            <a:schemeClr val="tx1"/>
                          </a:solidFill>
                          <a:effectLst/>
                        </a:rPr>
                        <a:t>s</a:t>
                      </a:r>
                      <a:r>
                        <a:rPr lang="en-US" sz="1200" b="0" spc="-5" dirty="0">
                          <a:solidFill>
                            <a:schemeClr val="tx1"/>
                          </a:solidFill>
                          <a:effectLst/>
                        </a:rPr>
                        <a:t> </a:t>
                      </a:r>
                      <a:r>
                        <a:rPr lang="en-US" sz="1200" b="0" dirty="0" err="1">
                          <a:solidFill>
                            <a:schemeClr val="tx1"/>
                          </a:solidFill>
                          <a:effectLst/>
                        </a:rPr>
                        <a:t>ön</a:t>
                      </a:r>
                      <a:r>
                        <a:rPr lang="en-US" sz="1200" b="0" spc="-15" dirty="0" err="1">
                          <a:solidFill>
                            <a:schemeClr val="tx1"/>
                          </a:solidFill>
                          <a:effectLst/>
                        </a:rPr>
                        <a:t>i</a:t>
                      </a:r>
                      <a:r>
                        <a:rPr lang="en-US" sz="1200" b="0" spc="5" dirty="0" err="1">
                          <a:solidFill>
                            <a:schemeClr val="tx1"/>
                          </a:solidFill>
                          <a:effectLst/>
                        </a:rPr>
                        <a:t>t</a:t>
                      </a:r>
                      <a:r>
                        <a:rPr lang="en-US" sz="1200" b="0" spc="-15" dirty="0" err="1">
                          <a:solidFill>
                            <a:schemeClr val="tx1"/>
                          </a:solidFill>
                          <a:effectLst/>
                        </a:rPr>
                        <a:t>a</a:t>
                      </a:r>
                      <a:r>
                        <a:rPr lang="en-US" sz="1200" b="0" spc="5" dirty="0" err="1">
                          <a:solidFill>
                            <a:schemeClr val="tx1"/>
                          </a:solidFill>
                          <a:effectLst/>
                        </a:rPr>
                        <a:t>t</a:t>
                      </a:r>
                      <a:r>
                        <a:rPr lang="en-US" sz="1200" b="0" dirty="0" err="1">
                          <a:solidFill>
                            <a:schemeClr val="tx1"/>
                          </a:solidFill>
                          <a:effectLst/>
                        </a:rPr>
                        <a:t>ót</a:t>
                      </a:r>
                      <a:r>
                        <a:rPr lang="en-US" sz="1200" b="0" spc="5" dirty="0">
                          <a:solidFill>
                            <a:schemeClr val="tx1"/>
                          </a:solidFill>
                          <a:effectLst/>
                        </a:rPr>
                        <a:t> </a:t>
                      </a:r>
                      <a:r>
                        <a:rPr lang="en-US" sz="1200" b="0" spc="-15" dirty="0" err="1">
                          <a:solidFill>
                            <a:schemeClr val="tx1"/>
                          </a:solidFill>
                          <a:effectLst/>
                        </a:rPr>
                        <a:t>a</a:t>
                      </a:r>
                      <a:r>
                        <a:rPr lang="en-US" sz="1200" b="0" spc="5" dirty="0" err="1">
                          <a:solidFill>
                            <a:schemeClr val="tx1"/>
                          </a:solidFill>
                          <a:effectLst/>
                        </a:rPr>
                        <a:t>l</a:t>
                      </a:r>
                      <a:r>
                        <a:rPr lang="en-US" sz="1200" b="0" dirty="0" err="1">
                          <a:solidFill>
                            <a:schemeClr val="tx1"/>
                          </a:solidFill>
                          <a:effectLst/>
                        </a:rPr>
                        <a:t>k</a:t>
                      </a:r>
                      <a:r>
                        <a:rPr lang="en-US" sz="1200" b="0" spc="-15" dirty="0" err="1">
                          <a:solidFill>
                            <a:schemeClr val="tx1"/>
                          </a:solidFill>
                          <a:effectLst/>
                        </a:rPr>
                        <a:t>a</a:t>
                      </a:r>
                      <a:r>
                        <a:rPr lang="en-US" sz="1200" b="0" spc="5" dirty="0" err="1">
                          <a:solidFill>
                            <a:schemeClr val="tx1"/>
                          </a:solidFill>
                          <a:effectLst/>
                        </a:rPr>
                        <a:t>l</a:t>
                      </a:r>
                      <a:r>
                        <a:rPr lang="en-US" sz="1200" b="0" spc="-15" dirty="0" err="1">
                          <a:solidFill>
                            <a:schemeClr val="tx1"/>
                          </a:solidFill>
                          <a:effectLst/>
                        </a:rPr>
                        <a:t>ma</a:t>
                      </a:r>
                      <a:r>
                        <a:rPr lang="en-US" sz="1200" b="0" spc="5" dirty="0" err="1">
                          <a:solidFill>
                            <a:schemeClr val="tx1"/>
                          </a:solidFill>
                          <a:effectLst/>
                        </a:rPr>
                        <a:t>z</a:t>
                      </a:r>
                      <a:r>
                        <a:rPr lang="en-US" sz="1200" b="0" dirty="0" err="1">
                          <a:solidFill>
                            <a:schemeClr val="tx1"/>
                          </a:solidFill>
                          <a:effectLst/>
                        </a:rPr>
                        <a:t>n</a:t>
                      </a:r>
                      <a:r>
                        <a:rPr lang="en-US" sz="1200" b="0" spc="5" dirty="0" err="1">
                          <a:solidFill>
                            <a:schemeClr val="tx1"/>
                          </a:solidFill>
                          <a:effectLst/>
                        </a:rPr>
                        <a:t>a</a:t>
                      </a:r>
                      <a:r>
                        <a:rPr lang="en-US" sz="1200" b="0" spc="-25" dirty="0" err="1">
                          <a:solidFill>
                            <a:schemeClr val="tx1"/>
                          </a:solidFill>
                          <a:effectLst/>
                        </a:rPr>
                        <a:t>k</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1084243"/>
                  </a:ext>
                </a:extLst>
              </a:tr>
              <a:tr h="1055569">
                <a:tc>
                  <a:txBody>
                    <a:bodyPr/>
                    <a:lstStyle/>
                    <a:p>
                      <a:pPr algn="just">
                        <a:lnSpc>
                          <a:spcPts val="900"/>
                        </a:lnSpc>
                        <a:spcBef>
                          <a:spcPts val="35"/>
                        </a:spcBef>
                        <a:spcAft>
                          <a:spcPts val="0"/>
                        </a:spcAft>
                      </a:pPr>
                      <a:r>
                        <a:rPr lang="en-US" sz="1100" b="0" dirty="0">
                          <a:solidFill>
                            <a:schemeClr val="tx1"/>
                          </a:solidFill>
                          <a:effectLst/>
                        </a:rPr>
                        <a:t> </a:t>
                      </a:r>
                      <a:endParaRPr lang="hu-HU" sz="1200" b="0" dirty="0">
                        <a:solidFill>
                          <a:schemeClr val="tx1"/>
                        </a:solidFill>
                        <a:effectLst/>
                      </a:endParaRPr>
                    </a:p>
                    <a:p>
                      <a:pPr marL="109220" algn="just">
                        <a:spcAft>
                          <a:spcPts val="0"/>
                        </a:spcAft>
                      </a:pPr>
                      <a:endParaRPr lang="hu-HU" sz="1200" b="0" spc="-10" dirty="0">
                        <a:solidFill>
                          <a:schemeClr val="tx1"/>
                        </a:solidFill>
                        <a:effectLst/>
                      </a:endParaRPr>
                    </a:p>
                    <a:p>
                      <a:pPr marL="109220" algn="just">
                        <a:spcAft>
                          <a:spcPts val="0"/>
                        </a:spcAft>
                      </a:pPr>
                      <a:r>
                        <a:rPr lang="en-US" sz="1200" b="0" spc="-10" dirty="0">
                          <a:solidFill>
                            <a:schemeClr val="tx1"/>
                          </a:solidFill>
                          <a:effectLst/>
                        </a:rPr>
                        <a:t>A</a:t>
                      </a:r>
                      <a:r>
                        <a:rPr lang="en-US" sz="1200" b="0" dirty="0">
                          <a:solidFill>
                            <a:schemeClr val="tx1"/>
                          </a:solidFill>
                          <a:effectLst/>
                        </a:rPr>
                        <a:t>z</a:t>
                      </a:r>
                      <a:r>
                        <a:rPr lang="en-US" sz="1200" b="0" spc="25" dirty="0">
                          <a:solidFill>
                            <a:schemeClr val="tx1"/>
                          </a:solidFill>
                          <a:effectLst/>
                        </a:rPr>
                        <a:t> </a:t>
                      </a:r>
                      <a:r>
                        <a:rPr lang="en-US" sz="1200" b="0" spc="-15" dirty="0" err="1">
                          <a:solidFill>
                            <a:schemeClr val="tx1"/>
                          </a:solidFill>
                          <a:effectLst/>
                        </a:rPr>
                        <a:t>i</a:t>
                      </a:r>
                      <a:r>
                        <a:rPr lang="en-US" sz="1200" b="0" dirty="0" err="1">
                          <a:solidFill>
                            <a:schemeClr val="tx1"/>
                          </a:solidFill>
                          <a:effectLst/>
                        </a:rPr>
                        <a:t>vóv</a:t>
                      </a:r>
                      <a:r>
                        <a:rPr lang="en-US" sz="1200" b="0" spc="-15" dirty="0" err="1">
                          <a:solidFill>
                            <a:schemeClr val="tx1"/>
                          </a:solidFill>
                          <a:effectLst/>
                        </a:rPr>
                        <a:t>í</a:t>
                      </a:r>
                      <a:r>
                        <a:rPr lang="en-US" sz="1200" b="0" spc="15" dirty="0" err="1">
                          <a:solidFill>
                            <a:schemeClr val="tx1"/>
                          </a:solidFill>
                          <a:effectLst/>
                        </a:rPr>
                        <a:t>z</a:t>
                      </a:r>
                      <a:r>
                        <a:rPr lang="en-US" sz="1200" b="0" dirty="0" err="1">
                          <a:solidFill>
                            <a:schemeClr val="tx1"/>
                          </a:solidFill>
                          <a:effectLst/>
                        </a:rPr>
                        <a:t>-</a:t>
                      </a:r>
                      <a:r>
                        <a:rPr lang="en-US" sz="1200" b="0" spc="-25" dirty="0" err="1">
                          <a:solidFill>
                            <a:schemeClr val="tx1"/>
                          </a:solidFill>
                          <a:effectLst/>
                        </a:rPr>
                        <a:t>b</a:t>
                      </a:r>
                      <a:r>
                        <a:rPr lang="en-US" sz="1200" b="0" spc="5" dirty="0" err="1">
                          <a:solidFill>
                            <a:schemeClr val="tx1"/>
                          </a:solidFill>
                          <a:effectLst/>
                        </a:rPr>
                        <a:t>e</a:t>
                      </a:r>
                      <a:r>
                        <a:rPr lang="en-US" sz="1200" b="0" dirty="0" err="1">
                          <a:solidFill>
                            <a:schemeClr val="tx1"/>
                          </a:solidFill>
                          <a:effectLst/>
                        </a:rPr>
                        <a:t>r</a:t>
                      </a:r>
                      <a:r>
                        <a:rPr lang="en-US" sz="1200" b="0" spc="10" dirty="0" err="1">
                          <a:solidFill>
                            <a:schemeClr val="tx1"/>
                          </a:solidFill>
                          <a:effectLst/>
                        </a:rPr>
                        <a:t>e</a:t>
                      </a:r>
                      <a:r>
                        <a:rPr lang="en-US" sz="1200" b="0" spc="-25" dirty="0" err="1">
                          <a:solidFill>
                            <a:schemeClr val="tx1"/>
                          </a:solidFill>
                          <a:effectLst/>
                        </a:rPr>
                        <a:t>n</a:t>
                      </a:r>
                      <a:r>
                        <a:rPr lang="en-US" sz="1200" b="0" dirty="0" err="1">
                          <a:solidFill>
                            <a:schemeClr val="tx1"/>
                          </a:solidFill>
                          <a:effectLst/>
                        </a:rPr>
                        <a:t>d</a:t>
                      </a:r>
                      <a:r>
                        <a:rPr lang="en-US" sz="1200" b="0" spc="-15" dirty="0" err="1">
                          <a:solidFill>
                            <a:schemeClr val="tx1"/>
                          </a:solidFill>
                          <a:effectLst/>
                        </a:rPr>
                        <a:t>e</a:t>
                      </a:r>
                      <a:r>
                        <a:rPr lang="en-US" sz="1200" b="0" spc="5" dirty="0" err="1">
                          <a:solidFill>
                            <a:schemeClr val="tx1"/>
                          </a:solidFill>
                          <a:effectLst/>
                        </a:rPr>
                        <a:t>zé</a:t>
                      </a:r>
                      <a:r>
                        <a:rPr lang="en-US" sz="1200" b="0" dirty="0" err="1">
                          <a:solidFill>
                            <a:schemeClr val="tx1"/>
                          </a:solidFill>
                          <a:effectLst/>
                        </a:rPr>
                        <a:t>s</a:t>
                      </a:r>
                      <a:r>
                        <a:rPr lang="en-US" sz="1200" b="0" dirty="0">
                          <a:solidFill>
                            <a:schemeClr val="tx1"/>
                          </a:solidFill>
                          <a:effectLst/>
                        </a:rPr>
                        <a:t> </a:t>
                      </a:r>
                      <a:r>
                        <a:rPr lang="en-US" sz="1200" b="0" dirty="0" err="1">
                          <a:solidFill>
                            <a:schemeClr val="tx1"/>
                          </a:solidFill>
                          <a:effectLst/>
                        </a:rPr>
                        <a:t>k</a:t>
                      </a:r>
                      <a:r>
                        <a:rPr lang="en-US" sz="1200" b="0" spc="-15" dirty="0" err="1">
                          <a:solidFill>
                            <a:schemeClr val="tx1"/>
                          </a:solidFill>
                          <a:effectLst/>
                        </a:rPr>
                        <a:t>a</a:t>
                      </a:r>
                      <a:r>
                        <a:rPr lang="en-US" sz="1200" b="0" spc="5" dirty="0" err="1">
                          <a:solidFill>
                            <a:schemeClr val="tx1"/>
                          </a:solidFill>
                          <a:effectLst/>
                        </a:rPr>
                        <a:t>li</a:t>
                      </a:r>
                      <a:r>
                        <a:rPr lang="en-US" sz="1200" b="0" dirty="0" err="1">
                          <a:solidFill>
                            <a:schemeClr val="tx1"/>
                          </a:solidFill>
                          <a:effectLst/>
                        </a:rPr>
                        <a:t>b</a:t>
                      </a:r>
                      <a:r>
                        <a:rPr lang="en-US" sz="1200" b="0" spc="-25" dirty="0" err="1">
                          <a:solidFill>
                            <a:schemeClr val="tx1"/>
                          </a:solidFill>
                          <a:effectLst/>
                        </a:rPr>
                        <a:t>r</a:t>
                      </a:r>
                      <a:r>
                        <a:rPr lang="en-US" sz="1200" b="0" spc="5" dirty="0" err="1">
                          <a:solidFill>
                            <a:schemeClr val="tx1"/>
                          </a:solidFill>
                          <a:effectLst/>
                        </a:rPr>
                        <a:t>á</a:t>
                      </a:r>
                      <a:r>
                        <a:rPr lang="en-US" sz="1200" b="0" spc="-15" dirty="0" err="1">
                          <a:solidFill>
                            <a:schemeClr val="tx1"/>
                          </a:solidFill>
                          <a:effectLst/>
                        </a:rPr>
                        <a:t>l</a:t>
                      </a:r>
                      <a:r>
                        <a:rPr lang="en-US" sz="1200" b="0" spc="5" dirty="0" err="1">
                          <a:solidFill>
                            <a:schemeClr val="tx1"/>
                          </a:solidFill>
                          <a:effectLst/>
                        </a:rPr>
                        <a:t>á</a:t>
                      </a:r>
                      <a:r>
                        <a:rPr lang="en-US" sz="1200" b="0" spc="-10" dirty="0" err="1">
                          <a:solidFill>
                            <a:schemeClr val="tx1"/>
                          </a:solidFill>
                          <a:effectLst/>
                        </a:rPr>
                        <a:t>s</a:t>
                      </a:r>
                      <a:r>
                        <a:rPr lang="en-US" sz="1200" b="0" spc="5" dirty="0" err="1">
                          <a:solidFill>
                            <a:schemeClr val="tx1"/>
                          </a:solidFill>
                          <a:effectLst/>
                        </a:rPr>
                        <a:t>á</a:t>
                      </a:r>
                      <a:r>
                        <a:rPr lang="en-US" sz="1200" b="0" spc="-25" dirty="0" err="1">
                          <a:solidFill>
                            <a:schemeClr val="tx1"/>
                          </a:solidFill>
                          <a:effectLst/>
                        </a:rPr>
                        <a:t>n</a:t>
                      </a:r>
                      <a:r>
                        <a:rPr lang="en-US" sz="1200" b="0" spc="5" dirty="0" err="1">
                          <a:solidFill>
                            <a:schemeClr val="tx1"/>
                          </a:solidFill>
                          <a:effectLst/>
                        </a:rPr>
                        <a:t>a</a:t>
                      </a:r>
                      <a:r>
                        <a:rPr lang="en-US" sz="1200" b="0" dirty="0" err="1">
                          <a:solidFill>
                            <a:schemeClr val="tx1"/>
                          </a:solidFill>
                          <a:effectLst/>
                        </a:rPr>
                        <a:t>k</a:t>
                      </a:r>
                      <a:r>
                        <a:rPr lang="en-US" sz="1200" b="0" spc="15" dirty="0">
                          <a:solidFill>
                            <a:schemeClr val="tx1"/>
                          </a:solidFill>
                          <a:effectLst/>
                        </a:rPr>
                        <a:t> </a:t>
                      </a:r>
                      <a:r>
                        <a:rPr lang="en-US" sz="1200" b="0" dirty="0" err="1">
                          <a:solidFill>
                            <a:schemeClr val="tx1"/>
                          </a:solidFill>
                          <a:effectLst/>
                        </a:rPr>
                        <a:t>r</a:t>
                      </a:r>
                      <a:r>
                        <a:rPr lang="en-US" sz="1200" b="0" spc="10" dirty="0" err="1">
                          <a:solidFill>
                            <a:schemeClr val="tx1"/>
                          </a:solidFill>
                          <a:effectLst/>
                        </a:rPr>
                        <a:t>e</a:t>
                      </a:r>
                      <a:r>
                        <a:rPr lang="en-US" sz="1200" b="0" spc="-5" dirty="0" err="1">
                          <a:solidFill>
                            <a:schemeClr val="tx1"/>
                          </a:solidFill>
                          <a:effectLst/>
                        </a:rPr>
                        <a:t>n</a:t>
                      </a:r>
                      <a:r>
                        <a:rPr lang="en-US" sz="1200" b="0" dirty="0" err="1">
                          <a:solidFill>
                            <a:schemeClr val="tx1"/>
                          </a:solidFill>
                          <a:effectLst/>
                        </a:rPr>
                        <a:t>d</a:t>
                      </a:r>
                      <a:r>
                        <a:rPr lang="en-US" sz="1200" b="0" spc="-10" dirty="0" err="1">
                          <a:solidFill>
                            <a:schemeClr val="tx1"/>
                          </a:solidFill>
                          <a:effectLst/>
                        </a:rPr>
                        <a:t>s</a:t>
                      </a:r>
                      <a:r>
                        <a:rPr lang="en-US" sz="1200" b="0" spc="5" dirty="0" err="1">
                          <a:solidFill>
                            <a:schemeClr val="tx1"/>
                          </a:solidFill>
                          <a:effectLst/>
                        </a:rPr>
                        <a:t>ze</a:t>
                      </a:r>
                      <a:r>
                        <a:rPr lang="en-US" sz="1200" b="0" spc="-25" dirty="0" err="1">
                          <a:solidFill>
                            <a:schemeClr val="tx1"/>
                          </a:solidFill>
                          <a:effectLst/>
                        </a:rPr>
                        <a:t>r</a:t>
                      </a:r>
                      <a:r>
                        <a:rPr lang="en-US" sz="1200" b="0" spc="5" dirty="0" err="1">
                          <a:solidFill>
                            <a:schemeClr val="tx1"/>
                          </a:solidFill>
                          <a:effectLst/>
                        </a:rPr>
                        <a:t>e</a:t>
                      </a:r>
                      <a:r>
                        <a:rPr lang="en-US" sz="1200" b="0" dirty="0" err="1">
                          <a:solidFill>
                            <a:schemeClr val="tx1"/>
                          </a:solidFill>
                          <a:effectLst/>
                        </a:rPr>
                        <a:t>s</a:t>
                      </a:r>
                      <a:endParaRPr lang="hu-HU" sz="1200" b="0" dirty="0">
                        <a:solidFill>
                          <a:schemeClr val="tx1"/>
                        </a:solidFill>
                        <a:effectLst/>
                      </a:endParaRPr>
                    </a:p>
                    <a:p>
                      <a:pPr marL="109220" algn="just">
                        <a:spcAft>
                          <a:spcPts val="0"/>
                        </a:spcAft>
                      </a:pPr>
                      <a:r>
                        <a:rPr lang="en-US" sz="1200" b="0" spc="5" dirty="0" err="1">
                          <a:solidFill>
                            <a:schemeClr val="tx1"/>
                          </a:solidFill>
                          <a:effectLst/>
                        </a:rPr>
                        <a:t>el</a:t>
                      </a:r>
                      <a:r>
                        <a:rPr lang="en-US" sz="1200" b="0" spc="-15" dirty="0" err="1">
                          <a:solidFill>
                            <a:schemeClr val="tx1"/>
                          </a:solidFill>
                          <a:effectLst/>
                        </a:rPr>
                        <a:t>l</a:t>
                      </a:r>
                      <a:r>
                        <a:rPr lang="en-US" sz="1200" b="0" spc="5" dirty="0" err="1">
                          <a:solidFill>
                            <a:schemeClr val="tx1"/>
                          </a:solidFill>
                          <a:effectLst/>
                        </a:rPr>
                        <a:t>e</a:t>
                      </a:r>
                      <a:r>
                        <a:rPr lang="en-US" sz="1200" b="0" dirty="0" err="1">
                          <a:solidFill>
                            <a:schemeClr val="tx1"/>
                          </a:solidFill>
                          <a:effectLst/>
                        </a:rPr>
                        <a:t>nő</a:t>
                      </a:r>
                      <a:r>
                        <a:rPr lang="en-US" sz="1200" b="0" spc="-25" dirty="0" err="1">
                          <a:solidFill>
                            <a:schemeClr val="tx1"/>
                          </a:solidFill>
                          <a:effectLst/>
                        </a:rPr>
                        <a:t>r</a:t>
                      </a:r>
                      <a:r>
                        <a:rPr lang="en-US" sz="1200" b="0" spc="5" dirty="0" err="1">
                          <a:solidFill>
                            <a:schemeClr val="tx1"/>
                          </a:solidFill>
                          <a:effectLst/>
                        </a:rPr>
                        <a:t>zé</a:t>
                      </a:r>
                      <a:r>
                        <a:rPr lang="en-US" sz="1200" b="0" spc="-30" dirty="0" err="1">
                          <a:solidFill>
                            <a:schemeClr val="tx1"/>
                          </a:solidFill>
                          <a:effectLst/>
                        </a:rPr>
                        <a:t>s</a:t>
                      </a:r>
                      <a:r>
                        <a:rPr lang="en-US" sz="1200" b="0" dirty="0" err="1">
                          <a:solidFill>
                            <a:schemeClr val="tx1"/>
                          </a:solidFill>
                          <a:effectLst/>
                        </a:rPr>
                        <a:t>e</a:t>
                      </a:r>
                      <a:r>
                        <a:rPr lang="en-US" sz="1200" b="0" spc="25" dirty="0">
                          <a:solidFill>
                            <a:schemeClr val="tx1"/>
                          </a:solidFill>
                          <a:effectLst/>
                        </a:rPr>
                        <a:t> </a:t>
                      </a:r>
                      <a:r>
                        <a:rPr lang="en-US" sz="1200" b="0" spc="5" dirty="0" err="1">
                          <a:solidFill>
                            <a:schemeClr val="tx1"/>
                          </a:solidFill>
                          <a:effectLst/>
                        </a:rPr>
                        <a:t>é</a:t>
                      </a:r>
                      <a:r>
                        <a:rPr lang="en-US" sz="1200" b="0" dirty="0" err="1">
                          <a:solidFill>
                            <a:schemeClr val="tx1"/>
                          </a:solidFill>
                          <a:effectLst/>
                        </a:rPr>
                        <a:t>s</a:t>
                      </a:r>
                      <a:r>
                        <a:rPr lang="en-US" sz="1200" b="0" spc="10" dirty="0">
                          <a:solidFill>
                            <a:schemeClr val="tx1"/>
                          </a:solidFill>
                          <a:effectLst/>
                        </a:rPr>
                        <a:t> </a:t>
                      </a:r>
                      <a:r>
                        <a:rPr lang="en-US" sz="1200" b="0" dirty="0">
                          <a:solidFill>
                            <a:schemeClr val="tx1"/>
                          </a:solidFill>
                          <a:effectLst/>
                        </a:rPr>
                        <a:t>(</a:t>
                      </a:r>
                      <a:r>
                        <a:rPr lang="en-US" sz="1200" b="0" spc="-30" dirty="0" err="1">
                          <a:solidFill>
                            <a:schemeClr val="tx1"/>
                          </a:solidFill>
                          <a:effectLst/>
                        </a:rPr>
                        <a:t>s</a:t>
                      </a:r>
                      <a:r>
                        <a:rPr lang="en-US" sz="1200" b="0" spc="5" dirty="0" err="1">
                          <a:solidFill>
                            <a:schemeClr val="tx1"/>
                          </a:solidFill>
                          <a:effectLst/>
                        </a:rPr>
                        <a:t>z</a:t>
                      </a:r>
                      <a:r>
                        <a:rPr lang="en-US" sz="1200" b="0" dirty="0" err="1">
                          <a:solidFill>
                            <a:schemeClr val="tx1"/>
                          </a:solidFill>
                          <a:effectLst/>
                        </a:rPr>
                        <a:t>ük</a:t>
                      </a:r>
                      <a:r>
                        <a:rPr lang="en-US" sz="1200" b="0" spc="-10" dirty="0" err="1">
                          <a:solidFill>
                            <a:schemeClr val="tx1"/>
                          </a:solidFill>
                          <a:effectLst/>
                        </a:rPr>
                        <a:t>s</a:t>
                      </a:r>
                      <a:r>
                        <a:rPr lang="en-US" sz="1200" b="0" spc="5" dirty="0" err="1">
                          <a:solidFill>
                            <a:schemeClr val="tx1"/>
                          </a:solidFill>
                          <a:effectLst/>
                        </a:rPr>
                        <a:t>é</a:t>
                      </a:r>
                      <a:r>
                        <a:rPr lang="en-US" sz="1200" b="0" dirty="0" err="1">
                          <a:solidFill>
                            <a:schemeClr val="tx1"/>
                          </a:solidFill>
                          <a:effectLst/>
                        </a:rPr>
                        <a:t>g</a:t>
                      </a:r>
                      <a:r>
                        <a:rPr lang="en-US" sz="1200" b="0" dirty="0">
                          <a:solidFill>
                            <a:schemeClr val="tx1"/>
                          </a:solidFill>
                          <a:effectLst/>
                        </a:rPr>
                        <a:t> </a:t>
                      </a:r>
                      <a:r>
                        <a:rPr lang="en-US" sz="1200" b="0" spc="5" dirty="0" err="1">
                          <a:solidFill>
                            <a:schemeClr val="tx1"/>
                          </a:solidFill>
                          <a:effectLst/>
                        </a:rPr>
                        <a:t>e</a:t>
                      </a:r>
                      <a:r>
                        <a:rPr lang="en-US" sz="1200" b="0" spc="-30" dirty="0" err="1">
                          <a:solidFill>
                            <a:schemeClr val="tx1"/>
                          </a:solidFill>
                          <a:effectLst/>
                        </a:rPr>
                        <a:t>s</a:t>
                      </a:r>
                      <a:r>
                        <a:rPr lang="en-US" sz="1200" b="0" spc="5" dirty="0" err="1">
                          <a:solidFill>
                            <a:schemeClr val="tx1"/>
                          </a:solidFill>
                          <a:effectLst/>
                        </a:rPr>
                        <a:t>e</a:t>
                      </a:r>
                      <a:r>
                        <a:rPr lang="en-US" sz="1200" b="0" spc="-15" dirty="0" err="1">
                          <a:solidFill>
                            <a:schemeClr val="tx1"/>
                          </a:solidFill>
                          <a:effectLst/>
                        </a:rPr>
                        <a:t>t</a:t>
                      </a:r>
                      <a:r>
                        <a:rPr lang="en-US" sz="1200" b="0" spc="5" dirty="0" err="1">
                          <a:solidFill>
                            <a:schemeClr val="tx1"/>
                          </a:solidFill>
                          <a:effectLst/>
                        </a:rPr>
                        <a:t>é</a:t>
                      </a:r>
                      <a:r>
                        <a:rPr lang="en-US" sz="1200" b="0" dirty="0" err="1">
                          <a:solidFill>
                            <a:schemeClr val="tx1"/>
                          </a:solidFill>
                          <a:effectLst/>
                        </a:rPr>
                        <a:t>n</a:t>
                      </a:r>
                      <a:r>
                        <a:rPr lang="en-US" sz="1200" b="0" dirty="0">
                          <a:solidFill>
                            <a:schemeClr val="tx1"/>
                          </a:solidFill>
                          <a:effectLst/>
                        </a:rPr>
                        <a:t>)</a:t>
                      </a:r>
                      <a:r>
                        <a:rPr lang="en-US" sz="1200" b="0" spc="5" dirty="0">
                          <a:solidFill>
                            <a:schemeClr val="tx1"/>
                          </a:solidFill>
                          <a:effectLst/>
                        </a:rPr>
                        <a:t> </a:t>
                      </a:r>
                      <a:r>
                        <a:rPr lang="en-US" sz="1200" b="0" spc="5" dirty="0" err="1">
                          <a:solidFill>
                            <a:schemeClr val="tx1"/>
                          </a:solidFill>
                          <a:effectLst/>
                        </a:rPr>
                        <a:t>á</a:t>
                      </a:r>
                      <a:r>
                        <a:rPr lang="en-US" sz="1200" b="0" spc="-15" dirty="0" err="1">
                          <a:solidFill>
                            <a:schemeClr val="tx1"/>
                          </a:solidFill>
                          <a:effectLst/>
                        </a:rPr>
                        <a:t>t</a:t>
                      </a:r>
                      <a:r>
                        <a:rPr lang="en-US" sz="1200" b="0" spc="5" dirty="0" err="1">
                          <a:solidFill>
                            <a:schemeClr val="tx1"/>
                          </a:solidFill>
                          <a:effectLst/>
                        </a:rPr>
                        <a:t>á</a:t>
                      </a:r>
                      <a:r>
                        <a:rPr lang="en-US" sz="1200" b="0" spc="15" dirty="0" err="1">
                          <a:solidFill>
                            <a:schemeClr val="tx1"/>
                          </a:solidFill>
                          <a:effectLst/>
                        </a:rPr>
                        <a:t>l</a:t>
                      </a:r>
                      <a:r>
                        <a:rPr lang="en-US" sz="1200" b="0" spc="5" dirty="0" err="1">
                          <a:solidFill>
                            <a:schemeClr val="tx1"/>
                          </a:solidFill>
                          <a:effectLst/>
                        </a:rPr>
                        <a:t>l</a:t>
                      </a:r>
                      <a:r>
                        <a:rPr lang="en-US" sz="1200" b="0" spc="-15" dirty="0" err="1">
                          <a:solidFill>
                            <a:schemeClr val="tx1"/>
                          </a:solidFill>
                          <a:effectLst/>
                        </a:rPr>
                        <a:t>í</a:t>
                      </a:r>
                      <a:r>
                        <a:rPr lang="en-US" sz="1200" b="0" spc="5" dirty="0" err="1">
                          <a:solidFill>
                            <a:schemeClr val="tx1"/>
                          </a:solidFill>
                          <a:effectLst/>
                        </a:rPr>
                        <a:t>tá</a:t>
                      </a:r>
                      <a:r>
                        <a:rPr lang="en-US" sz="1200" b="0" spc="-30" dirty="0" err="1">
                          <a:solidFill>
                            <a:schemeClr val="tx1"/>
                          </a:solidFill>
                          <a:effectLst/>
                        </a:rPr>
                        <a:t>s</a:t>
                      </a:r>
                      <a:r>
                        <a:rPr lang="en-US" sz="1200" b="0" spc="5" dirty="0" err="1">
                          <a:solidFill>
                            <a:schemeClr val="tx1"/>
                          </a:solidFill>
                          <a:effectLst/>
                        </a:rPr>
                        <a:t>a</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06045" algn="just">
                        <a:spcBef>
                          <a:spcPts val="355"/>
                        </a:spcBef>
                        <a:spcAft>
                          <a:spcPts val="0"/>
                        </a:spcAft>
                      </a:pPr>
                      <a:endParaRPr lang="hu-HU" sz="1200" b="0" dirty="0">
                        <a:solidFill>
                          <a:schemeClr val="tx1"/>
                        </a:solidFill>
                        <a:effectLst/>
                      </a:endParaRPr>
                    </a:p>
                    <a:p>
                      <a:pPr marL="106045" algn="just">
                        <a:spcBef>
                          <a:spcPts val="355"/>
                        </a:spcBef>
                        <a:spcAft>
                          <a:spcPts val="0"/>
                        </a:spcAft>
                      </a:pPr>
                      <a:r>
                        <a:rPr lang="en-US" sz="1200" b="0" dirty="0">
                          <a:solidFill>
                            <a:schemeClr val="tx1"/>
                          </a:solidFill>
                          <a:effectLst/>
                        </a:rPr>
                        <a:t>-</a:t>
                      </a:r>
                      <a:r>
                        <a:rPr lang="en-US" sz="1200" b="0" spc="15" dirty="0">
                          <a:solidFill>
                            <a:schemeClr val="tx1"/>
                          </a:solidFill>
                          <a:effectLst/>
                        </a:rPr>
                        <a:t> </a:t>
                      </a:r>
                      <a:r>
                        <a:rPr lang="en-US" sz="1200" b="0" spc="-10" dirty="0">
                          <a:solidFill>
                            <a:schemeClr val="tx1"/>
                          </a:solidFill>
                          <a:effectLst/>
                        </a:rPr>
                        <a:t>A</a:t>
                      </a:r>
                      <a:r>
                        <a:rPr lang="en-US" sz="1200" b="0" dirty="0">
                          <a:solidFill>
                            <a:schemeClr val="tx1"/>
                          </a:solidFill>
                          <a:effectLst/>
                        </a:rPr>
                        <a:t>z</a:t>
                      </a:r>
                      <a:r>
                        <a:rPr lang="en-US" sz="1200" b="0" spc="5" dirty="0">
                          <a:solidFill>
                            <a:schemeClr val="tx1"/>
                          </a:solidFill>
                          <a:effectLst/>
                        </a:rPr>
                        <a:t> </a:t>
                      </a:r>
                      <a:r>
                        <a:rPr lang="en-US" sz="1200" b="0" spc="-15" dirty="0" err="1">
                          <a:solidFill>
                            <a:schemeClr val="tx1"/>
                          </a:solidFill>
                          <a:effectLst/>
                        </a:rPr>
                        <a:t>a</a:t>
                      </a:r>
                      <a:r>
                        <a:rPr lang="en-US" sz="1200" b="0" spc="5" dirty="0" err="1">
                          <a:solidFill>
                            <a:schemeClr val="tx1"/>
                          </a:solidFill>
                          <a:effectLst/>
                        </a:rPr>
                        <a:t>l</a:t>
                      </a:r>
                      <a:r>
                        <a:rPr lang="en-US" sz="1200" b="0" dirty="0" err="1">
                          <a:solidFill>
                            <a:schemeClr val="tx1"/>
                          </a:solidFill>
                          <a:effectLst/>
                        </a:rPr>
                        <a:t>k</a:t>
                      </a:r>
                      <a:r>
                        <a:rPr lang="en-US" sz="1200" b="0" spc="-15" dirty="0" err="1">
                          <a:solidFill>
                            <a:schemeClr val="tx1"/>
                          </a:solidFill>
                          <a:effectLst/>
                        </a:rPr>
                        <a:t>a</a:t>
                      </a:r>
                      <a:r>
                        <a:rPr lang="en-US" sz="1200" b="0" spc="5" dirty="0" err="1">
                          <a:solidFill>
                            <a:schemeClr val="tx1"/>
                          </a:solidFill>
                          <a:effectLst/>
                        </a:rPr>
                        <a:t>l</a:t>
                      </a:r>
                      <a:r>
                        <a:rPr lang="en-US" sz="1200" b="0" spc="-15" dirty="0" err="1">
                          <a:solidFill>
                            <a:schemeClr val="tx1"/>
                          </a:solidFill>
                          <a:effectLst/>
                        </a:rPr>
                        <a:t>m</a:t>
                      </a:r>
                      <a:r>
                        <a:rPr lang="en-US" sz="1200" b="0" spc="5" dirty="0" err="1">
                          <a:solidFill>
                            <a:schemeClr val="tx1"/>
                          </a:solidFill>
                          <a:effectLst/>
                        </a:rPr>
                        <a:t>a</a:t>
                      </a:r>
                      <a:r>
                        <a:rPr lang="en-US" sz="1200" b="0" spc="-15" dirty="0" err="1">
                          <a:solidFill>
                            <a:schemeClr val="tx1"/>
                          </a:solidFill>
                          <a:effectLst/>
                        </a:rPr>
                        <a:t>z</a:t>
                      </a:r>
                      <a:r>
                        <a:rPr lang="en-US" sz="1200" b="0" dirty="0" err="1">
                          <a:solidFill>
                            <a:schemeClr val="tx1"/>
                          </a:solidFill>
                          <a:effectLst/>
                        </a:rPr>
                        <a:t>ni</a:t>
                      </a:r>
                      <a:r>
                        <a:rPr lang="en-US" sz="1200" b="0" spc="15" dirty="0">
                          <a:solidFill>
                            <a:schemeClr val="tx1"/>
                          </a:solidFill>
                          <a:effectLst/>
                        </a:rPr>
                        <a:t> </a:t>
                      </a:r>
                      <a:r>
                        <a:rPr lang="en-US" sz="1200" b="0" dirty="0" err="1">
                          <a:solidFill>
                            <a:schemeClr val="tx1"/>
                          </a:solidFill>
                          <a:effectLst/>
                        </a:rPr>
                        <a:t>k</a:t>
                      </a:r>
                      <a:r>
                        <a:rPr lang="en-US" sz="1200" b="0" spc="5" dirty="0" err="1">
                          <a:solidFill>
                            <a:schemeClr val="tx1"/>
                          </a:solidFill>
                          <a:effectLst/>
                        </a:rPr>
                        <a:t>í</a:t>
                      </a:r>
                      <a:r>
                        <a:rPr lang="en-US" sz="1200" b="0" spc="-25" dirty="0" err="1">
                          <a:solidFill>
                            <a:schemeClr val="tx1"/>
                          </a:solidFill>
                          <a:effectLst/>
                        </a:rPr>
                        <a:t>v</a:t>
                      </a:r>
                      <a:r>
                        <a:rPr lang="en-US" sz="1200" b="0" spc="5" dirty="0" err="1">
                          <a:solidFill>
                            <a:schemeClr val="tx1"/>
                          </a:solidFill>
                          <a:effectLst/>
                        </a:rPr>
                        <a:t>á</a:t>
                      </a:r>
                      <a:r>
                        <a:rPr lang="en-US" sz="1200" b="0" dirty="0" err="1">
                          <a:solidFill>
                            <a:schemeClr val="tx1"/>
                          </a:solidFill>
                          <a:effectLst/>
                        </a:rPr>
                        <a:t>nt</a:t>
                      </a:r>
                      <a:r>
                        <a:rPr lang="en-US" sz="1200" b="0" dirty="0">
                          <a:solidFill>
                            <a:schemeClr val="tx1"/>
                          </a:solidFill>
                          <a:effectLst/>
                        </a:rPr>
                        <a:t> </a:t>
                      </a:r>
                      <a:r>
                        <a:rPr lang="en-US" sz="1200" b="0" spc="-25" dirty="0" err="1">
                          <a:solidFill>
                            <a:schemeClr val="tx1"/>
                          </a:solidFill>
                          <a:effectLst/>
                        </a:rPr>
                        <a:t>r</a:t>
                      </a:r>
                      <a:r>
                        <a:rPr lang="en-US" sz="1200" b="0" spc="5" dirty="0" err="1">
                          <a:solidFill>
                            <a:schemeClr val="tx1"/>
                          </a:solidFill>
                          <a:effectLst/>
                        </a:rPr>
                        <a:t>e</a:t>
                      </a:r>
                      <a:r>
                        <a:rPr lang="en-US" sz="1200" b="0" dirty="0" err="1">
                          <a:solidFill>
                            <a:schemeClr val="tx1"/>
                          </a:solidFill>
                          <a:effectLst/>
                        </a:rPr>
                        <a:t>nd</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r</a:t>
                      </a:r>
                      <a:r>
                        <a:rPr lang="en-US" sz="1200" b="0" spc="5" dirty="0">
                          <a:solidFill>
                            <a:schemeClr val="tx1"/>
                          </a:solidFill>
                          <a:effectLst/>
                        </a:rPr>
                        <a:t> </a:t>
                      </a:r>
                      <a:r>
                        <a:rPr lang="en-US" sz="1200" b="0" spc="-15" dirty="0" err="1">
                          <a:solidFill>
                            <a:schemeClr val="tx1"/>
                          </a:solidFill>
                          <a:effectLst/>
                        </a:rPr>
                        <a:t>z</a:t>
                      </a:r>
                      <a:r>
                        <a:rPr lang="en-US" sz="1200" b="0" spc="5" dirty="0" err="1">
                          <a:solidFill>
                            <a:schemeClr val="tx1"/>
                          </a:solidFill>
                          <a:effectLst/>
                        </a:rPr>
                        <a:t>á</a:t>
                      </a:r>
                      <a:r>
                        <a:rPr lang="en-US" sz="1200" b="0" dirty="0" err="1">
                          <a:solidFill>
                            <a:schemeClr val="tx1"/>
                          </a:solidFill>
                          <a:effectLst/>
                        </a:rPr>
                        <a:t>rt</a:t>
                      </a:r>
                      <a:r>
                        <a:rPr lang="en-US" sz="1200" b="0" spc="5" dirty="0">
                          <a:solidFill>
                            <a:schemeClr val="tx1"/>
                          </a:solidFill>
                          <a:effectLst/>
                        </a:rPr>
                        <a:t> </a:t>
                      </a:r>
                      <a:r>
                        <a:rPr lang="en-US" sz="1200" b="0" spc="-15" dirty="0" err="1">
                          <a:solidFill>
                            <a:schemeClr val="tx1"/>
                          </a:solidFill>
                          <a:effectLst/>
                        </a:rPr>
                        <a:t>t</a:t>
                      </a:r>
                      <a:r>
                        <a:rPr lang="en-US" sz="1200" b="0" spc="5" dirty="0" err="1">
                          <a:solidFill>
                            <a:schemeClr val="tx1"/>
                          </a:solidFill>
                          <a:effectLst/>
                        </a:rPr>
                        <a:t>ec</a:t>
                      </a:r>
                      <a:r>
                        <a:rPr lang="en-US" sz="1200" b="0" dirty="0" err="1">
                          <a:solidFill>
                            <a:schemeClr val="tx1"/>
                          </a:solidFill>
                          <a:effectLst/>
                        </a:rPr>
                        <a:t>h</a:t>
                      </a:r>
                      <a:r>
                        <a:rPr lang="en-US" sz="1200" b="0" spc="-25" dirty="0" err="1">
                          <a:solidFill>
                            <a:schemeClr val="tx1"/>
                          </a:solidFill>
                          <a:effectLst/>
                        </a:rPr>
                        <a:t>n</a:t>
                      </a:r>
                      <a:r>
                        <a:rPr lang="en-US" sz="1200" b="0" dirty="0" err="1">
                          <a:solidFill>
                            <a:schemeClr val="tx1"/>
                          </a:solidFill>
                          <a:effectLst/>
                        </a:rPr>
                        <a:t>o</a:t>
                      </a:r>
                      <a:r>
                        <a:rPr lang="en-US" sz="1200" b="0" spc="5" dirty="0" err="1">
                          <a:solidFill>
                            <a:schemeClr val="tx1"/>
                          </a:solidFill>
                          <a:effectLst/>
                        </a:rPr>
                        <a:t>l</a:t>
                      </a:r>
                      <a:r>
                        <a:rPr lang="en-US" sz="1200" b="0" dirty="0" err="1">
                          <a:solidFill>
                            <a:schemeClr val="tx1"/>
                          </a:solidFill>
                          <a:effectLst/>
                        </a:rPr>
                        <a:t>ó</a:t>
                      </a:r>
                      <a:r>
                        <a:rPr lang="en-US" sz="1200" b="0" spc="-25" dirty="0" err="1">
                          <a:solidFill>
                            <a:schemeClr val="tx1"/>
                          </a:solidFill>
                          <a:effectLst/>
                        </a:rPr>
                        <a:t>g</a:t>
                      </a:r>
                      <a:r>
                        <a:rPr lang="en-US" sz="1200" b="0" spc="5" dirty="0" err="1">
                          <a:solidFill>
                            <a:schemeClr val="tx1"/>
                          </a:solidFill>
                          <a:effectLst/>
                        </a:rPr>
                        <a:t>i</a:t>
                      </a:r>
                      <a:r>
                        <a:rPr lang="en-US" sz="1200" b="0" spc="-15" dirty="0" err="1">
                          <a:solidFill>
                            <a:schemeClr val="tx1"/>
                          </a:solidFill>
                          <a:effectLst/>
                        </a:rPr>
                        <a:t>á</a:t>
                      </a:r>
                      <a:r>
                        <a:rPr lang="en-US" sz="1200" b="0" spc="5" dirty="0" err="1">
                          <a:solidFill>
                            <a:schemeClr val="tx1"/>
                          </a:solidFill>
                          <a:effectLst/>
                        </a:rPr>
                        <a:t>j</a:t>
                      </a:r>
                      <a:r>
                        <a:rPr lang="en-US" sz="1200" b="0" dirty="0" err="1">
                          <a:solidFill>
                            <a:schemeClr val="tx1"/>
                          </a:solidFill>
                          <a:effectLst/>
                        </a:rPr>
                        <a:t>ú</a:t>
                      </a:r>
                      <a:r>
                        <a:rPr lang="en-US" sz="1200" b="0" dirty="0">
                          <a:solidFill>
                            <a:schemeClr val="tx1"/>
                          </a:solidFill>
                          <a:effectLst/>
                        </a:rPr>
                        <a:t>, </a:t>
                      </a:r>
                      <a:r>
                        <a:rPr lang="en-US" sz="1200" b="0" spc="5" dirty="0" err="1">
                          <a:solidFill>
                            <a:schemeClr val="tx1"/>
                          </a:solidFill>
                          <a:effectLst/>
                        </a:rPr>
                        <a:t>me</a:t>
                      </a:r>
                      <a:r>
                        <a:rPr lang="en-US" sz="1200" b="0" dirty="0" err="1">
                          <a:solidFill>
                            <a:schemeClr val="tx1"/>
                          </a:solidFill>
                          <a:effectLst/>
                        </a:rPr>
                        <a:t>g</a:t>
                      </a:r>
                      <a:r>
                        <a:rPr lang="en-US" sz="1200" b="0" spc="-25" dirty="0" err="1">
                          <a:solidFill>
                            <a:schemeClr val="tx1"/>
                          </a:solidFill>
                          <a:effectLst/>
                        </a:rPr>
                        <a:t>f</a:t>
                      </a:r>
                      <a:r>
                        <a:rPr lang="en-US" sz="1200" b="0" spc="5" dirty="0" err="1">
                          <a:solidFill>
                            <a:schemeClr val="tx1"/>
                          </a:solidFill>
                          <a:effectLst/>
                        </a:rPr>
                        <a:t>e</a:t>
                      </a:r>
                      <a:r>
                        <a:rPr lang="en-US" sz="1200" b="0" spc="-15" dirty="0" err="1">
                          <a:solidFill>
                            <a:schemeClr val="tx1"/>
                          </a:solidFill>
                          <a:effectLst/>
                        </a:rPr>
                        <a:t>l</a:t>
                      </a:r>
                      <a:r>
                        <a:rPr lang="en-US" sz="1200" b="0" spc="5" dirty="0" err="1">
                          <a:solidFill>
                            <a:schemeClr val="tx1"/>
                          </a:solidFill>
                          <a:effectLst/>
                        </a:rPr>
                        <a:t>el</a:t>
                      </a:r>
                      <a:r>
                        <a:rPr lang="en-US" sz="1200" b="0" dirty="0" err="1">
                          <a:solidFill>
                            <a:schemeClr val="tx1"/>
                          </a:solidFill>
                          <a:effectLst/>
                        </a:rPr>
                        <a:t>ő</a:t>
                      </a:r>
                      <a:r>
                        <a:rPr lang="en-US" sz="1200" b="0" spc="10" dirty="0">
                          <a:solidFill>
                            <a:schemeClr val="tx1"/>
                          </a:solidFill>
                          <a:effectLst/>
                        </a:rPr>
                        <a:t> </a:t>
                      </a:r>
                      <a:r>
                        <a:rPr lang="en-US" sz="1200" b="0" spc="-25" dirty="0" err="1">
                          <a:solidFill>
                            <a:schemeClr val="tx1"/>
                          </a:solidFill>
                          <a:effectLst/>
                        </a:rPr>
                        <a:t>b</a:t>
                      </a:r>
                      <a:r>
                        <a:rPr lang="en-US" sz="1200" b="0" spc="5" dirty="0" err="1">
                          <a:solidFill>
                            <a:schemeClr val="tx1"/>
                          </a:solidFill>
                          <a:effectLst/>
                        </a:rPr>
                        <a:t>e</a:t>
                      </a:r>
                      <a:r>
                        <a:rPr lang="en-US" sz="1200" b="0" spc="-15" dirty="0" err="1">
                          <a:solidFill>
                            <a:schemeClr val="tx1"/>
                          </a:solidFill>
                          <a:effectLst/>
                        </a:rPr>
                        <a:t>á</a:t>
                      </a:r>
                      <a:r>
                        <a:rPr lang="en-US" sz="1200" b="0" spc="5" dirty="0" err="1">
                          <a:solidFill>
                            <a:schemeClr val="tx1"/>
                          </a:solidFill>
                          <a:effectLst/>
                        </a:rPr>
                        <a:t>ll</a:t>
                      </a:r>
                      <a:r>
                        <a:rPr lang="en-US" sz="1200" b="0" spc="-15" dirty="0" err="1">
                          <a:solidFill>
                            <a:schemeClr val="tx1"/>
                          </a:solidFill>
                          <a:effectLst/>
                        </a:rPr>
                        <a:t>í</a:t>
                      </a:r>
                      <a:r>
                        <a:rPr lang="en-US" sz="1200" b="0" spc="5" dirty="0" err="1">
                          <a:solidFill>
                            <a:schemeClr val="tx1"/>
                          </a:solidFill>
                          <a:effectLst/>
                        </a:rPr>
                        <a:t>tá</a:t>
                      </a:r>
                      <a:r>
                        <a:rPr lang="en-US" sz="1200" b="0" dirty="0" err="1">
                          <a:solidFill>
                            <a:schemeClr val="tx1"/>
                          </a:solidFill>
                          <a:effectLst/>
                        </a:rPr>
                        <a:t>s</a:t>
                      </a:r>
                      <a:r>
                        <a:rPr lang="en-US" sz="1200" b="0" spc="5" dirty="0">
                          <a:solidFill>
                            <a:schemeClr val="tx1"/>
                          </a:solidFill>
                          <a:effectLst/>
                        </a:rPr>
                        <a:t> </a:t>
                      </a:r>
                      <a:r>
                        <a:rPr lang="en-US" sz="1200" b="0" spc="-15" dirty="0" err="1">
                          <a:solidFill>
                            <a:schemeClr val="tx1"/>
                          </a:solidFill>
                          <a:effectLst/>
                        </a:rPr>
                        <a:t>a</a:t>
                      </a:r>
                      <a:r>
                        <a:rPr lang="en-US" sz="1200" b="0" spc="5" dirty="0" err="1">
                          <a:solidFill>
                            <a:schemeClr val="tx1"/>
                          </a:solidFill>
                          <a:effectLst/>
                        </a:rPr>
                        <a:t>l</a:t>
                      </a:r>
                      <a:r>
                        <a:rPr lang="en-US" sz="1200" b="0" dirty="0" err="1">
                          <a:solidFill>
                            <a:schemeClr val="tx1"/>
                          </a:solidFill>
                          <a:effectLst/>
                        </a:rPr>
                        <a:t>k</a:t>
                      </a:r>
                      <a:r>
                        <a:rPr lang="en-US" sz="1200" b="0" spc="-15" dirty="0" err="1">
                          <a:solidFill>
                            <a:schemeClr val="tx1"/>
                          </a:solidFill>
                          <a:effectLst/>
                        </a:rPr>
                        <a:t>a</a:t>
                      </a:r>
                      <a:r>
                        <a:rPr lang="en-US" sz="1200" b="0" spc="5" dirty="0" err="1">
                          <a:solidFill>
                            <a:schemeClr val="tx1"/>
                          </a:solidFill>
                          <a:effectLst/>
                        </a:rPr>
                        <a:t>l</a:t>
                      </a:r>
                      <a:r>
                        <a:rPr lang="en-US" sz="1200" b="0" spc="-15" dirty="0" err="1">
                          <a:solidFill>
                            <a:schemeClr val="tx1"/>
                          </a:solidFill>
                          <a:effectLst/>
                        </a:rPr>
                        <a:t>m</a:t>
                      </a:r>
                      <a:r>
                        <a:rPr lang="en-US" sz="1200" b="0" spc="5" dirty="0" err="1">
                          <a:solidFill>
                            <a:schemeClr val="tx1"/>
                          </a:solidFill>
                          <a:effectLst/>
                        </a:rPr>
                        <a:t>a</a:t>
                      </a:r>
                      <a:r>
                        <a:rPr lang="en-US" sz="1200" b="0" spc="-15" dirty="0" err="1">
                          <a:solidFill>
                            <a:schemeClr val="tx1"/>
                          </a:solidFill>
                          <a:effectLst/>
                        </a:rPr>
                        <a:t>z</a:t>
                      </a:r>
                      <a:r>
                        <a:rPr lang="en-US" sz="1200" b="0" spc="5" dirty="0" err="1">
                          <a:solidFill>
                            <a:schemeClr val="tx1"/>
                          </a:solidFill>
                          <a:effectLst/>
                        </a:rPr>
                        <a:t>á</a:t>
                      </a:r>
                      <a:r>
                        <a:rPr lang="en-US" sz="1200" b="0" spc="-10" dirty="0" err="1">
                          <a:solidFill>
                            <a:schemeClr val="tx1"/>
                          </a:solidFill>
                          <a:effectLst/>
                        </a:rPr>
                        <a:t>s</a:t>
                      </a:r>
                      <a:r>
                        <a:rPr lang="en-US" sz="1200" b="0" spc="5" dirty="0" err="1">
                          <a:solidFill>
                            <a:schemeClr val="tx1"/>
                          </a:solidFill>
                          <a:effectLst/>
                        </a:rPr>
                        <a:t>á</a:t>
                      </a:r>
                      <a:r>
                        <a:rPr lang="en-US" sz="1200" b="0" spc="-25" dirty="0" err="1">
                          <a:solidFill>
                            <a:schemeClr val="tx1"/>
                          </a:solidFill>
                          <a:effectLst/>
                        </a:rPr>
                        <a:t>v</a:t>
                      </a:r>
                      <a:r>
                        <a:rPr lang="en-US" sz="1200" b="0" spc="5" dirty="0" err="1">
                          <a:solidFill>
                            <a:schemeClr val="tx1"/>
                          </a:solidFill>
                          <a:effectLst/>
                        </a:rPr>
                        <a:t>a</a:t>
                      </a:r>
                      <a:r>
                        <a:rPr lang="en-US" sz="1200" b="0" dirty="0" err="1">
                          <a:solidFill>
                            <a:schemeClr val="tx1"/>
                          </a:solidFill>
                          <a:effectLst/>
                        </a:rPr>
                        <a:t>l</a:t>
                      </a:r>
                      <a:r>
                        <a:rPr lang="en-US" sz="1200" b="0" spc="10" dirty="0">
                          <a:solidFill>
                            <a:schemeClr val="tx1"/>
                          </a:solidFill>
                          <a:effectLst/>
                        </a:rPr>
                        <a:t> </a:t>
                      </a:r>
                      <a:r>
                        <a:rPr lang="en-US" sz="1200" b="0" spc="5" dirty="0" err="1">
                          <a:solidFill>
                            <a:schemeClr val="tx1"/>
                          </a:solidFill>
                          <a:effectLst/>
                        </a:rPr>
                        <a:t>me</a:t>
                      </a:r>
                      <a:r>
                        <a:rPr lang="en-US" sz="1200" b="0" spc="-25" dirty="0" err="1">
                          <a:solidFill>
                            <a:schemeClr val="tx1"/>
                          </a:solidFill>
                          <a:effectLst/>
                        </a:rPr>
                        <a:t>g</a:t>
                      </a:r>
                      <a:r>
                        <a:rPr lang="en-US" sz="1200" b="0" spc="5" dirty="0" err="1">
                          <a:solidFill>
                            <a:schemeClr val="tx1"/>
                          </a:solidFill>
                          <a:effectLst/>
                        </a:rPr>
                        <a:t>a</a:t>
                      </a:r>
                      <a:r>
                        <a:rPr lang="en-US" sz="1200" b="0" dirty="0" err="1">
                          <a:solidFill>
                            <a:schemeClr val="tx1"/>
                          </a:solidFill>
                          <a:effectLst/>
                        </a:rPr>
                        <a:t>k</a:t>
                      </a:r>
                      <a:r>
                        <a:rPr lang="en-US" sz="1200" b="0" spc="-15" dirty="0" err="1">
                          <a:solidFill>
                            <a:schemeClr val="tx1"/>
                          </a:solidFill>
                          <a:effectLst/>
                        </a:rPr>
                        <a:t>a</a:t>
                      </a:r>
                      <a:r>
                        <a:rPr lang="en-US" sz="1200" b="0" dirty="0" err="1">
                          <a:solidFill>
                            <a:schemeClr val="tx1"/>
                          </a:solidFill>
                          <a:effectLst/>
                        </a:rPr>
                        <a:t>d</a:t>
                      </a:r>
                      <a:r>
                        <a:rPr lang="en-US" sz="1200" b="0" spc="-15" dirty="0" err="1">
                          <a:solidFill>
                            <a:schemeClr val="tx1"/>
                          </a:solidFill>
                          <a:effectLst/>
                        </a:rPr>
                        <a:t>á</a:t>
                      </a:r>
                      <a:r>
                        <a:rPr lang="en-US" sz="1200" b="0" spc="5" dirty="0" err="1">
                          <a:solidFill>
                            <a:schemeClr val="tx1"/>
                          </a:solidFill>
                          <a:effectLst/>
                        </a:rPr>
                        <a:t>l</a:t>
                      </a:r>
                      <a:r>
                        <a:rPr lang="en-US" sz="1200" b="0" dirty="0" err="1">
                          <a:solidFill>
                            <a:schemeClr val="tx1"/>
                          </a:solidFill>
                          <a:effectLst/>
                        </a:rPr>
                        <a:t>yo</a:t>
                      </a:r>
                      <a:r>
                        <a:rPr lang="en-US" sz="1200" b="0" spc="-15" dirty="0" err="1">
                          <a:solidFill>
                            <a:schemeClr val="tx1"/>
                          </a:solidFill>
                          <a:effectLst/>
                        </a:rPr>
                        <a:t>z</a:t>
                      </a:r>
                      <a:r>
                        <a:rPr lang="en-US" sz="1200" b="0" dirty="0" err="1">
                          <a:solidFill>
                            <a:schemeClr val="tx1"/>
                          </a:solidFill>
                          <a:effectLst/>
                        </a:rPr>
                        <a:t>h</a:t>
                      </a:r>
                      <a:r>
                        <a:rPr lang="en-US" sz="1200" b="0" spc="5" dirty="0" err="1">
                          <a:solidFill>
                            <a:schemeClr val="tx1"/>
                          </a:solidFill>
                          <a:effectLst/>
                        </a:rPr>
                        <a:t>a</a:t>
                      </a:r>
                      <a:r>
                        <a:rPr lang="en-US" sz="1200" b="0" spc="-15" dirty="0" err="1">
                          <a:solidFill>
                            <a:schemeClr val="tx1"/>
                          </a:solidFill>
                          <a:effectLst/>
                        </a:rPr>
                        <a:t>t</a:t>
                      </a:r>
                      <a:r>
                        <a:rPr lang="en-US" sz="1200" b="0" dirty="0" err="1">
                          <a:solidFill>
                            <a:schemeClr val="tx1"/>
                          </a:solidFill>
                          <a:effectLst/>
                        </a:rPr>
                        <a:t>ó</a:t>
                      </a:r>
                      <a:r>
                        <a:rPr lang="en-US" sz="1200" b="0" dirty="0">
                          <a:solidFill>
                            <a:schemeClr val="tx1"/>
                          </a:solidFill>
                          <a:effectLst/>
                        </a:rPr>
                        <a:t> a</a:t>
                      </a:r>
                      <a:r>
                        <a:rPr lang="en-US" sz="1200" b="0" spc="25" dirty="0">
                          <a:solidFill>
                            <a:schemeClr val="tx1"/>
                          </a:solidFill>
                          <a:effectLst/>
                        </a:rPr>
                        <a:t> </a:t>
                      </a:r>
                      <a:r>
                        <a:rPr lang="en-US" sz="1200" b="0" spc="-25" dirty="0" err="1">
                          <a:solidFill>
                            <a:schemeClr val="tx1"/>
                          </a:solidFill>
                          <a:effectLst/>
                        </a:rPr>
                        <a:t>v</a:t>
                      </a:r>
                      <a:r>
                        <a:rPr lang="en-US" sz="1200" b="0" spc="5" dirty="0" err="1">
                          <a:solidFill>
                            <a:schemeClr val="tx1"/>
                          </a:solidFill>
                          <a:effectLst/>
                        </a:rPr>
                        <a:t>í</a:t>
                      </a:r>
                      <a:r>
                        <a:rPr lang="en-US" sz="1200" b="0" dirty="0" err="1">
                          <a:solidFill>
                            <a:schemeClr val="tx1"/>
                          </a:solidFill>
                          <a:effectLst/>
                        </a:rPr>
                        <a:t>z</a:t>
                      </a:r>
                      <a:r>
                        <a:rPr lang="en-US" sz="1200" b="0" spc="5" dirty="0">
                          <a:solidFill>
                            <a:schemeClr val="tx1"/>
                          </a:solidFill>
                          <a:effectLst/>
                        </a:rPr>
                        <a:t> </a:t>
                      </a:r>
                      <a:r>
                        <a:rPr lang="en-US" sz="1200" b="0" spc="-15" dirty="0" err="1">
                          <a:solidFill>
                            <a:schemeClr val="tx1"/>
                          </a:solidFill>
                          <a:effectLst/>
                        </a:rPr>
                        <a:t>e</a:t>
                      </a:r>
                      <a:r>
                        <a:rPr lang="en-US" sz="1200" b="0" spc="5" dirty="0" err="1">
                          <a:solidFill>
                            <a:schemeClr val="tx1"/>
                          </a:solidFill>
                          <a:effectLst/>
                        </a:rPr>
                        <a:t>l</a:t>
                      </a:r>
                      <a:r>
                        <a:rPr lang="en-US" sz="1200" b="0" dirty="0" err="1">
                          <a:solidFill>
                            <a:schemeClr val="tx1"/>
                          </a:solidFill>
                          <a:effectLst/>
                        </a:rPr>
                        <a:t>fo</a:t>
                      </a:r>
                      <a:r>
                        <a:rPr lang="en-US" sz="1200" b="0" spc="-15" dirty="0" err="1">
                          <a:solidFill>
                            <a:schemeClr val="tx1"/>
                          </a:solidFill>
                          <a:effectLst/>
                        </a:rPr>
                        <a:t>l</a:t>
                      </a:r>
                      <a:r>
                        <a:rPr lang="en-US" sz="1200" b="0" dirty="0" err="1">
                          <a:solidFill>
                            <a:schemeClr val="tx1"/>
                          </a:solidFill>
                          <a:effectLst/>
                        </a:rPr>
                        <a:t>y</a:t>
                      </a:r>
                      <a:r>
                        <a:rPr lang="en-US" sz="1200" b="0" spc="5" dirty="0" err="1">
                          <a:solidFill>
                            <a:schemeClr val="tx1"/>
                          </a:solidFill>
                          <a:effectLst/>
                        </a:rPr>
                        <a:t>á</a:t>
                      </a:r>
                      <a:r>
                        <a:rPr lang="en-US" sz="1200" b="0" spc="-10" dirty="0" err="1">
                          <a:solidFill>
                            <a:schemeClr val="tx1"/>
                          </a:solidFill>
                          <a:effectLst/>
                        </a:rPr>
                        <a:t>s</a:t>
                      </a:r>
                      <a:r>
                        <a:rPr lang="en-US" sz="1200" b="0" spc="-15" dirty="0" err="1">
                          <a:solidFill>
                            <a:schemeClr val="tx1"/>
                          </a:solidFill>
                          <a:effectLst/>
                        </a:rPr>
                        <a:t>a</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37730455"/>
                  </a:ext>
                </a:extLst>
              </a:tr>
            </a:tbl>
          </a:graphicData>
        </a:graphic>
      </p:graphicFrame>
    </p:spTree>
    <p:extLst>
      <p:ext uri="{BB962C8B-B14F-4D97-AF65-F5344CB8AC3E}">
        <p14:creationId xmlns:p14="http://schemas.microsoft.com/office/powerpoint/2010/main" val="5995274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167225A-B0E5-47B0-94B6-2AA5A3EDD8BF}"/>
              </a:ext>
            </a:extLst>
          </p:cNvPr>
          <p:cNvSpPr>
            <a:spLocks noGrp="1"/>
          </p:cNvSpPr>
          <p:nvPr>
            <p:ph type="title"/>
          </p:nvPr>
        </p:nvSpPr>
        <p:spPr>
          <a:xfrm>
            <a:off x="645130" y="114052"/>
            <a:ext cx="9404723" cy="800348"/>
          </a:xfrm>
        </p:spPr>
        <p:txBody>
          <a:bodyPr/>
          <a:lstStyle/>
          <a:p>
            <a:r>
              <a:rPr lang="en-US" dirty="0" err="1">
                <a:effectLst>
                  <a:outerShdw blurRad="38100" dist="38100" dir="2700000" algn="tl">
                    <a:srgbClr val="000000">
                      <a:alpha val="43137"/>
                    </a:srgbClr>
                  </a:outerShdw>
                </a:effectLst>
              </a:rPr>
              <a:t>Szennyvízkibocsátás</a:t>
            </a:r>
            <a:r>
              <a:rPr lang="hu-HU" dirty="0">
                <a:effectLst>
                  <a:outerShdw blurRad="38100" dist="38100" dir="2700000" algn="tl">
                    <a:srgbClr val="000000">
                      <a:alpha val="43137"/>
                    </a:srgbClr>
                  </a:outerShdw>
                </a:effectLst>
              </a:rPr>
              <a:t>:</a:t>
            </a:r>
          </a:p>
        </p:txBody>
      </p:sp>
      <p:graphicFrame>
        <p:nvGraphicFramePr>
          <p:cNvPr id="4" name="Tartalom helye 3">
            <a:extLst>
              <a:ext uri="{FF2B5EF4-FFF2-40B4-BE49-F238E27FC236}">
                <a16:creationId xmlns:a16="http://schemas.microsoft.com/office/drawing/2014/main" id="{609FF1E1-56A8-4E0F-A476-6F5BAAC39E07}"/>
              </a:ext>
            </a:extLst>
          </p:cNvPr>
          <p:cNvGraphicFramePr>
            <a:graphicFrameLocks noGrp="1"/>
          </p:cNvGraphicFramePr>
          <p:nvPr>
            <p:ph idx="1"/>
            <p:extLst>
              <p:ext uri="{D42A27DB-BD31-4B8C-83A1-F6EECF244321}">
                <p14:modId xmlns:p14="http://schemas.microsoft.com/office/powerpoint/2010/main" val="3685697904"/>
              </p:ext>
            </p:extLst>
          </p:nvPr>
        </p:nvGraphicFramePr>
        <p:xfrm>
          <a:off x="1354667" y="1178526"/>
          <a:ext cx="8695186" cy="5267428"/>
        </p:xfrm>
        <a:graphic>
          <a:graphicData uri="http://schemas.openxmlformats.org/drawingml/2006/table">
            <a:tbl>
              <a:tblPr firstRow="1" firstCol="1" lastRow="1" lastCol="1" bandRow="1" bandCol="1">
                <a:tableStyleId>{5C22544A-7EE6-4342-B048-85BDC9FD1C3A}</a:tableStyleId>
              </a:tblPr>
              <a:tblGrid>
                <a:gridCol w="4485551">
                  <a:extLst>
                    <a:ext uri="{9D8B030D-6E8A-4147-A177-3AD203B41FA5}">
                      <a16:colId xmlns:a16="http://schemas.microsoft.com/office/drawing/2014/main" val="2515363641"/>
                    </a:ext>
                  </a:extLst>
                </a:gridCol>
                <a:gridCol w="4209635">
                  <a:extLst>
                    <a:ext uri="{9D8B030D-6E8A-4147-A177-3AD203B41FA5}">
                      <a16:colId xmlns:a16="http://schemas.microsoft.com/office/drawing/2014/main" val="318775854"/>
                    </a:ext>
                  </a:extLst>
                </a:gridCol>
              </a:tblGrid>
              <a:tr h="554727">
                <a:tc>
                  <a:txBody>
                    <a:bodyPr/>
                    <a:lstStyle/>
                    <a:p>
                      <a:pPr marL="109855" marR="103505" algn="ctr">
                        <a:spcBef>
                          <a:spcPts val="190"/>
                        </a:spcBef>
                        <a:spcAft>
                          <a:spcPts val="0"/>
                        </a:spcAft>
                      </a:pPr>
                      <a:r>
                        <a:rPr lang="en-US" sz="1400" spc="-10" dirty="0">
                          <a:solidFill>
                            <a:schemeClr val="tx1"/>
                          </a:solidFill>
                          <a:effectLst/>
                        </a:rPr>
                        <a:t>A</a:t>
                      </a:r>
                      <a:r>
                        <a:rPr lang="en-US" sz="1400" dirty="0">
                          <a:solidFill>
                            <a:schemeClr val="tx1"/>
                          </a:solidFill>
                          <a:effectLst/>
                        </a:rPr>
                        <a:t>z</a:t>
                      </a:r>
                      <a:r>
                        <a:rPr lang="en-US" sz="1400" spc="5" dirty="0">
                          <a:solidFill>
                            <a:schemeClr val="tx1"/>
                          </a:solidFill>
                          <a:effectLst/>
                        </a:rPr>
                        <a:t> </a:t>
                      </a:r>
                      <a:r>
                        <a:rPr lang="en-US" sz="1400" spc="5" dirty="0" err="1">
                          <a:solidFill>
                            <a:schemeClr val="tx1"/>
                          </a:solidFill>
                          <a:effectLst/>
                        </a:rPr>
                        <a:t>el</a:t>
                      </a:r>
                      <a:r>
                        <a:rPr lang="en-US" sz="1400" spc="-15" dirty="0" err="1">
                          <a:solidFill>
                            <a:schemeClr val="tx1"/>
                          </a:solidFill>
                          <a:effectLst/>
                        </a:rPr>
                        <a:t>é</a:t>
                      </a:r>
                      <a:r>
                        <a:rPr lang="en-US" sz="1400" spc="5" dirty="0" err="1">
                          <a:solidFill>
                            <a:schemeClr val="tx1"/>
                          </a:solidFill>
                          <a:effectLst/>
                        </a:rPr>
                        <a:t>r</a:t>
                      </a:r>
                      <a:r>
                        <a:rPr lang="en-US" sz="1400" spc="-10" dirty="0" err="1">
                          <a:solidFill>
                            <a:schemeClr val="tx1"/>
                          </a:solidFill>
                          <a:effectLst/>
                        </a:rPr>
                        <a:t>h</a:t>
                      </a:r>
                      <a:r>
                        <a:rPr lang="en-US" sz="1400" spc="5" dirty="0" err="1">
                          <a:solidFill>
                            <a:schemeClr val="tx1"/>
                          </a:solidFill>
                          <a:effectLst/>
                        </a:rPr>
                        <a:t>e</a:t>
                      </a:r>
                      <a:r>
                        <a:rPr lang="en-US" sz="1400" spc="-25" dirty="0" err="1">
                          <a:solidFill>
                            <a:schemeClr val="tx1"/>
                          </a:solidFill>
                          <a:effectLst/>
                        </a:rPr>
                        <a:t>t</a:t>
                      </a:r>
                      <a:r>
                        <a:rPr lang="en-US" sz="1400" dirty="0" err="1">
                          <a:solidFill>
                            <a:schemeClr val="tx1"/>
                          </a:solidFill>
                          <a:effectLst/>
                        </a:rPr>
                        <a:t>ő</a:t>
                      </a:r>
                      <a:r>
                        <a:rPr lang="en-US" sz="1400" spc="10" dirty="0">
                          <a:solidFill>
                            <a:schemeClr val="tx1"/>
                          </a:solidFill>
                          <a:effectLst/>
                        </a:rPr>
                        <a:t> </a:t>
                      </a:r>
                      <a:r>
                        <a:rPr lang="en-US" sz="1400" spc="5" dirty="0" err="1">
                          <a:solidFill>
                            <a:schemeClr val="tx1"/>
                          </a:solidFill>
                          <a:effectLst/>
                        </a:rPr>
                        <a:t>le</a:t>
                      </a:r>
                      <a:r>
                        <a:rPr lang="en-US" sz="1400" dirty="0" err="1">
                          <a:solidFill>
                            <a:schemeClr val="tx1"/>
                          </a:solidFill>
                          <a:effectLst/>
                        </a:rPr>
                        <a:t>g</a:t>
                      </a:r>
                      <a:r>
                        <a:rPr lang="en-US" sz="1400" spc="-25" dirty="0" err="1">
                          <a:solidFill>
                            <a:schemeClr val="tx1"/>
                          </a:solidFill>
                          <a:effectLst/>
                        </a:rPr>
                        <a:t>j</a:t>
                      </a:r>
                      <a:r>
                        <a:rPr lang="en-US" sz="1400" dirty="0" err="1">
                          <a:solidFill>
                            <a:schemeClr val="tx1"/>
                          </a:solidFill>
                          <a:effectLst/>
                        </a:rPr>
                        <a:t>o</a:t>
                      </a:r>
                      <a:r>
                        <a:rPr lang="en-US" sz="1400" spc="-10" dirty="0" err="1">
                          <a:solidFill>
                            <a:schemeClr val="tx1"/>
                          </a:solidFill>
                          <a:effectLst/>
                        </a:rPr>
                        <a:t>b</a:t>
                      </a:r>
                      <a:r>
                        <a:rPr lang="en-US" sz="1400" dirty="0" err="1">
                          <a:solidFill>
                            <a:schemeClr val="tx1"/>
                          </a:solidFill>
                          <a:effectLst/>
                        </a:rPr>
                        <a:t>b</a:t>
                      </a:r>
                      <a:r>
                        <a:rPr lang="en-US" sz="1400" spc="10" dirty="0">
                          <a:solidFill>
                            <a:schemeClr val="tx1"/>
                          </a:solidFill>
                          <a:effectLst/>
                        </a:rPr>
                        <a:t> </a:t>
                      </a:r>
                      <a:r>
                        <a:rPr lang="en-US" sz="1400"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r>
                        <a:rPr lang="en-US" sz="1400" spc="-5" dirty="0">
                          <a:solidFill>
                            <a:schemeClr val="tx1"/>
                          </a:solidFill>
                          <a:effectLst/>
                        </a:rPr>
                        <a:t> </a:t>
                      </a:r>
                      <a:r>
                        <a:rPr lang="en-US" sz="1400" dirty="0">
                          <a:solidFill>
                            <a:schemeClr val="tx1"/>
                          </a:solidFill>
                          <a:effectLst/>
                        </a:rPr>
                        <a:t>a</a:t>
                      </a:r>
                      <a:r>
                        <a:rPr lang="en-US" sz="1400" spc="-10" dirty="0">
                          <a:solidFill>
                            <a:schemeClr val="tx1"/>
                          </a:solidFill>
                          <a:effectLst/>
                        </a:rPr>
                        <a:t> </a:t>
                      </a:r>
                      <a:r>
                        <a:rPr lang="en-US" sz="1400" dirty="0">
                          <a:solidFill>
                            <a:schemeClr val="tx1"/>
                          </a:solidFill>
                          <a:effectLst/>
                        </a:rPr>
                        <a:t>B</a:t>
                      </a:r>
                      <a:r>
                        <a:rPr lang="en-US" sz="1400" spc="-10" dirty="0">
                          <a:solidFill>
                            <a:schemeClr val="tx1"/>
                          </a:solidFill>
                          <a:effectLst/>
                        </a:rPr>
                        <a:t>A</a:t>
                      </a:r>
                      <a:r>
                        <a:rPr lang="en-US" sz="1400" spc="15" dirty="0">
                          <a:solidFill>
                            <a:schemeClr val="tx1"/>
                          </a:solidFill>
                          <a:effectLst/>
                        </a:rPr>
                        <a:t>T</a:t>
                      </a:r>
                      <a:r>
                        <a:rPr lang="en-US" sz="1400" dirty="0">
                          <a:solidFill>
                            <a:schemeClr val="tx1"/>
                          </a:solidFill>
                          <a:effectLst/>
                        </a:rPr>
                        <a:t>-</a:t>
                      </a:r>
                      <a:r>
                        <a:rPr lang="en-US" sz="1400" spc="-10" dirty="0" err="1">
                          <a:solidFill>
                            <a:schemeClr val="tx1"/>
                          </a:solidFill>
                          <a:effectLst/>
                        </a:rPr>
                        <a:t>k</a:t>
                      </a:r>
                      <a:r>
                        <a:rPr lang="en-US" sz="1400" dirty="0" err="1">
                          <a:solidFill>
                            <a:schemeClr val="tx1"/>
                          </a:solidFill>
                          <a:effectLst/>
                        </a:rPr>
                        <a:t>ö</a:t>
                      </a:r>
                      <a:r>
                        <a:rPr lang="hu-HU" sz="1400" spc="-25" dirty="0">
                          <a:solidFill>
                            <a:schemeClr val="tx1"/>
                          </a:solidFill>
                          <a:effectLst/>
                        </a:rPr>
                        <a:t>v</a:t>
                      </a:r>
                      <a:r>
                        <a:rPr lang="en-US" sz="1400" spc="5" dirty="0" err="1">
                          <a:solidFill>
                            <a:schemeClr val="tx1"/>
                          </a:solidFill>
                          <a:effectLst/>
                        </a:rPr>
                        <a:t>e</a:t>
                      </a:r>
                      <a:r>
                        <a:rPr lang="en-US" sz="1400" dirty="0" err="1">
                          <a:solidFill>
                            <a:schemeClr val="tx1"/>
                          </a:solidFill>
                          <a:effectLst/>
                        </a:rPr>
                        <a:t>t</a:t>
                      </a:r>
                      <a:r>
                        <a:rPr lang="en-US" sz="1400" spc="-10" dirty="0" err="1">
                          <a:solidFill>
                            <a:schemeClr val="tx1"/>
                          </a:solidFill>
                          <a:effectLst/>
                        </a:rPr>
                        <a:t>k</a:t>
                      </a:r>
                      <a:r>
                        <a:rPr lang="en-US" sz="1400" spc="5" dirty="0" err="1">
                          <a:solidFill>
                            <a:schemeClr val="tx1"/>
                          </a:solidFill>
                          <a:effectLst/>
                        </a:rPr>
                        <a:t>e</a:t>
                      </a:r>
                      <a:r>
                        <a:rPr lang="en-US" sz="1400" spc="-15" dirty="0" err="1">
                          <a:solidFill>
                            <a:schemeClr val="tx1"/>
                          </a:solidFill>
                          <a:effectLst/>
                        </a:rPr>
                        <a:t>z</a:t>
                      </a:r>
                      <a:r>
                        <a:rPr lang="en-US" sz="1400" dirty="0" err="1">
                          <a:solidFill>
                            <a:schemeClr val="tx1"/>
                          </a:solidFill>
                          <a:effectLst/>
                        </a:rPr>
                        <a:t>t</a:t>
                      </a:r>
                      <a:r>
                        <a:rPr lang="en-US" sz="1400" spc="10" dirty="0" err="1">
                          <a:solidFill>
                            <a:schemeClr val="tx1"/>
                          </a:solidFill>
                          <a:effectLst/>
                        </a:rPr>
                        <a:t>e</a:t>
                      </a:r>
                      <a:r>
                        <a:rPr lang="en-US" sz="1400" spc="-25" dirty="0" err="1">
                          <a:solidFill>
                            <a:schemeClr val="tx1"/>
                          </a:solidFill>
                          <a:effectLst/>
                        </a:rPr>
                        <a:t>t</a:t>
                      </a:r>
                      <a:r>
                        <a:rPr lang="en-US" sz="1400" spc="5" dirty="0" err="1">
                          <a:solidFill>
                            <a:schemeClr val="tx1"/>
                          </a:solidFill>
                          <a:effectLst/>
                        </a:rPr>
                        <a:t>é</a:t>
                      </a:r>
                      <a:r>
                        <a:rPr lang="en-US" sz="1400" dirty="0" err="1">
                          <a:solidFill>
                            <a:schemeClr val="tx1"/>
                          </a:solidFill>
                          <a:effectLst/>
                        </a:rPr>
                        <a:t>s</a:t>
                      </a:r>
                      <a:r>
                        <a:rPr lang="hu-HU" sz="1400" spc="0" dirty="0">
                          <a:solidFill>
                            <a:schemeClr val="tx1"/>
                          </a:solidFill>
                          <a:effectLst/>
                        </a:rPr>
                        <a:t> </a:t>
                      </a:r>
                      <a:r>
                        <a:rPr lang="hu-HU" sz="1400" spc="-10" dirty="0">
                          <a:solidFill>
                            <a:schemeClr val="tx1"/>
                          </a:solidFill>
                          <a:effectLst/>
                        </a:rPr>
                        <a:t>s</a:t>
                      </a:r>
                      <a:r>
                        <a:rPr lang="en-US" sz="1400" spc="-15" dirty="0" err="1">
                          <a:solidFill>
                            <a:schemeClr val="tx1"/>
                          </a:solidFill>
                          <a:effectLst/>
                        </a:rPr>
                        <a:t>z</a:t>
                      </a:r>
                      <a:r>
                        <a:rPr lang="en-US" sz="1400" spc="5" dirty="0" err="1">
                          <a:solidFill>
                            <a:schemeClr val="tx1"/>
                          </a:solidFill>
                          <a:effectLst/>
                        </a:rPr>
                        <a:t>eri</a:t>
                      </a:r>
                      <a:r>
                        <a:rPr lang="en-US" sz="1400" spc="-10" dirty="0" err="1">
                          <a:solidFill>
                            <a:schemeClr val="tx1"/>
                          </a:solidFill>
                          <a:effectLst/>
                        </a:rPr>
                        <a:t>n</a:t>
                      </a:r>
                      <a:r>
                        <a:rPr lang="en-US" sz="1400" dirty="0" err="1">
                          <a:solidFill>
                            <a:schemeClr val="tx1"/>
                          </a:solidFill>
                          <a:effectLst/>
                        </a:rPr>
                        <a:t>t</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31470">
                        <a:spcBef>
                          <a:spcPts val="190"/>
                        </a:spcBef>
                        <a:spcAft>
                          <a:spcPts val="0"/>
                        </a:spcAft>
                      </a:pPr>
                      <a:r>
                        <a:rPr lang="en-US" sz="1400" dirty="0">
                          <a:solidFill>
                            <a:schemeClr val="tx1"/>
                          </a:solidFill>
                          <a:effectLst/>
                        </a:rPr>
                        <a:t>A</a:t>
                      </a:r>
                      <a:r>
                        <a:rPr lang="en-US" sz="1400" spc="5" dirty="0">
                          <a:solidFill>
                            <a:schemeClr val="tx1"/>
                          </a:solidFill>
                          <a:effectLst/>
                        </a:rPr>
                        <a:t> </a:t>
                      </a:r>
                      <a:r>
                        <a:rPr lang="en-US" sz="1400" spc="-10" dirty="0" err="1">
                          <a:solidFill>
                            <a:schemeClr val="tx1"/>
                          </a:solidFill>
                          <a:effectLst/>
                        </a:rPr>
                        <a:t>b</a:t>
                      </a:r>
                      <a:r>
                        <a:rPr lang="en-US" sz="1400" dirty="0" err="1">
                          <a:solidFill>
                            <a:schemeClr val="tx1"/>
                          </a:solidFill>
                          <a:effectLst/>
                        </a:rPr>
                        <a:t>a</a:t>
                      </a:r>
                      <a:r>
                        <a:rPr lang="en-US" sz="1400" spc="5" dirty="0" err="1">
                          <a:solidFill>
                            <a:schemeClr val="tx1"/>
                          </a:solidFill>
                          <a:effectLst/>
                        </a:rPr>
                        <a:t>r</a:t>
                      </a:r>
                      <a:r>
                        <a:rPr lang="en-US" sz="1400" dirty="0" err="1">
                          <a:solidFill>
                            <a:schemeClr val="tx1"/>
                          </a:solidFill>
                          <a:effectLst/>
                        </a:rPr>
                        <a:t>o</a:t>
                      </a:r>
                      <a:r>
                        <a:rPr lang="en-US" sz="1400" spc="-25" dirty="0" err="1">
                          <a:solidFill>
                            <a:schemeClr val="tx1"/>
                          </a:solidFill>
                          <a:effectLst/>
                        </a:rPr>
                        <a:t>m</a:t>
                      </a:r>
                      <a:r>
                        <a:rPr lang="en-US" sz="1400" dirty="0" err="1">
                          <a:solidFill>
                            <a:schemeClr val="tx1"/>
                          </a:solidFill>
                          <a:effectLst/>
                        </a:rPr>
                        <a:t>f</a:t>
                      </a:r>
                      <a:r>
                        <a:rPr lang="en-US" sz="1400" spc="5" dirty="0" err="1">
                          <a:solidFill>
                            <a:schemeClr val="tx1"/>
                          </a:solidFill>
                          <a:effectLst/>
                        </a:rPr>
                        <a:t>i</a:t>
                      </a:r>
                      <a:r>
                        <a:rPr lang="en-US" sz="1400" spc="-25" dirty="0" err="1">
                          <a:solidFill>
                            <a:schemeClr val="tx1"/>
                          </a:solidFill>
                          <a:effectLst/>
                        </a:rPr>
                        <a:t>t</a:t>
                      </a:r>
                      <a:r>
                        <a:rPr lang="en-US" sz="1400" spc="5" dirty="0" err="1">
                          <a:solidFill>
                            <a:schemeClr val="tx1"/>
                          </a:solidFill>
                          <a:effectLst/>
                        </a:rPr>
                        <a:t>e</a:t>
                      </a:r>
                      <a:r>
                        <a:rPr lang="en-US" sz="1400" spc="-15" dirty="0" err="1">
                          <a:solidFill>
                            <a:schemeClr val="tx1"/>
                          </a:solidFill>
                          <a:effectLst/>
                        </a:rPr>
                        <a:t>l</a:t>
                      </a:r>
                      <a:r>
                        <a:rPr lang="en-US" sz="1400" spc="5" dirty="0" err="1">
                          <a:solidFill>
                            <a:schemeClr val="tx1"/>
                          </a:solidFill>
                          <a:effectLst/>
                        </a:rPr>
                        <a:t>e</a:t>
                      </a:r>
                      <a:r>
                        <a:rPr lang="en-US" sz="1400" spc="-10" dirty="0" err="1">
                          <a:solidFill>
                            <a:schemeClr val="tx1"/>
                          </a:solidFill>
                          <a:effectLst/>
                        </a:rPr>
                        <a:t>p</a:t>
                      </a:r>
                      <a:r>
                        <a:rPr lang="en-US" sz="1400" spc="5" dirty="0" err="1">
                          <a:solidFill>
                            <a:schemeClr val="tx1"/>
                          </a:solidFill>
                          <a:effectLst/>
                        </a:rPr>
                        <a:t>e</a:t>
                      </a:r>
                      <a:r>
                        <a:rPr lang="en-US" sz="1400" dirty="0" err="1">
                          <a:solidFill>
                            <a:schemeClr val="tx1"/>
                          </a:solidFill>
                          <a:effectLst/>
                        </a:rPr>
                        <a:t>n</a:t>
                      </a:r>
                      <a:r>
                        <a:rPr lang="en-US" sz="1400" spc="-5" dirty="0">
                          <a:solidFill>
                            <a:schemeClr val="tx1"/>
                          </a:solidFill>
                          <a:effectLst/>
                        </a:rPr>
                        <a:t> </a:t>
                      </a:r>
                      <a:r>
                        <a:rPr lang="en-US" sz="1400" dirty="0" err="1">
                          <a:solidFill>
                            <a:schemeClr val="tx1"/>
                          </a:solidFill>
                          <a:effectLst/>
                        </a:rPr>
                        <a:t>a</a:t>
                      </a:r>
                      <a:r>
                        <a:rPr lang="en-US" sz="1400" spc="5" dirty="0" err="1">
                          <a:solidFill>
                            <a:schemeClr val="tx1"/>
                          </a:solidFill>
                          <a:effectLst/>
                        </a:rPr>
                        <a:t>l</a:t>
                      </a:r>
                      <a:r>
                        <a:rPr lang="en-US" sz="1400" spc="-10" dirty="0" err="1">
                          <a:solidFill>
                            <a:schemeClr val="tx1"/>
                          </a:solidFill>
                          <a:effectLst/>
                        </a:rPr>
                        <a:t>k</a:t>
                      </a:r>
                      <a:r>
                        <a:rPr lang="en-US" sz="1400" dirty="0" err="1">
                          <a:solidFill>
                            <a:schemeClr val="tx1"/>
                          </a:solidFill>
                          <a:effectLst/>
                        </a:rPr>
                        <a:t>a</a:t>
                      </a:r>
                      <a:r>
                        <a:rPr lang="en-US" sz="1400" spc="-15" dirty="0" err="1">
                          <a:solidFill>
                            <a:schemeClr val="tx1"/>
                          </a:solidFill>
                          <a:effectLst/>
                        </a:rPr>
                        <a:t>l</a:t>
                      </a:r>
                      <a:r>
                        <a:rPr lang="en-US" sz="1400" dirty="0" err="1">
                          <a:solidFill>
                            <a:schemeClr val="tx1"/>
                          </a:solidFill>
                          <a:effectLst/>
                        </a:rPr>
                        <a:t>ma</a:t>
                      </a:r>
                      <a:r>
                        <a:rPr lang="en-US" sz="1400" spc="-15" dirty="0" err="1">
                          <a:solidFill>
                            <a:schemeClr val="tx1"/>
                          </a:solidFill>
                          <a:effectLst/>
                        </a:rPr>
                        <a:t>z</a:t>
                      </a:r>
                      <a:r>
                        <a:rPr lang="en-US" sz="1400" dirty="0" err="1">
                          <a:solidFill>
                            <a:schemeClr val="tx1"/>
                          </a:solidFill>
                          <a:effectLst/>
                        </a:rPr>
                        <a:t>ott</a:t>
                      </a:r>
                      <a:r>
                        <a:rPr lang="en-US" sz="1400" spc="15" dirty="0">
                          <a:solidFill>
                            <a:schemeClr val="tx1"/>
                          </a:solidFill>
                          <a:effectLst/>
                        </a:rPr>
                        <a:t> </a:t>
                      </a:r>
                      <a:r>
                        <a:rPr lang="en-US" sz="1400" spc="-25"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6915994"/>
                  </a:ext>
                </a:extLst>
              </a:tr>
              <a:tr h="2282307">
                <a:tc>
                  <a:txBody>
                    <a:bodyPr/>
                    <a:lstStyle/>
                    <a:p>
                      <a:pPr marL="109220" marR="188595" algn="just">
                        <a:spcAft>
                          <a:spcPts val="0"/>
                        </a:spcAft>
                      </a:pPr>
                      <a:endParaRPr lang="hu-HU" sz="1200" b="0" spc="-10" dirty="0">
                        <a:solidFill>
                          <a:schemeClr val="tx1"/>
                        </a:solidFill>
                        <a:effectLst/>
                      </a:endParaRPr>
                    </a:p>
                    <a:p>
                      <a:pPr marL="109220" marR="188595" algn="just">
                        <a:spcAft>
                          <a:spcPts val="0"/>
                        </a:spcAft>
                      </a:pPr>
                      <a:endParaRPr lang="hu-HU" sz="1200" b="0" spc="-10" dirty="0">
                        <a:solidFill>
                          <a:schemeClr val="tx1"/>
                        </a:solidFill>
                        <a:effectLst/>
                      </a:endParaRPr>
                    </a:p>
                    <a:p>
                      <a:pPr marL="109220" marR="188595" algn="just">
                        <a:spcAft>
                          <a:spcPts val="0"/>
                        </a:spcAft>
                      </a:pPr>
                      <a:endParaRPr lang="hu-HU" sz="1200" b="0" spc="-10" dirty="0">
                        <a:solidFill>
                          <a:schemeClr val="tx1"/>
                        </a:solidFill>
                        <a:effectLst/>
                      </a:endParaRPr>
                    </a:p>
                    <a:p>
                      <a:pPr marL="109220" marR="188595" algn="just">
                        <a:spcAft>
                          <a:spcPts val="0"/>
                        </a:spcAft>
                      </a:pPr>
                      <a:r>
                        <a:rPr lang="en-US" sz="1200" b="0" spc="-10" dirty="0">
                          <a:solidFill>
                            <a:schemeClr val="tx1"/>
                          </a:solidFill>
                          <a:effectLst/>
                        </a:rPr>
                        <a:t>A</a:t>
                      </a:r>
                      <a:r>
                        <a:rPr lang="en-US" sz="1200" b="0" dirty="0">
                          <a:solidFill>
                            <a:schemeClr val="tx1"/>
                          </a:solidFill>
                          <a:effectLst/>
                        </a:rPr>
                        <a:t>z</a:t>
                      </a:r>
                      <a:r>
                        <a:rPr lang="en-US" sz="1200" b="0" spc="25" dirty="0">
                          <a:solidFill>
                            <a:schemeClr val="tx1"/>
                          </a:solidFill>
                          <a:effectLst/>
                        </a:rPr>
                        <a:t> </a:t>
                      </a:r>
                      <a:r>
                        <a:rPr lang="en-US" sz="1200" b="0" dirty="0" err="1">
                          <a:solidFill>
                            <a:schemeClr val="tx1"/>
                          </a:solidFill>
                          <a:effectLst/>
                        </a:rPr>
                        <a:t>u</a:t>
                      </a:r>
                      <a:r>
                        <a:rPr lang="en-US" sz="1200" b="0" spc="-25" dirty="0" err="1">
                          <a:solidFill>
                            <a:schemeClr val="tx1"/>
                          </a:solidFill>
                          <a:effectLst/>
                        </a:rPr>
                        <a:t>d</a:t>
                      </a:r>
                      <a:r>
                        <a:rPr lang="en-US" sz="1200" b="0" dirty="0" err="1">
                          <a:solidFill>
                            <a:schemeClr val="tx1"/>
                          </a:solidFill>
                          <a:effectLst/>
                        </a:rPr>
                        <a:t>v</a:t>
                      </a:r>
                      <a:r>
                        <a:rPr lang="en-US" sz="1200" b="0" spc="15" dirty="0" err="1">
                          <a:solidFill>
                            <a:schemeClr val="tx1"/>
                          </a:solidFill>
                          <a:effectLst/>
                        </a:rPr>
                        <a:t>a</a:t>
                      </a:r>
                      <a:r>
                        <a:rPr lang="en-US" sz="1200" b="0" dirty="0" err="1">
                          <a:solidFill>
                            <a:schemeClr val="tx1"/>
                          </a:solidFill>
                          <a:effectLst/>
                        </a:rPr>
                        <a:t>r</a:t>
                      </a:r>
                      <a:r>
                        <a:rPr lang="en-US" sz="1200" b="0" spc="-10" dirty="0">
                          <a:solidFill>
                            <a:schemeClr val="tx1"/>
                          </a:solidFill>
                          <a:effectLst/>
                        </a:rPr>
                        <a:t> </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nn</a:t>
                      </a:r>
                      <a:r>
                        <a:rPr lang="en-US" sz="1200" b="0" spc="-25" dirty="0" err="1">
                          <a:solidFill>
                            <a:schemeClr val="tx1"/>
                          </a:solidFill>
                          <a:effectLst/>
                        </a:rPr>
                        <a:t>y</a:t>
                      </a:r>
                      <a:r>
                        <a:rPr lang="en-US" sz="1200" b="0" spc="5" dirty="0" err="1">
                          <a:solidFill>
                            <a:schemeClr val="tx1"/>
                          </a:solidFill>
                          <a:effectLst/>
                        </a:rPr>
                        <a:t>e</a:t>
                      </a:r>
                      <a:r>
                        <a:rPr lang="en-US" sz="1200" b="0" spc="-15" dirty="0" err="1">
                          <a:solidFill>
                            <a:schemeClr val="tx1"/>
                          </a:solidFill>
                          <a:effectLst/>
                        </a:rPr>
                        <a:t>z</a:t>
                      </a:r>
                      <a:r>
                        <a:rPr lang="en-US" sz="1200" b="0" spc="5" dirty="0" err="1">
                          <a:solidFill>
                            <a:schemeClr val="tx1"/>
                          </a:solidFill>
                          <a:effectLst/>
                        </a:rPr>
                        <a:t>et</a:t>
                      </a:r>
                      <a:r>
                        <a:rPr lang="en-US" sz="1200" b="0" dirty="0" err="1">
                          <a:solidFill>
                            <a:schemeClr val="tx1"/>
                          </a:solidFill>
                          <a:effectLst/>
                        </a:rPr>
                        <a:t>t</a:t>
                      </a:r>
                      <a:r>
                        <a:rPr lang="en-US" sz="1200" b="0" spc="25" dirty="0">
                          <a:solidFill>
                            <a:schemeClr val="tx1"/>
                          </a:solidFill>
                          <a:effectLst/>
                        </a:rPr>
                        <a:t> </a:t>
                      </a:r>
                      <a:r>
                        <a:rPr lang="en-US" sz="1200" b="0" spc="-15" dirty="0" err="1">
                          <a:solidFill>
                            <a:schemeClr val="tx1"/>
                          </a:solidFill>
                          <a:effectLst/>
                        </a:rPr>
                        <a:t>t</a:t>
                      </a:r>
                      <a:r>
                        <a:rPr lang="en-US" sz="1200" b="0" spc="5" dirty="0" err="1">
                          <a:solidFill>
                            <a:schemeClr val="tx1"/>
                          </a:solidFill>
                          <a:effectLst/>
                        </a:rPr>
                        <a:t>e</a:t>
                      </a:r>
                      <a:r>
                        <a:rPr lang="en-US" sz="1200" b="0" dirty="0" err="1">
                          <a:solidFill>
                            <a:schemeClr val="tx1"/>
                          </a:solidFill>
                          <a:effectLst/>
                        </a:rPr>
                        <a:t>r</a:t>
                      </a:r>
                      <a:r>
                        <a:rPr lang="en-US" sz="1200" b="0" spc="-25" dirty="0" err="1">
                          <a:solidFill>
                            <a:schemeClr val="tx1"/>
                          </a:solidFill>
                          <a:effectLst/>
                        </a:rPr>
                        <a:t>ü</a:t>
                      </a:r>
                      <a:r>
                        <a:rPr lang="en-US" sz="1200" b="0" spc="5" dirty="0" err="1">
                          <a:solidFill>
                            <a:schemeClr val="tx1"/>
                          </a:solidFill>
                          <a:effectLst/>
                        </a:rPr>
                        <a:t>l</a:t>
                      </a:r>
                      <a:r>
                        <a:rPr lang="en-US" sz="1200" b="0" spc="-15" dirty="0" err="1">
                          <a:solidFill>
                            <a:schemeClr val="tx1"/>
                          </a:solidFill>
                          <a:effectLst/>
                        </a:rPr>
                        <a:t>e</a:t>
                      </a:r>
                      <a:r>
                        <a:rPr lang="en-US" sz="1200" b="0" spc="5" dirty="0" err="1">
                          <a:solidFill>
                            <a:schemeClr val="tx1"/>
                          </a:solidFill>
                          <a:effectLst/>
                        </a:rPr>
                        <a:t>té</a:t>
                      </a:r>
                      <a:r>
                        <a:rPr lang="en-US" sz="1200" b="0" spc="-25" dirty="0" err="1">
                          <a:solidFill>
                            <a:schemeClr val="tx1"/>
                          </a:solidFill>
                          <a:effectLst/>
                        </a:rPr>
                        <a:t>n</a:t>
                      </a:r>
                      <a:r>
                        <a:rPr lang="en-US" sz="1200" b="0" spc="5" dirty="0" err="1">
                          <a:solidFill>
                            <a:schemeClr val="tx1"/>
                          </a:solidFill>
                          <a:effectLst/>
                        </a:rPr>
                        <a:t>e</a:t>
                      </a:r>
                      <a:r>
                        <a:rPr lang="en-US" sz="1200" b="0" dirty="0" err="1">
                          <a:solidFill>
                            <a:schemeClr val="tx1"/>
                          </a:solidFill>
                          <a:effectLst/>
                        </a:rPr>
                        <a:t>k</a:t>
                      </a:r>
                      <a:r>
                        <a:rPr lang="en-US" sz="1200" b="0" spc="15" dirty="0">
                          <a:solidFill>
                            <a:schemeClr val="tx1"/>
                          </a:solidFill>
                          <a:effectLst/>
                        </a:rPr>
                        <a:t> </a:t>
                      </a:r>
                      <a:r>
                        <a:rPr lang="en-US" sz="1200" b="0" spc="5" dirty="0" err="1">
                          <a:solidFill>
                            <a:schemeClr val="tx1"/>
                          </a:solidFill>
                          <a:effectLst/>
                        </a:rPr>
                        <a:t>l</a:t>
                      </a:r>
                      <a:r>
                        <a:rPr lang="en-US" sz="1200" b="0" spc="-15" dirty="0" err="1">
                          <a:solidFill>
                            <a:schemeClr val="tx1"/>
                          </a:solidFill>
                          <a:effectLst/>
                        </a:rPr>
                        <a:t>e</a:t>
                      </a:r>
                      <a:r>
                        <a:rPr lang="en-US" sz="1200" b="0" dirty="0" err="1">
                          <a:solidFill>
                            <a:schemeClr val="tx1"/>
                          </a:solidFill>
                          <a:effectLst/>
                        </a:rPr>
                        <a:t>h</a:t>
                      </a:r>
                      <a:r>
                        <a:rPr lang="en-US" sz="1200" b="0" spc="-15" dirty="0" err="1">
                          <a:solidFill>
                            <a:schemeClr val="tx1"/>
                          </a:solidFill>
                          <a:effectLst/>
                        </a:rPr>
                        <a:t>e</a:t>
                      </a:r>
                      <a:r>
                        <a:rPr lang="en-US" sz="1200" b="0" spc="5" dirty="0" err="1">
                          <a:solidFill>
                            <a:schemeClr val="tx1"/>
                          </a:solidFill>
                          <a:effectLst/>
                        </a:rPr>
                        <a:t>t</a:t>
                      </a:r>
                      <a:r>
                        <a:rPr lang="en-US" sz="1200" b="0" dirty="0" err="1">
                          <a:solidFill>
                            <a:schemeClr val="tx1"/>
                          </a:solidFill>
                          <a:effectLst/>
                        </a:rPr>
                        <a:t>ő</a:t>
                      </a:r>
                      <a:r>
                        <a:rPr lang="en-US" sz="1200" b="0" dirty="0">
                          <a:solidFill>
                            <a:schemeClr val="tx1"/>
                          </a:solidFill>
                          <a:effectLst/>
                        </a:rPr>
                        <a:t> </a:t>
                      </a:r>
                      <a:r>
                        <a:rPr lang="en-US" sz="1200" b="0" spc="5" dirty="0" err="1">
                          <a:solidFill>
                            <a:schemeClr val="tx1"/>
                          </a:solidFill>
                          <a:effectLst/>
                        </a:rPr>
                        <a:t>le</a:t>
                      </a:r>
                      <a:r>
                        <a:rPr lang="en-US" sz="1200" b="0" spc="-25" dirty="0" err="1">
                          <a:solidFill>
                            <a:schemeClr val="tx1"/>
                          </a:solidFill>
                          <a:effectLst/>
                        </a:rPr>
                        <a:t>g</a:t>
                      </a:r>
                      <a:r>
                        <a:rPr lang="en-US" sz="1200" b="0" dirty="0" err="1">
                          <a:solidFill>
                            <a:schemeClr val="tx1"/>
                          </a:solidFill>
                          <a:effectLst/>
                        </a:rPr>
                        <a:t>k</a:t>
                      </a:r>
                      <a:r>
                        <a:rPr lang="en-US" sz="1200" b="0" spc="5" dirty="0" err="1">
                          <a:solidFill>
                            <a:schemeClr val="tx1"/>
                          </a:solidFill>
                          <a:effectLst/>
                        </a:rPr>
                        <a:t>i</a:t>
                      </a:r>
                      <a:r>
                        <a:rPr lang="en-US" sz="1200" b="0" spc="-10" dirty="0" err="1">
                          <a:solidFill>
                            <a:schemeClr val="tx1"/>
                          </a:solidFill>
                          <a:effectLst/>
                        </a:rPr>
                        <a:t>s</a:t>
                      </a:r>
                      <a:r>
                        <a:rPr lang="en-US" sz="1200" b="0" spc="-15" dirty="0" err="1">
                          <a:solidFill>
                            <a:schemeClr val="tx1"/>
                          </a:solidFill>
                          <a:effectLst/>
                        </a:rPr>
                        <a:t>e</a:t>
                      </a:r>
                      <a:r>
                        <a:rPr lang="en-US" sz="1200" b="0" dirty="0" err="1">
                          <a:solidFill>
                            <a:schemeClr val="tx1"/>
                          </a:solidFill>
                          <a:effectLst/>
                        </a:rPr>
                        <a:t>bbre</a:t>
                      </a:r>
                      <a:r>
                        <a:rPr lang="en-US" sz="1200" b="0" dirty="0">
                          <a:solidFill>
                            <a:schemeClr val="tx1"/>
                          </a:solidFill>
                          <a:effectLst/>
                        </a:rPr>
                        <a:t> </a:t>
                      </a:r>
                      <a:r>
                        <a:rPr lang="en-US" sz="1200" b="0" dirty="0" err="1">
                          <a:solidFill>
                            <a:schemeClr val="tx1"/>
                          </a:solidFill>
                          <a:effectLst/>
                        </a:rPr>
                        <a:t>kor</a:t>
                      </a:r>
                      <a:r>
                        <a:rPr lang="en-US" sz="1200" b="0" spc="5" dirty="0" err="1">
                          <a:solidFill>
                            <a:schemeClr val="tx1"/>
                          </a:solidFill>
                          <a:effectLst/>
                        </a:rPr>
                        <a:t>l</a:t>
                      </a:r>
                      <a:r>
                        <a:rPr lang="en-US" sz="1200" b="0" spc="-15" dirty="0" err="1">
                          <a:solidFill>
                            <a:schemeClr val="tx1"/>
                          </a:solidFill>
                          <a:effectLst/>
                        </a:rPr>
                        <a:t>á</a:t>
                      </a:r>
                      <a:r>
                        <a:rPr lang="en-US" sz="1200" b="0" spc="5" dirty="0" err="1">
                          <a:solidFill>
                            <a:schemeClr val="tx1"/>
                          </a:solidFill>
                          <a:effectLst/>
                        </a:rPr>
                        <a:t>t</a:t>
                      </a:r>
                      <a:r>
                        <a:rPr lang="en-US" sz="1200" b="0" spc="-25" dirty="0" err="1">
                          <a:solidFill>
                            <a:schemeClr val="tx1"/>
                          </a:solidFill>
                          <a:effectLst/>
                        </a:rPr>
                        <a:t>o</a:t>
                      </a:r>
                      <a:r>
                        <a:rPr lang="en-US" sz="1200" b="0" spc="5" dirty="0" err="1">
                          <a:solidFill>
                            <a:schemeClr val="tx1"/>
                          </a:solidFill>
                          <a:effectLst/>
                        </a:rPr>
                        <a:t>zá</a:t>
                      </a:r>
                      <a:r>
                        <a:rPr lang="en-US" sz="1200" b="0" spc="-10" dirty="0" err="1">
                          <a:solidFill>
                            <a:schemeClr val="tx1"/>
                          </a:solidFill>
                          <a:effectLst/>
                        </a:rPr>
                        <a:t>s</a:t>
                      </a:r>
                      <a:r>
                        <a:rPr lang="en-US" sz="1200" b="0" spc="-15" dirty="0" err="1">
                          <a:solidFill>
                            <a:schemeClr val="tx1"/>
                          </a:solidFill>
                          <a:effectLst/>
                        </a:rPr>
                        <a:t>a</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06045" marR="186055" algn="just">
                        <a:spcAft>
                          <a:spcPts val="0"/>
                        </a:spcAft>
                      </a:pPr>
                      <a:endParaRPr lang="hu-HU" sz="1200" b="0" dirty="0">
                        <a:solidFill>
                          <a:schemeClr val="tx1"/>
                        </a:solidFill>
                        <a:effectLst/>
                      </a:endParaRPr>
                    </a:p>
                    <a:p>
                      <a:pPr marL="106045" marR="186055" algn="just">
                        <a:spcAft>
                          <a:spcPts val="0"/>
                        </a:spcAft>
                      </a:pPr>
                      <a:r>
                        <a:rPr lang="en-US" sz="1200" b="0" dirty="0">
                          <a:solidFill>
                            <a:schemeClr val="tx1"/>
                          </a:solidFill>
                          <a:effectLst/>
                        </a:rPr>
                        <a:t>-</a:t>
                      </a:r>
                      <a:r>
                        <a:rPr lang="en-US" sz="1200" b="0" spc="15" dirty="0">
                          <a:solidFill>
                            <a:schemeClr val="tx1"/>
                          </a:solidFill>
                          <a:effectLst/>
                        </a:rPr>
                        <a:t> </a:t>
                      </a:r>
                      <a:r>
                        <a:rPr lang="en-US" sz="1200" b="0" dirty="0">
                          <a:solidFill>
                            <a:schemeClr val="tx1"/>
                          </a:solidFill>
                          <a:effectLst/>
                        </a:rPr>
                        <a:t>A</a:t>
                      </a:r>
                      <a:r>
                        <a:rPr lang="en-US" sz="1200" b="0" spc="-20" dirty="0">
                          <a:solidFill>
                            <a:schemeClr val="tx1"/>
                          </a:solidFill>
                          <a:effectLst/>
                        </a:rPr>
                        <a:t> </a:t>
                      </a:r>
                      <a:r>
                        <a:rPr lang="en-US" sz="1200" b="0" spc="5" dirty="0" err="1">
                          <a:solidFill>
                            <a:schemeClr val="tx1"/>
                          </a:solidFill>
                          <a:effectLst/>
                        </a:rPr>
                        <a:t>t</a:t>
                      </a:r>
                      <a:r>
                        <a:rPr lang="en-US" sz="1200" b="0" spc="-15" dirty="0" err="1">
                          <a:solidFill>
                            <a:schemeClr val="tx1"/>
                          </a:solidFill>
                          <a:effectLst/>
                        </a:rPr>
                        <a:t>e</a:t>
                      </a:r>
                      <a:r>
                        <a:rPr lang="en-US" sz="1200" b="0" spc="5" dirty="0" err="1">
                          <a:solidFill>
                            <a:schemeClr val="tx1"/>
                          </a:solidFill>
                          <a:effectLst/>
                        </a:rPr>
                        <a:t>c</a:t>
                      </a:r>
                      <a:r>
                        <a:rPr lang="en-US" sz="1200" b="0" dirty="0" err="1">
                          <a:solidFill>
                            <a:schemeClr val="tx1"/>
                          </a:solidFill>
                          <a:effectLst/>
                        </a:rPr>
                        <a:t>hn</a:t>
                      </a:r>
                      <a:r>
                        <a:rPr lang="en-US" sz="1200" b="0" spc="-25" dirty="0" err="1">
                          <a:solidFill>
                            <a:schemeClr val="tx1"/>
                          </a:solidFill>
                          <a:effectLst/>
                        </a:rPr>
                        <a:t>o</a:t>
                      </a:r>
                      <a:r>
                        <a:rPr lang="en-US" sz="1200" b="0" spc="5" dirty="0" err="1">
                          <a:solidFill>
                            <a:schemeClr val="tx1"/>
                          </a:solidFill>
                          <a:effectLst/>
                        </a:rPr>
                        <a:t>l</a:t>
                      </a:r>
                      <a:r>
                        <a:rPr lang="en-US" sz="1200" b="0" dirty="0" err="1">
                          <a:solidFill>
                            <a:schemeClr val="tx1"/>
                          </a:solidFill>
                          <a:effectLst/>
                        </a:rPr>
                        <a:t>óg</a:t>
                      </a:r>
                      <a:r>
                        <a:rPr lang="en-US" sz="1200" b="0" spc="-15" dirty="0" err="1">
                          <a:solidFill>
                            <a:schemeClr val="tx1"/>
                          </a:solidFill>
                          <a:effectLst/>
                        </a:rPr>
                        <a:t>i</a:t>
                      </a:r>
                      <a:r>
                        <a:rPr lang="en-US" sz="1200" b="0" dirty="0" err="1">
                          <a:solidFill>
                            <a:schemeClr val="tx1"/>
                          </a:solidFill>
                          <a:effectLst/>
                        </a:rPr>
                        <a:t>a</a:t>
                      </a:r>
                      <a:r>
                        <a:rPr lang="en-US" sz="1200" b="0" spc="15" dirty="0">
                          <a:solidFill>
                            <a:schemeClr val="tx1"/>
                          </a:solidFill>
                          <a:effectLst/>
                        </a:rPr>
                        <a:t> </a:t>
                      </a:r>
                      <a:r>
                        <a:rPr lang="en-US" sz="1200" b="0" spc="5" dirty="0" err="1">
                          <a:solidFill>
                            <a:schemeClr val="tx1"/>
                          </a:solidFill>
                          <a:effectLst/>
                        </a:rPr>
                        <a:t>z</a:t>
                      </a:r>
                      <a:r>
                        <a:rPr lang="en-US" sz="1200" b="0" spc="-15" dirty="0" err="1">
                          <a:solidFill>
                            <a:schemeClr val="tx1"/>
                          </a:solidFill>
                          <a:effectLst/>
                        </a:rPr>
                        <a:t>á</a:t>
                      </a:r>
                      <a:r>
                        <a:rPr lang="en-US" sz="1200" b="0" dirty="0" err="1">
                          <a:solidFill>
                            <a:schemeClr val="tx1"/>
                          </a:solidFill>
                          <a:effectLst/>
                        </a:rPr>
                        <a:t>rt</a:t>
                      </a:r>
                      <a:r>
                        <a:rPr lang="en-US" sz="1200" b="0" spc="5" dirty="0">
                          <a:solidFill>
                            <a:schemeClr val="tx1"/>
                          </a:solidFill>
                          <a:effectLst/>
                        </a:rPr>
                        <a:t> </a:t>
                      </a:r>
                      <a:r>
                        <a:rPr lang="en-US" sz="1200" b="0" dirty="0" err="1">
                          <a:solidFill>
                            <a:schemeClr val="tx1"/>
                          </a:solidFill>
                          <a:effectLst/>
                        </a:rPr>
                        <a:t>r</a:t>
                      </a:r>
                      <a:r>
                        <a:rPr lang="en-US" sz="1200" b="0" spc="10" dirty="0" err="1">
                          <a:solidFill>
                            <a:schemeClr val="tx1"/>
                          </a:solidFill>
                          <a:effectLst/>
                        </a:rPr>
                        <a:t>e</a:t>
                      </a:r>
                      <a:r>
                        <a:rPr lang="en-US" sz="1200" b="0" spc="-25" dirty="0" err="1">
                          <a:solidFill>
                            <a:schemeClr val="tx1"/>
                          </a:solidFill>
                          <a:effectLst/>
                        </a:rPr>
                        <a:t>n</a:t>
                      </a:r>
                      <a:r>
                        <a:rPr lang="en-US" sz="1200" b="0" dirty="0" err="1">
                          <a:solidFill>
                            <a:schemeClr val="tx1"/>
                          </a:solidFill>
                          <a:effectLst/>
                        </a:rPr>
                        <a:t>d</a:t>
                      </a:r>
                      <a:r>
                        <a:rPr lang="en-US" sz="1200" b="0" spc="-1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e</a:t>
                      </a:r>
                      <a:r>
                        <a:rPr lang="en-US" sz="1200" b="0" dirty="0" err="1">
                          <a:solidFill>
                            <a:schemeClr val="tx1"/>
                          </a:solidFill>
                          <a:effectLst/>
                        </a:rPr>
                        <a:t>rű</a:t>
                      </a:r>
                      <a:r>
                        <a:rPr lang="en-US" sz="1200" b="0" dirty="0">
                          <a:solidFill>
                            <a:schemeClr val="tx1"/>
                          </a:solidFill>
                          <a:effectLst/>
                        </a:rPr>
                        <a:t>,</a:t>
                      </a:r>
                      <a:r>
                        <a:rPr lang="en-US" sz="1200" b="0" spc="10" dirty="0">
                          <a:solidFill>
                            <a:schemeClr val="tx1"/>
                          </a:solidFill>
                          <a:effectLst/>
                        </a:rPr>
                        <a:t> </a:t>
                      </a:r>
                      <a:r>
                        <a:rPr lang="en-US" sz="1200" b="0" spc="-15" dirty="0" err="1">
                          <a:solidFill>
                            <a:schemeClr val="tx1"/>
                          </a:solidFill>
                          <a:effectLst/>
                        </a:rPr>
                        <a:t>e</a:t>
                      </a:r>
                      <a:r>
                        <a:rPr lang="en-US" sz="1200" b="0" spc="5" dirty="0" err="1">
                          <a:solidFill>
                            <a:schemeClr val="tx1"/>
                          </a:solidFill>
                          <a:effectLst/>
                        </a:rPr>
                        <a:t>z</a:t>
                      </a:r>
                      <a:r>
                        <a:rPr lang="en-US" sz="1200" b="0" spc="-15" dirty="0" err="1">
                          <a:solidFill>
                            <a:schemeClr val="tx1"/>
                          </a:solidFill>
                          <a:effectLst/>
                        </a:rPr>
                        <a:t>é</a:t>
                      </a:r>
                      <a:r>
                        <a:rPr lang="en-US" sz="1200" b="0" dirty="0" err="1">
                          <a:solidFill>
                            <a:schemeClr val="tx1"/>
                          </a:solidFill>
                          <a:effectLst/>
                        </a:rPr>
                        <a:t>rt</a:t>
                      </a:r>
                      <a:r>
                        <a:rPr lang="en-US" sz="1200" b="0" spc="10"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ze</a:t>
                      </a:r>
                      <a:r>
                        <a:rPr lang="en-US" sz="1200" b="0" spc="-25" dirty="0" err="1">
                          <a:solidFill>
                            <a:schemeClr val="tx1"/>
                          </a:solidFill>
                          <a:effectLst/>
                        </a:rPr>
                        <a:t>n</a:t>
                      </a:r>
                      <a:r>
                        <a:rPr lang="en-US" sz="1200" b="0" dirty="0" err="1">
                          <a:solidFill>
                            <a:schemeClr val="tx1"/>
                          </a:solidFill>
                          <a:effectLst/>
                        </a:rPr>
                        <a:t>ny</a:t>
                      </a:r>
                      <a:r>
                        <a:rPr lang="en-US" sz="1200" b="0" spc="-15" dirty="0" err="1">
                          <a:solidFill>
                            <a:schemeClr val="tx1"/>
                          </a:solidFill>
                          <a:effectLst/>
                        </a:rPr>
                        <a:t>e</a:t>
                      </a:r>
                      <a:r>
                        <a:rPr lang="en-US" sz="1200" b="0" spc="5" dirty="0" err="1">
                          <a:solidFill>
                            <a:schemeClr val="tx1"/>
                          </a:solidFill>
                          <a:effectLst/>
                        </a:rPr>
                        <a:t>z</a:t>
                      </a:r>
                      <a:r>
                        <a:rPr lang="en-US" sz="1200" b="0" spc="-15" dirty="0" err="1">
                          <a:solidFill>
                            <a:schemeClr val="tx1"/>
                          </a:solidFill>
                          <a:effectLst/>
                        </a:rPr>
                        <a:t>e</a:t>
                      </a:r>
                      <a:r>
                        <a:rPr lang="en-US" sz="1200" b="0" spc="5" dirty="0" err="1">
                          <a:solidFill>
                            <a:schemeClr val="tx1"/>
                          </a:solidFill>
                          <a:effectLst/>
                        </a:rPr>
                        <a:t>t</a:t>
                      </a:r>
                      <a:r>
                        <a:rPr lang="en-US" sz="1200" b="0" dirty="0" err="1">
                          <a:solidFill>
                            <a:schemeClr val="tx1"/>
                          </a:solidFill>
                          <a:effectLst/>
                        </a:rPr>
                        <a:t>t</a:t>
                      </a:r>
                      <a:r>
                        <a:rPr lang="en-US" sz="1200" b="0" dirty="0">
                          <a:solidFill>
                            <a:schemeClr val="tx1"/>
                          </a:solidFill>
                          <a:effectLst/>
                        </a:rPr>
                        <a:t> </a:t>
                      </a:r>
                      <a:r>
                        <a:rPr lang="en-US" sz="1200" b="0" spc="5" dirty="0" err="1">
                          <a:solidFill>
                            <a:schemeClr val="tx1"/>
                          </a:solidFill>
                          <a:effectLst/>
                        </a:rPr>
                        <a:t>te</a:t>
                      </a:r>
                      <a:r>
                        <a:rPr lang="en-US" sz="1200" b="0" dirty="0" err="1">
                          <a:solidFill>
                            <a:schemeClr val="tx1"/>
                          </a:solidFill>
                          <a:effectLst/>
                        </a:rPr>
                        <a:t>r</a:t>
                      </a:r>
                      <a:r>
                        <a:rPr lang="en-US" sz="1200" b="0" spc="-25" dirty="0" err="1">
                          <a:solidFill>
                            <a:schemeClr val="tx1"/>
                          </a:solidFill>
                          <a:effectLst/>
                        </a:rPr>
                        <a:t>ü</a:t>
                      </a:r>
                      <a:r>
                        <a:rPr lang="en-US" sz="1200" b="0" spc="5" dirty="0" err="1">
                          <a:solidFill>
                            <a:schemeClr val="tx1"/>
                          </a:solidFill>
                          <a:effectLst/>
                        </a:rPr>
                        <a:t>l</a:t>
                      </a:r>
                      <a:r>
                        <a:rPr lang="en-US" sz="1200" b="0" spc="-15" dirty="0" err="1">
                          <a:solidFill>
                            <a:schemeClr val="tx1"/>
                          </a:solidFill>
                          <a:effectLst/>
                        </a:rPr>
                        <a:t>e</a:t>
                      </a:r>
                      <a:r>
                        <a:rPr lang="en-US" sz="1200" b="0" dirty="0" err="1">
                          <a:solidFill>
                            <a:schemeClr val="tx1"/>
                          </a:solidFill>
                          <a:effectLst/>
                        </a:rPr>
                        <a:t>t</a:t>
                      </a:r>
                      <a:r>
                        <a:rPr lang="en-US" sz="1200" b="0" spc="10" dirty="0">
                          <a:solidFill>
                            <a:schemeClr val="tx1"/>
                          </a:solidFill>
                          <a:effectLst/>
                        </a:rPr>
                        <a:t> </a:t>
                      </a:r>
                      <a:r>
                        <a:rPr lang="en-US" sz="1200" b="0" dirty="0">
                          <a:solidFill>
                            <a:schemeClr val="tx1"/>
                          </a:solidFill>
                          <a:effectLst/>
                        </a:rPr>
                        <a:t>a </a:t>
                      </a:r>
                      <a:r>
                        <a:rPr lang="en-US" sz="1200" b="0" spc="5" dirty="0" err="1">
                          <a:solidFill>
                            <a:schemeClr val="tx1"/>
                          </a:solidFill>
                          <a:effectLst/>
                        </a:rPr>
                        <a:t>t</a:t>
                      </a:r>
                      <a:r>
                        <a:rPr lang="en-US" sz="1200" b="0" spc="-15" dirty="0" err="1">
                          <a:solidFill>
                            <a:schemeClr val="tx1"/>
                          </a:solidFill>
                          <a:effectLst/>
                        </a:rPr>
                        <a:t>e</a:t>
                      </a:r>
                      <a:r>
                        <a:rPr lang="en-US" sz="1200" b="0" spc="5" dirty="0" err="1">
                          <a:solidFill>
                            <a:schemeClr val="tx1"/>
                          </a:solidFill>
                          <a:effectLst/>
                        </a:rPr>
                        <a:t>le</a:t>
                      </a:r>
                      <a:r>
                        <a:rPr lang="en-US" sz="1200" b="0" dirty="0" err="1">
                          <a:solidFill>
                            <a:schemeClr val="tx1"/>
                          </a:solidFill>
                          <a:effectLst/>
                        </a:rPr>
                        <a:t>p</a:t>
                      </a:r>
                      <a:r>
                        <a:rPr lang="en-US" sz="1200" b="0" spc="-25" dirty="0" err="1">
                          <a:solidFill>
                            <a:schemeClr val="tx1"/>
                          </a:solidFill>
                          <a:effectLst/>
                        </a:rPr>
                        <a:t>h</a:t>
                      </a:r>
                      <a:r>
                        <a:rPr lang="en-US" sz="1200" b="0" spc="5" dirty="0" err="1">
                          <a:solidFill>
                            <a:schemeClr val="tx1"/>
                          </a:solidFill>
                          <a:effectLst/>
                        </a:rPr>
                        <a:t>e</a:t>
                      </a:r>
                      <a:r>
                        <a:rPr lang="en-US" sz="1200" b="0" spc="-15" dirty="0" err="1">
                          <a:solidFill>
                            <a:schemeClr val="tx1"/>
                          </a:solidFill>
                          <a:effectLst/>
                        </a:rPr>
                        <a:t>l</a:t>
                      </a:r>
                      <a:r>
                        <a:rPr lang="en-US" sz="1200" b="0" dirty="0" err="1">
                          <a:solidFill>
                            <a:schemeClr val="tx1"/>
                          </a:solidFill>
                          <a:effectLst/>
                        </a:rPr>
                        <a:t>y</a:t>
                      </a:r>
                      <a:r>
                        <a:rPr lang="en-US" sz="1200" b="0" spc="5" dirty="0" err="1">
                          <a:solidFill>
                            <a:schemeClr val="tx1"/>
                          </a:solidFill>
                          <a:effectLst/>
                        </a:rPr>
                        <a:t>e</a:t>
                      </a:r>
                      <a:r>
                        <a:rPr lang="en-US" sz="1200" b="0" dirty="0" err="1">
                          <a:solidFill>
                            <a:schemeClr val="tx1"/>
                          </a:solidFill>
                          <a:effectLst/>
                        </a:rPr>
                        <a:t>n</a:t>
                      </a:r>
                      <a:r>
                        <a:rPr lang="en-US" sz="1200" b="0" spc="10" dirty="0">
                          <a:solidFill>
                            <a:schemeClr val="tx1"/>
                          </a:solidFill>
                          <a:effectLst/>
                        </a:rPr>
                        <a:t> </a:t>
                      </a:r>
                      <a:r>
                        <a:rPr lang="en-US" sz="1200" b="0" spc="-25" dirty="0" err="1">
                          <a:solidFill>
                            <a:schemeClr val="tx1"/>
                          </a:solidFill>
                          <a:effectLst/>
                        </a:rPr>
                        <a:t>n</a:t>
                      </a:r>
                      <a:r>
                        <a:rPr lang="en-US" sz="1200" b="0" spc="5" dirty="0" err="1">
                          <a:solidFill>
                            <a:schemeClr val="tx1"/>
                          </a:solidFill>
                          <a:effectLst/>
                        </a:rPr>
                        <a:t>e</a:t>
                      </a:r>
                      <a:r>
                        <a:rPr lang="en-US" sz="1200" b="0" dirty="0" err="1">
                          <a:solidFill>
                            <a:schemeClr val="tx1"/>
                          </a:solidFill>
                          <a:effectLst/>
                        </a:rPr>
                        <a:t>m</a:t>
                      </a:r>
                      <a:r>
                        <a:rPr lang="en-US" sz="1200" b="0" dirty="0">
                          <a:solidFill>
                            <a:schemeClr val="tx1"/>
                          </a:solidFill>
                          <a:effectLst/>
                        </a:rPr>
                        <a:t> </a:t>
                      </a:r>
                      <a:r>
                        <a:rPr lang="en-US" sz="1200" b="0" spc="-15" dirty="0" err="1">
                          <a:solidFill>
                            <a:schemeClr val="tx1"/>
                          </a:solidFill>
                          <a:effectLst/>
                        </a:rPr>
                        <a:t>l</a:t>
                      </a:r>
                      <a:r>
                        <a:rPr lang="en-US" sz="1200" b="0" spc="5" dirty="0" err="1">
                          <a:solidFill>
                            <a:schemeClr val="tx1"/>
                          </a:solidFill>
                          <a:effectLst/>
                        </a:rPr>
                        <a:t>e</a:t>
                      </a:r>
                      <a:r>
                        <a:rPr lang="en-US" sz="1200" b="0" spc="-10" dirty="0" err="1">
                          <a:solidFill>
                            <a:schemeClr val="tx1"/>
                          </a:solidFill>
                          <a:effectLst/>
                        </a:rPr>
                        <a:t>s</a:t>
                      </a:r>
                      <a:r>
                        <a:rPr lang="en-US" sz="1200" b="0" spc="-15" dirty="0" err="1">
                          <a:solidFill>
                            <a:schemeClr val="tx1"/>
                          </a:solidFill>
                          <a:effectLst/>
                        </a:rPr>
                        <a:t>z</a:t>
                      </a:r>
                      <a:r>
                        <a:rPr lang="en-US" sz="1200" b="0" dirty="0">
                          <a:solidFill>
                            <a:schemeClr val="tx1"/>
                          </a:solidFill>
                          <a:effectLst/>
                        </a:rPr>
                        <a:t>.</a:t>
                      </a:r>
                      <a:r>
                        <a:rPr lang="en-US" sz="1200" b="0" spc="35" dirty="0">
                          <a:solidFill>
                            <a:schemeClr val="tx1"/>
                          </a:solidFill>
                          <a:effectLst/>
                        </a:rPr>
                        <a:t> </a:t>
                      </a:r>
                      <a:r>
                        <a:rPr lang="en-US" sz="1200" b="0" dirty="0">
                          <a:solidFill>
                            <a:schemeClr val="tx1"/>
                          </a:solidFill>
                          <a:effectLst/>
                        </a:rPr>
                        <a:t>A</a:t>
                      </a:r>
                      <a:r>
                        <a:rPr lang="en-US" sz="1200" b="0" spc="-20" dirty="0">
                          <a:solidFill>
                            <a:schemeClr val="tx1"/>
                          </a:solidFill>
                          <a:effectLst/>
                        </a:rPr>
                        <a:t> </a:t>
                      </a:r>
                      <a:r>
                        <a:rPr lang="en-US" sz="1200" b="0" dirty="0" err="1">
                          <a:solidFill>
                            <a:schemeClr val="tx1"/>
                          </a:solidFill>
                          <a:effectLst/>
                        </a:rPr>
                        <a:t>k</a:t>
                      </a:r>
                      <a:r>
                        <a:rPr lang="en-US" sz="1200" b="0" spc="-15" dirty="0" err="1">
                          <a:solidFill>
                            <a:schemeClr val="tx1"/>
                          </a:solidFill>
                          <a:effectLst/>
                        </a:rPr>
                        <a:t>e</a:t>
                      </a:r>
                      <a:r>
                        <a:rPr lang="en-US" sz="1200" b="0" spc="5" dirty="0" err="1">
                          <a:solidFill>
                            <a:schemeClr val="tx1"/>
                          </a:solidFill>
                          <a:effectLst/>
                        </a:rPr>
                        <a:t>l</a:t>
                      </a:r>
                      <a:r>
                        <a:rPr lang="en-US" sz="1200" b="0" spc="-15" dirty="0" err="1">
                          <a:solidFill>
                            <a:schemeClr val="tx1"/>
                          </a:solidFill>
                          <a:effectLst/>
                        </a:rPr>
                        <a:t>e</a:t>
                      </a:r>
                      <a:r>
                        <a:rPr lang="en-US" sz="1200" b="0" spc="5" dirty="0" err="1">
                          <a:solidFill>
                            <a:schemeClr val="tx1"/>
                          </a:solidFill>
                          <a:effectLst/>
                        </a:rPr>
                        <a:t>t</a:t>
                      </a:r>
                      <a:r>
                        <a:rPr lang="en-US" sz="1200" b="0" dirty="0" err="1">
                          <a:solidFill>
                            <a:schemeClr val="tx1"/>
                          </a:solidFill>
                          <a:effectLst/>
                        </a:rPr>
                        <a:t>k</a:t>
                      </a:r>
                      <a:r>
                        <a:rPr lang="en-US" sz="1200" b="0" spc="-15" dirty="0" err="1">
                          <a:solidFill>
                            <a:schemeClr val="tx1"/>
                          </a:solidFill>
                          <a:effectLst/>
                        </a:rPr>
                        <a:t>e</a:t>
                      </a:r>
                      <a:r>
                        <a:rPr lang="en-US" sz="1200" b="0" spc="5" dirty="0" err="1">
                          <a:solidFill>
                            <a:schemeClr val="tx1"/>
                          </a:solidFill>
                          <a:effectLst/>
                        </a:rPr>
                        <a:t>z</a:t>
                      </a:r>
                      <a:r>
                        <a:rPr lang="en-US" sz="1200" b="0" dirty="0" err="1">
                          <a:solidFill>
                            <a:schemeClr val="tx1"/>
                          </a:solidFill>
                          <a:effectLst/>
                        </a:rPr>
                        <a:t>ő</a:t>
                      </a:r>
                      <a:r>
                        <a:rPr lang="en-US" sz="1200" b="0"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ze</a:t>
                      </a:r>
                      <a:r>
                        <a:rPr lang="en-US" sz="1200" b="0" dirty="0" err="1">
                          <a:solidFill>
                            <a:schemeClr val="tx1"/>
                          </a:solidFill>
                          <a:effectLst/>
                        </a:rPr>
                        <a:t>nny</a:t>
                      </a:r>
                      <a:r>
                        <a:rPr lang="en-US" sz="1200" b="0" spc="-25" dirty="0" err="1">
                          <a:solidFill>
                            <a:schemeClr val="tx1"/>
                          </a:solidFill>
                          <a:effectLst/>
                        </a:rPr>
                        <a:t>v</a:t>
                      </a:r>
                      <a:r>
                        <a:rPr lang="en-US" sz="1200" b="0" spc="5" dirty="0" err="1">
                          <a:solidFill>
                            <a:schemeClr val="tx1"/>
                          </a:solidFill>
                          <a:effectLst/>
                        </a:rPr>
                        <a:t>i</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t</a:t>
                      </a:r>
                      <a:r>
                        <a:rPr lang="en-US" sz="1200" b="0" spc="20" dirty="0">
                          <a:solidFill>
                            <a:schemeClr val="tx1"/>
                          </a:solidFill>
                          <a:effectLst/>
                        </a:rPr>
                        <a:t> </a:t>
                      </a:r>
                      <a:r>
                        <a:rPr lang="en-US" sz="1200" b="0" spc="-15" dirty="0" err="1">
                          <a:solidFill>
                            <a:schemeClr val="tx1"/>
                          </a:solidFill>
                          <a:effectLst/>
                        </a:rPr>
                        <a:t>z</a:t>
                      </a:r>
                      <a:r>
                        <a:rPr lang="en-US" sz="1200" b="0" spc="5" dirty="0" err="1">
                          <a:solidFill>
                            <a:schemeClr val="tx1"/>
                          </a:solidFill>
                          <a:effectLst/>
                        </a:rPr>
                        <a:t>á</a:t>
                      </a:r>
                      <a:r>
                        <a:rPr lang="en-US" sz="1200" b="0" spc="-25" dirty="0" err="1">
                          <a:solidFill>
                            <a:schemeClr val="tx1"/>
                          </a:solidFill>
                          <a:effectLst/>
                        </a:rPr>
                        <a:t>r</a:t>
                      </a:r>
                      <a:r>
                        <a:rPr lang="en-US" sz="1200" b="0" spc="5" dirty="0" err="1">
                          <a:solidFill>
                            <a:schemeClr val="tx1"/>
                          </a:solidFill>
                          <a:effectLst/>
                        </a:rPr>
                        <a:t>t</a:t>
                      </a:r>
                      <a:r>
                        <a:rPr lang="en-US" sz="1200" b="0" dirty="0">
                          <a:solidFill>
                            <a:schemeClr val="tx1"/>
                          </a:solidFill>
                          <a:effectLst/>
                        </a:rPr>
                        <a:t>,</a:t>
                      </a:r>
                      <a:r>
                        <a:rPr lang="en-US" sz="1200" b="0" spc="10" dirty="0">
                          <a:solidFill>
                            <a:schemeClr val="tx1"/>
                          </a:solidFill>
                          <a:effectLst/>
                        </a:rPr>
                        <a:t> </a:t>
                      </a:r>
                      <a:r>
                        <a:rPr lang="en-US" sz="1200" b="0" dirty="0" err="1">
                          <a:solidFill>
                            <a:schemeClr val="tx1"/>
                          </a:solidFill>
                          <a:effectLst/>
                        </a:rPr>
                        <a:t>v</a:t>
                      </a:r>
                      <a:r>
                        <a:rPr lang="en-US" sz="1200" b="0" spc="-15" dirty="0" err="1">
                          <a:solidFill>
                            <a:schemeClr val="tx1"/>
                          </a:solidFill>
                          <a:effectLst/>
                        </a:rPr>
                        <a:t>í</a:t>
                      </a:r>
                      <a:r>
                        <a:rPr lang="en-US" sz="1200" b="0" spc="5" dirty="0" err="1">
                          <a:solidFill>
                            <a:schemeClr val="tx1"/>
                          </a:solidFill>
                          <a:effectLst/>
                        </a:rPr>
                        <a:t>z</a:t>
                      </a:r>
                      <a:r>
                        <a:rPr lang="en-US" sz="1200" b="0" spc="-15" dirty="0" err="1">
                          <a:solidFill>
                            <a:schemeClr val="tx1"/>
                          </a:solidFill>
                          <a:effectLst/>
                        </a:rPr>
                        <a:t>z</a:t>
                      </a:r>
                      <a:r>
                        <a:rPr lang="en-US" sz="1200" b="0" spc="5" dirty="0" err="1">
                          <a:solidFill>
                            <a:schemeClr val="tx1"/>
                          </a:solidFill>
                          <a:effectLst/>
                        </a:rPr>
                        <a:t>á</a:t>
                      </a:r>
                      <a:r>
                        <a:rPr lang="en-US" sz="1200" b="0" dirty="0" err="1">
                          <a:solidFill>
                            <a:schemeClr val="tx1"/>
                          </a:solidFill>
                          <a:effectLst/>
                        </a:rPr>
                        <a:t>r</a:t>
                      </a:r>
                      <a:r>
                        <a:rPr lang="en-US" sz="1200" b="0" spc="-25" dirty="0" err="1">
                          <a:solidFill>
                            <a:schemeClr val="tx1"/>
                          </a:solidFill>
                          <a:effectLst/>
                        </a:rPr>
                        <a:t>ó</a:t>
                      </a:r>
                      <a:r>
                        <a:rPr lang="en-US" sz="1200" b="0" spc="5" dirty="0" err="1">
                          <a:solidFill>
                            <a:schemeClr val="tx1"/>
                          </a:solidFill>
                          <a:effectLst/>
                        </a:rPr>
                        <a:t>a</a:t>
                      </a:r>
                      <a:r>
                        <a:rPr lang="en-US" sz="1200" b="0" dirty="0" err="1">
                          <a:solidFill>
                            <a:schemeClr val="tx1"/>
                          </a:solidFill>
                          <a:effectLst/>
                        </a:rPr>
                        <a:t>n</a:t>
                      </a:r>
                      <a:r>
                        <a:rPr lang="en-US" sz="1200" b="0" spc="10" dirty="0">
                          <a:solidFill>
                            <a:schemeClr val="tx1"/>
                          </a:solidFill>
                          <a:effectLst/>
                        </a:rPr>
                        <a:t> </a:t>
                      </a:r>
                      <a:r>
                        <a:rPr lang="en-US" sz="1200" b="0" dirty="0" err="1">
                          <a:solidFill>
                            <a:schemeClr val="tx1"/>
                          </a:solidFill>
                          <a:effectLst/>
                        </a:rPr>
                        <a:t>k</a:t>
                      </a:r>
                      <a:r>
                        <a:rPr lang="en-US" sz="1200" b="0" spc="5" dirty="0" err="1">
                          <a:solidFill>
                            <a:schemeClr val="tx1"/>
                          </a:solidFill>
                          <a:effectLst/>
                        </a:rPr>
                        <a:t>i</a:t>
                      </a:r>
                      <a:r>
                        <a:rPr lang="en-US" sz="1200" b="0" spc="-15" dirty="0" err="1">
                          <a:solidFill>
                            <a:schemeClr val="tx1"/>
                          </a:solidFill>
                          <a:effectLst/>
                        </a:rPr>
                        <a:t>a</a:t>
                      </a:r>
                      <a:r>
                        <a:rPr lang="en-US" sz="1200" b="0" spc="5" dirty="0" err="1">
                          <a:solidFill>
                            <a:schemeClr val="tx1"/>
                          </a:solidFill>
                          <a:effectLst/>
                        </a:rPr>
                        <a:t>l</a:t>
                      </a:r>
                      <a:r>
                        <a:rPr lang="en-US" sz="1200" b="0" spc="-15" dirty="0" err="1">
                          <a:solidFill>
                            <a:schemeClr val="tx1"/>
                          </a:solidFill>
                          <a:effectLst/>
                        </a:rPr>
                        <a:t>a</a:t>
                      </a:r>
                      <a:r>
                        <a:rPr lang="en-US" sz="1200" b="0" dirty="0" err="1">
                          <a:solidFill>
                            <a:schemeClr val="tx1"/>
                          </a:solidFill>
                          <a:effectLst/>
                        </a:rPr>
                        <a:t>k</a:t>
                      </a:r>
                      <a:r>
                        <a:rPr lang="en-US" sz="1200" b="0" spc="5" dirty="0" err="1">
                          <a:solidFill>
                            <a:schemeClr val="tx1"/>
                          </a:solidFill>
                          <a:effectLst/>
                        </a:rPr>
                        <a:t>í</a:t>
                      </a:r>
                      <a:r>
                        <a:rPr lang="en-US" sz="1200" b="0" spc="-15" dirty="0" err="1">
                          <a:solidFill>
                            <a:schemeClr val="tx1"/>
                          </a:solidFill>
                          <a:effectLst/>
                        </a:rPr>
                        <a:t>t</a:t>
                      </a:r>
                      <a:r>
                        <a:rPr lang="en-US" sz="1200" b="0" dirty="0" err="1">
                          <a:solidFill>
                            <a:schemeClr val="tx1"/>
                          </a:solidFill>
                          <a:effectLst/>
                        </a:rPr>
                        <a:t>o</a:t>
                      </a:r>
                      <a:r>
                        <a:rPr lang="en-US" sz="1200" b="0" spc="5" dirty="0" err="1">
                          <a:solidFill>
                            <a:schemeClr val="tx1"/>
                          </a:solidFill>
                          <a:effectLst/>
                        </a:rPr>
                        <a:t>t</a:t>
                      </a:r>
                      <a:r>
                        <a:rPr lang="en-US" sz="1200" b="0" dirty="0" err="1">
                          <a:solidFill>
                            <a:schemeClr val="tx1"/>
                          </a:solidFill>
                          <a:effectLst/>
                        </a:rPr>
                        <a:t>t</a:t>
                      </a:r>
                      <a:r>
                        <a:rPr lang="en-US" sz="1200" b="0" dirty="0">
                          <a:solidFill>
                            <a:schemeClr val="tx1"/>
                          </a:solidFill>
                          <a:effectLst/>
                        </a:rPr>
                        <a:t> </a:t>
                      </a:r>
                      <a:r>
                        <a:rPr lang="en-US" sz="1200" b="0" dirty="0" err="1">
                          <a:solidFill>
                            <a:schemeClr val="tx1"/>
                          </a:solidFill>
                          <a:effectLst/>
                        </a:rPr>
                        <a:t>gyű</a:t>
                      </a:r>
                      <a:r>
                        <a:rPr lang="en-US" sz="1200" b="0" spc="5" dirty="0" err="1">
                          <a:solidFill>
                            <a:schemeClr val="tx1"/>
                          </a:solidFill>
                          <a:effectLst/>
                        </a:rPr>
                        <a:t>j</a:t>
                      </a:r>
                      <a:r>
                        <a:rPr lang="en-US" sz="1200" b="0" spc="-15" dirty="0" err="1">
                          <a:solidFill>
                            <a:schemeClr val="tx1"/>
                          </a:solidFill>
                          <a:effectLst/>
                        </a:rPr>
                        <a:t>t</a:t>
                      </a:r>
                      <a:r>
                        <a:rPr lang="en-US" sz="1200" b="0" dirty="0" err="1">
                          <a:solidFill>
                            <a:schemeClr val="tx1"/>
                          </a:solidFill>
                          <a:effectLst/>
                        </a:rPr>
                        <a:t>ő</a:t>
                      </a:r>
                      <a:r>
                        <a:rPr lang="en-US" sz="1200" b="0" spc="5" dirty="0" err="1">
                          <a:solidFill>
                            <a:schemeClr val="tx1"/>
                          </a:solidFill>
                          <a:effectLst/>
                        </a:rPr>
                        <a:t>a</a:t>
                      </a:r>
                      <a:r>
                        <a:rPr lang="en-US" sz="1200" b="0" dirty="0" err="1">
                          <a:solidFill>
                            <a:schemeClr val="tx1"/>
                          </a:solidFill>
                          <a:effectLst/>
                        </a:rPr>
                        <a:t>k</a:t>
                      </a:r>
                      <a:r>
                        <a:rPr lang="en-US" sz="1200" b="0" spc="-25" dirty="0" err="1">
                          <a:solidFill>
                            <a:schemeClr val="tx1"/>
                          </a:solidFill>
                          <a:effectLst/>
                        </a:rPr>
                        <a:t>n</a:t>
                      </a:r>
                      <a:r>
                        <a:rPr lang="en-US" sz="1200" b="0" spc="5" dirty="0" err="1">
                          <a:solidFill>
                            <a:schemeClr val="tx1"/>
                          </a:solidFill>
                          <a:effectLst/>
                        </a:rPr>
                        <a:t>á</a:t>
                      </a:r>
                      <a:r>
                        <a:rPr lang="en-US" sz="1200" b="0" dirty="0" err="1">
                          <a:solidFill>
                            <a:schemeClr val="tx1"/>
                          </a:solidFill>
                          <a:effectLst/>
                        </a:rPr>
                        <a:t>k</a:t>
                      </a:r>
                      <a:r>
                        <a:rPr lang="en-US" sz="1200" b="0" spc="-25" dirty="0" err="1">
                          <a:solidFill>
                            <a:schemeClr val="tx1"/>
                          </a:solidFill>
                          <a:effectLst/>
                        </a:rPr>
                        <a:t>b</a:t>
                      </a:r>
                      <a:r>
                        <a:rPr lang="en-US" sz="1200" b="0" spc="5" dirty="0" err="1">
                          <a:solidFill>
                            <a:schemeClr val="tx1"/>
                          </a:solidFill>
                          <a:effectLst/>
                        </a:rPr>
                        <a:t>a</a:t>
                      </a:r>
                      <a:r>
                        <a:rPr lang="en-US" sz="1200" b="0" dirty="0" err="1">
                          <a:solidFill>
                            <a:schemeClr val="tx1"/>
                          </a:solidFill>
                          <a:effectLst/>
                        </a:rPr>
                        <a:t>n</a:t>
                      </a:r>
                      <a:r>
                        <a:rPr lang="en-US" sz="1200" b="0" dirty="0">
                          <a:solidFill>
                            <a:schemeClr val="tx1"/>
                          </a:solidFill>
                          <a:effectLst/>
                        </a:rPr>
                        <a:t> </a:t>
                      </a:r>
                      <a:r>
                        <a:rPr lang="en-US" sz="1200" b="0" dirty="0" err="1">
                          <a:solidFill>
                            <a:schemeClr val="tx1"/>
                          </a:solidFill>
                          <a:effectLst/>
                        </a:rPr>
                        <a:t>fog</a:t>
                      </a:r>
                      <a:r>
                        <a:rPr lang="en-US" sz="1200" b="0" spc="-15" dirty="0" err="1">
                          <a:solidFill>
                            <a:schemeClr val="tx1"/>
                          </a:solidFill>
                          <a:effectLst/>
                        </a:rPr>
                        <a:t>j</a:t>
                      </a:r>
                      <a:r>
                        <a:rPr lang="en-US" sz="1200" b="0" spc="5" dirty="0" err="1">
                          <a:solidFill>
                            <a:schemeClr val="tx1"/>
                          </a:solidFill>
                          <a:effectLst/>
                        </a:rPr>
                        <a:t>á</a:t>
                      </a:r>
                      <a:r>
                        <a:rPr lang="en-US" sz="1200" b="0" dirty="0" err="1">
                          <a:solidFill>
                            <a:schemeClr val="tx1"/>
                          </a:solidFill>
                          <a:effectLst/>
                        </a:rPr>
                        <a:t>k</a:t>
                      </a:r>
                      <a:r>
                        <a:rPr lang="en-US" sz="1200" b="0" spc="-5" dirty="0">
                          <a:solidFill>
                            <a:schemeClr val="tx1"/>
                          </a:solidFill>
                          <a:effectLst/>
                        </a:rPr>
                        <a:t> </a:t>
                      </a:r>
                      <a:r>
                        <a:rPr lang="en-US" sz="1200" b="0" spc="-15" dirty="0" err="1">
                          <a:solidFill>
                            <a:schemeClr val="tx1"/>
                          </a:solidFill>
                          <a:effectLst/>
                        </a:rPr>
                        <a:t>t</a:t>
                      </a:r>
                      <a:r>
                        <a:rPr lang="en-US" sz="1200" b="0" spc="5" dirty="0" err="1">
                          <a:solidFill>
                            <a:schemeClr val="tx1"/>
                          </a:solidFill>
                          <a:effectLst/>
                        </a:rPr>
                        <a:t>á</a:t>
                      </a:r>
                      <a:r>
                        <a:rPr lang="en-US" sz="1200" b="0" dirty="0" err="1">
                          <a:solidFill>
                            <a:schemeClr val="tx1"/>
                          </a:solidFill>
                          <a:effectLst/>
                        </a:rPr>
                        <a:t>ro</a:t>
                      </a:r>
                      <a:r>
                        <a:rPr lang="en-US" sz="1200" b="0" spc="5" dirty="0" err="1">
                          <a:solidFill>
                            <a:schemeClr val="tx1"/>
                          </a:solidFill>
                          <a:effectLst/>
                        </a:rPr>
                        <a:t>l</a:t>
                      </a:r>
                      <a:r>
                        <a:rPr lang="en-US" sz="1200" b="0" spc="-25" dirty="0" err="1">
                          <a:solidFill>
                            <a:schemeClr val="tx1"/>
                          </a:solidFill>
                          <a:effectLst/>
                        </a:rPr>
                        <a:t>n</a:t>
                      </a:r>
                      <a:r>
                        <a:rPr lang="en-US" sz="1200" b="0" spc="5" dirty="0" err="1">
                          <a:solidFill>
                            <a:schemeClr val="tx1"/>
                          </a:solidFill>
                          <a:effectLst/>
                        </a:rPr>
                        <a:t>i</a:t>
                      </a:r>
                      <a:r>
                        <a:rPr lang="en-US" sz="1200" b="0" dirty="0">
                          <a:solidFill>
                            <a:schemeClr val="tx1"/>
                          </a:solidFill>
                          <a:effectLst/>
                        </a:rPr>
                        <a:t>.</a:t>
                      </a:r>
                      <a:endParaRPr lang="hu-HU" sz="1200" b="0" dirty="0">
                        <a:solidFill>
                          <a:schemeClr val="tx1"/>
                        </a:solidFill>
                        <a:effectLst/>
                      </a:endParaRPr>
                    </a:p>
                    <a:p>
                      <a:pPr marL="106045" marR="51435" algn="just">
                        <a:spcAft>
                          <a:spcPts val="0"/>
                        </a:spcAft>
                      </a:pPr>
                      <a:r>
                        <a:rPr lang="en-US" sz="1200" b="0" dirty="0">
                          <a:solidFill>
                            <a:schemeClr val="tx1"/>
                          </a:solidFill>
                          <a:effectLst/>
                        </a:rPr>
                        <a:t>-</a:t>
                      </a:r>
                      <a:r>
                        <a:rPr lang="en-US" sz="1200" b="0" spc="15" dirty="0">
                          <a:solidFill>
                            <a:schemeClr val="tx1"/>
                          </a:solidFill>
                          <a:effectLst/>
                        </a:rPr>
                        <a:t> </a:t>
                      </a:r>
                      <a:r>
                        <a:rPr lang="en-US" sz="1200" b="0" dirty="0">
                          <a:solidFill>
                            <a:schemeClr val="tx1"/>
                          </a:solidFill>
                          <a:effectLst/>
                        </a:rPr>
                        <a:t>A</a:t>
                      </a:r>
                      <a:r>
                        <a:rPr lang="en-US" sz="1200" b="0" spc="5" dirty="0">
                          <a:solidFill>
                            <a:schemeClr val="tx1"/>
                          </a:solidFill>
                          <a:effectLst/>
                        </a:rPr>
                        <a:t> </a:t>
                      </a:r>
                      <a:r>
                        <a:rPr lang="en-US" sz="1200" b="0" spc="-25" dirty="0" err="1">
                          <a:solidFill>
                            <a:schemeClr val="tx1"/>
                          </a:solidFill>
                          <a:effectLst/>
                        </a:rPr>
                        <a:t>k</a:t>
                      </a:r>
                      <a:r>
                        <a:rPr lang="en-US" sz="1200" b="0" spc="5" dirty="0" err="1">
                          <a:solidFill>
                            <a:schemeClr val="tx1"/>
                          </a:solidFill>
                          <a:effectLst/>
                        </a:rPr>
                        <a:t>e</a:t>
                      </a:r>
                      <a:r>
                        <a:rPr lang="en-US" sz="1200" b="0" spc="-15" dirty="0" err="1">
                          <a:solidFill>
                            <a:schemeClr val="tx1"/>
                          </a:solidFill>
                          <a:effectLst/>
                        </a:rPr>
                        <a:t>l</a:t>
                      </a:r>
                      <a:r>
                        <a:rPr lang="en-US" sz="1200" b="0" spc="5" dirty="0" err="1">
                          <a:solidFill>
                            <a:schemeClr val="tx1"/>
                          </a:solidFill>
                          <a:effectLst/>
                        </a:rPr>
                        <a:t>et</a:t>
                      </a:r>
                      <a:r>
                        <a:rPr lang="en-US" sz="1200" b="0" spc="-25" dirty="0" err="1">
                          <a:solidFill>
                            <a:schemeClr val="tx1"/>
                          </a:solidFill>
                          <a:effectLst/>
                        </a:rPr>
                        <a:t>k</a:t>
                      </a:r>
                      <a:r>
                        <a:rPr lang="en-US" sz="1200" b="0" spc="5" dirty="0" err="1">
                          <a:solidFill>
                            <a:schemeClr val="tx1"/>
                          </a:solidFill>
                          <a:effectLst/>
                        </a:rPr>
                        <a:t>e</a:t>
                      </a:r>
                      <a:r>
                        <a:rPr lang="en-US" sz="1200" b="0" spc="-15" dirty="0" err="1">
                          <a:solidFill>
                            <a:schemeClr val="tx1"/>
                          </a:solidFill>
                          <a:effectLst/>
                        </a:rPr>
                        <a:t>z</a:t>
                      </a:r>
                      <a:r>
                        <a:rPr lang="en-US" sz="1200" b="0" dirty="0" err="1">
                          <a:solidFill>
                            <a:schemeClr val="tx1"/>
                          </a:solidFill>
                          <a:effectLst/>
                        </a:rPr>
                        <a:t>ő</a:t>
                      </a:r>
                      <a:r>
                        <a:rPr lang="en-US" sz="1200" b="0" spc="15" dirty="0">
                          <a:solidFill>
                            <a:schemeClr val="tx1"/>
                          </a:solidFill>
                          <a:effectLst/>
                        </a:rPr>
                        <a:t> </a:t>
                      </a:r>
                      <a:r>
                        <a:rPr lang="en-US" sz="1200" b="0" spc="5" dirty="0" err="1">
                          <a:solidFill>
                            <a:schemeClr val="tx1"/>
                          </a:solidFill>
                          <a:effectLst/>
                        </a:rPr>
                        <a:t>a</a:t>
                      </a:r>
                      <a:r>
                        <a:rPr lang="en-US" sz="1200" b="0" spc="-15" dirty="0" err="1">
                          <a:solidFill>
                            <a:schemeClr val="tx1"/>
                          </a:solidFill>
                          <a:effectLst/>
                        </a:rPr>
                        <a:t>l</a:t>
                      </a:r>
                      <a:r>
                        <a:rPr lang="en-US" sz="1200" b="0" spc="5" dirty="0" err="1">
                          <a:solidFill>
                            <a:schemeClr val="tx1"/>
                          </a:solidFill>
                          <a:effectLst/>
                        </a:rPr>
                        <a:t>m</a:t>
                      </a:r>
                      <a:r>
                        <a:rPr lang="en-US" sz="1200" b="0" dirty="0" err="1">
                          <a:solidFill>
                            <a:schemeClr val="tx1"/>
                          </a:solidFill>
                          <a:effectLst/>
                        </a:rPr>
                        <a:t>os</a:t>
                      </a:r>
                      <a:r>
                        <a:rPr lang="en-US" sz="1200" b="0" spc="-15" dirty="0">
                          <a:solidFill>
                            <a:schemeClr val="tx1"/>
                          </a:solidFill>
                          <a:effectLst/>
                        </a:rPr>
                        <a:t> </a:t>
                      </a:r>
                      <a:r>
                        <a:rPr lang="en-US" sz="1200" b="0" spc="5" dirty="0" err="1">
                          <a:solidFill>
                            <a:schemeClr val="tx1"/>
                          </a:solidFill>
                          <a:effectLst/>
                        </a:rPr>
                        <a:t>t</a:t>
                      </a:r>
                      <a:r>
                        <a:rPr lang="en-US" sz="1200" b="0" dirty="0" err="1">
                          <a:solidFill>
                            <a:schemeClr val="tx1"/>
                          </a:solidFill>
                          <a:effectLst/>
                        </a:rPr>
                        <a:t>r</a:t>
                      </a:r>
                      <a:r>
                        <a:rPr lang="en-US" sz="1200" b="0" spc="10" dirty="0" err="1">
                          <a:solidFill>
                            <a:schemeClr val="tx1"/>
                          </a:solidFill>
                          <a:effectLst/>
                        </a:rPr>
                        <a:t>á</a:t>
                      </a:r>
                      <a:r>
                        <a:rPr lang="en-US" sz="1200" b="0" spc="-25" dirty="0" err="1">
                          <a:solidFill>
                            <a:schemeClr val="tx1"/>
                          </a:solidFill>
                          <a:effectLst/>
                        </a:rPr>
                        <a:t>g</a:t>
                      </a:r>
                      <a:r>
                        <a:rPr lang="en-US" sz="1200" b="0" dirty="0" err="1">
                          <a:solidFill>
                            <a:schemeClr val="tx1"/>
                          </a:solidFill>
                          <a:effectLst/>
                        </a:rPr>
                        <a:t>ya</a:t>
                      </a:r>
                      <a:r>
                        <a:rPr lang="en-US" sz="1200" b="0" spc="5" dirty="0">
                          <a:solidFill>
                            <a:schemeClr val="tx1"/>
                          </a:solidFill>
                          <a:effectLst/>
                        </a:rPr>
                        <a:t> </a:t>
                      </a:r>
                      <a:r>
                        <a:rPr lang="en-US" sz="1200" b="0" spc="-15" dirty="0" err="1">
                          <a:solidFill>
                            <a:schemeClr val="tx1"/>
                          </a:solidFill>
                          <a:effectLst/>
                        </a:rPr>
                        <a:t>a</a:t>
                      </a:r>
                      <a:r>
                        <a:rPr lang="en-US" sz="1200" b="0" dirty="0" err="1">
                          <a:solidFill>
                            <a:schemeClr val="tx1"/>
                          </a:solidFill>
                          <a:effectLst/>
                        </a:rPr>
                        <a:t>z</a:t>
                      </a:r>
                      <a:r>
                        <a:rPr lang="en-US" sz="1200" b="0" spc="5" dirty="0">
                          <a:solidFill>
                            <a:schemeClr val="tx1"/>
                          </a:solidFill>
                          <a:effectLst/>
                        </a:rPr>
                        <a:t> </a:t>
                      </a:r>
                      <a:r>
                        <a:rPr lang="en-US" sz="1200" b="0" spc="25" dirty="0" err="1">
                          <a:solidFill>
                            <a:schemeClr val="tx1"/>
                          </a:solidFill>
                          <a:effectLst/>
                        </a:rPr>
                        <a:t>i</a:t>
                      </a:r>
                      <a:r>
                        <a:rPr lang="en-US" sz="1200" b="0" spc="-10" dirty="0" err="1">
                          <a:solidFill>
                            <a:schemeClr val="tx1"/>
                          </a:solidFill>
                          <a:effectLst/>
                        </a:rPr>
                        <a:t>s</a:t>
                      </a:r>
                      <a:r>
                        <a:rPr lang="en-US" sz="1200" b="0" spc="-15" dirty="0" err="1">
                          <a:solidFill>
                            <a:schemeClr val="tx1"/>
                          </a:solidFill>
                          <a:effectLst/>
                        </a:rPr>
                        <a:t>t</a:t>
                      </a:r>
                      <a:r>
                        <a:rPr lang="en-US" sz="1200" b="0" spc="5" dirty="0" err="1">
                          <a:solidFill>
                            <a:schemeClr val="tx1"/>
                          </a:solidFill>
                          <a:effectLst/>
                        </a:rPr>
                        <a:t>ál</a:t>
                      </a:r>
                      <a:r>
                        <a:rPr lang="en-US" sz="1200" b="0" spc="-15" dirty="0" err="1">
                          <a:solidFill>
                            <a:schemeClr val="tx1"/>
                          </a:solidFill>
                          <a:effectLst/>
                        </a:rPr>
                        <a:t>l</a:t>
                      </a:r>
                      <a:r>
                        <a:rPr lang="en-US" sz="1200" b="0" dirty="0" err="1">
                          <a:solidFill>
                            <a:schemeClr val="tx1"/>
                          </a:solidFill>
                          <a:effectLst/>
                        </a:rPr>
                        <a:t>óból</a:t>
                      </a:r>
                      <a:r>
                        <a:rPr lang="en-US" sz="1200" b="0" spc="10" dirty="0">
                          <a:solidFill>
                            <a:schemeClr val="tx1"/>
                          </a:solidFill>
                          <a:effectLst/>
                        </a:rPr>
                        <a:t> </a:t>
                      </a:r>
                      <a:r>
                        <a:rPr lang="en-US" sz="1200" b="0" spc="-25" dirty="0" err="1">
                          <a:solidFill>
                            <a:schemeClr val="tx1"/>
                          </a:solidFill>
                          <a:effectLst/>
                        </a:rPr>
                        <a:t>v</a:t>
                      </a:r>
                      <a:r>
                        <a:rPr lang="en-US" sz="1200" b="0" spc="5" dirty="0" err="1">
                          <a:solidFill>
                            <a:schemeClr val="tx1"/>
                          </a:solidFill>
                          <a:effectLst/>
                        </a:rPr>
                        <a:t>al</a:t>
                      </a:r>
                      <a:r>
                        <a:rPr lang="en-US" sz="1200" b="0" dirty="0" err="1">
                          <a:solidFill>
                            <a:schemeClr val="tx1"/>
                          </a:solidFill>
                          <a:effectLst/>
                        </a:rPr>
                        <a:t>ó</a:t>
                      </a:r>
                      <a:r>
                        <a:rPr lang="en-US" sz="1200" b="0" dirty="0">
                          <a:solidFill>
                            <a:schemeClr val="tx1"/>
                          </a:solidFill>
                          <a:effectLst/>
                        </a:rPr>
                        <a:t> </a:t>
                      </a:r>
                      <a:r>
                        <a:rPr lang="en-US" sz="1200" b="0" spc="5" dirty="0" err="1">
                          <a:solidFill>
                            <a:schemeClr val="tx1"/>
                          </a:solidFill>
                          <a:effectLst/>
                        </a:rPr>
                        <a:t>el</a:t>
                      </a:r>
                      <a:r>
                        <a:rPr lang="en-US" sz="1200" b="0" spc="-15" dirty="0" err="1">
                          <a:solidFill>
                            <a:schemeClr val="tx1"/>
                          </a:solidFill>
                          <a:effectLst/>
                        </a:rPr>
                        <a:t>t</a:t>
                      </a:r>
                      <a:r>
                        <a:rPr lang="en-US" sz="1200" b="0" spc="5" dirty="0" err="1">
                          <a:solidFill>
                            <a:schemeClr val="tx1"/>
                          </a:solidFill>
                          <a:effectLst/>
                        </a:rPr>
                        <a:t>á</a:t>
                      </a:r>
                      <a:r>
                        <a:rPr lang="en-US" sz="1200" b="0" dirty="0" err="1">
                          <a:solidFill>
                            <a:schemeClr val="tx1"/>
                          </a:solidFill>
                          <a:effectLst/>
                        </a:rPr>
                        <a:t>v</a:t>
                      </a:r>
                      <a:r>
                        <a:rPr lang="en-US" sz="1200" b="0" spc="-25" dirty="0" err="1">
                          <a:solidFill>
                            <a:schemeClr val="tx1"/>
                          </a:solidFill>
                          <a:effectLst/>
                        </a:rPr>
                        <a:t>o</a:t>
                      </a:r>
                      <a:r>
                        <a:rPr lang="en-US" sz="1200" b="0" spc="5" dirty="0" err="1">
                          <a:solidFill>
                            <a:schemeClr val="tx1"/>
                          </a:solidFill>
                          <a:effectLst/>
                        </a:rPr>
                        <a:t>lí</a:t>
                      </a:r>
                      <a:r>
                        <a:rPr lang="en-US" sz="1200" b="0" spc="-15" dirty="0" err="1">
                          <a:solidFill>
                            <a:schemeClr val="tx1"/>
                          </a:solidFill>
                          <a:effectLst/>
                        </a:rPr>
                        <a:t>t</a:t>
                      </a:r>
                      <a:r>
                        <a:rPr lang="en-US" sz="1200" b="0" spc="5" dirty="0" err="1">
                          <a:solidFill>
                            <a:schemeClr val="tx1"/>
                          </a:solidFill>
                          <a:effectLst/>
                        </a:rPr>
                        <a:t>á</a:t>
                      </a:r>
                      <a:r>
                        <a:rPr lang="en-US" sz="1200" b="0" spc="-10" dirty="0" err="1">
                          <a:solidFill>
                            <a:schemeClr val="tx1"/>
                          </a:solidFill>
                          <a:effectLst/>
                        </a:rPr>
                        <a:t>s</a:t>
                      </a:r>
                      <a:r>
                        <a:rPr lang="en-US" sz="1200" b="0" spc="-15" dirty="0" err="1">
                          <a:solidFill>
                            <a:schemeClr val="tx1"/>
                          </a:solidFill>
                          <a:effectLst/>
                        </a:rPr>
                        <a:t>á</a:t>
                      </a:r>
                      <a:r>
                        <a:rPr lang="en-US" sz="1200" b="0" dirty="0" err="1">
                          <a:solidFill>
                            <a:schemeClr val="tx1"/>
                          </a:solidFill>
                          <a:effectLst/>
                        </a:rPr>
                        <a:t>t</a:t>
                      </a:r>
                      <a:r>
                        <a:rPr lang="en-US" sz="1200" b="0" spc="55" dirty="0">
                          <a:solidFill>
                            <a:schemeClr val="tx1"/>
                          </a:solidFill>
                          <a:effectLst/>
                        </a:rPr>
                        <a:t> </a:t>
                      </a:r>
                      <a:r>
                        <a:rPr lang="en-US" sz="1200" b="0" spc="-25" dirty="0" err="1">
                          <a:solidFill>
                            <a:schemeClr val="tx1"/>
                          </a:solidFill>
                          <a:effectLst/>
                        </a:rPr>
                        <a:t>k</a:t>
                      </a:r>
                      <a:r>
                        <a:rPr lang="en-US" sz="1200" b="0" dirty="0" err="1">
                          <a:solidFill>
                            <a:schemeClr val="tx1"/>
                          </a:solidFill>
                          <a:effectLst/>
                        </a:rPr>
                        <a:t>öv</a:t>
                      </a:r>
                      <a:r>
                        <a:rPr lang="en-US" sz="1200" b="0" spc="-15" dirty="0" err="1">
                          <a:solidFill>
                            <a:schemeClr val="tx1"/>
                          </a:solidFill>
                          <a:effectLst/>
                        </a:rPr>
                        <a:t>e</a:t>
                      </a:r>
                      <a:r>
                        <a:rPr lang="en-US" sz="1200" b="0" spc="5" dirty="0" err="1">
                          <a:solidFill>
                            <a:schemeClr val="tx1"/>
                          </a:solidFill>
                          <a:effectLst/>
                        </a:rPr>
                        <a:t>t</a:t>
                      </a:r>
                      <a:r>
                        <a:rPr lang="en-US" sz="1200" b="0" dirty="0" err="1">
                          <a:solidFill>
                            <a:schemeClr val="tx1"/>
                          </a:solidFill>
                          <a:effectLst/>
                        </a:rPr>
                        <a:t>ő</a:t>
                      </a:r>
                      <a:r>
                        <a:rPr lang="en-US" sz="1200" b="0" spc="-15" dirty="0" err="1">
                          <a:solidFill>
                            <a:schemeClr val="tx1"/>
                          </a:solidFill>
                          <a:effectLst/>
                        </a:rPr>
                        <a:t>e</a:t>
                      </a:r>
                      <a:r>
                        <a:rPr lang="en-US" sz="1200" b="0" dirty="0" err="1">
                          <a:solidFill>
                            <a:schemeClr val="tx1"/>
                          </a:solidFill>
                          <a:effectLst/>
                        </a:rPr>
                        <a:t>n</a:t>
                      </a:r>
                      <a:r>
                        <a:rPr lang="en-US" sz="1200" b="0" spc="-5" dirty="0">
                          <a:solidFill>
                            <a:schemeClr val="tx1"/>
                          </a:solidFill>
                          <a:effectLst/>
                        </a:rPr>
                        <a:t> </a:t>
                      </a:r>
                      <a:r>
                        <a:rPr lang="en-US" sz="1200" b="0" spc="5" dirty="0" err="1">
                          <a:solidFill>
                            <a:schemeClr val="tx1"/>
                          </a:solidFill>
                          <a:effectLst/>
                        </a:rPr>
                        <a:t>az</a:t>
                      </a:r>
                      <a:r>
                        <a:rPr lang="en-US" sz="1200" b="0" spc="-25" dirty="0" err="1">
                          <a:solidFill>
                            <a:schemeClr val="tx1"/>
                          </a:solidFill>
                          <a:effectLst/>
                        </a:rPr>
                        <a:t>o</a:t>
                      </a:r>
                      <a:r>
                        <a:rPr lang="en-US" sz="1200" b="0" dirty="0" err="1">
                          <a:solidFill>
                            <a:schemeClr val="tx1"/>
                          </a:solidFill>
                          <a:effectLst/>
                        </a:rPr>
                        <a:t>nn</a:t>
                      </a:r>
                      <a:r>
                        <a:rPr lang="en-US" sz="1200" b="0" spc="-15" dirty="0" err="1">
                          <a:solidFill>
                            <a:schemeClr val="tx1"/>
                          </a:solidFill>
                          <a:effectLst/>
                        </a:rPr>
                        <a:t>a</a:t>
                      </a:r>
                      <a:r>
                        <a:rPr lang="en-US" sz="1200" b="0" dirty="0" err="1">
                          <a:solidFill>
                            <a:schemeClr val="tx1"/>
                          </a:solidFill>
                          <a:effectLst/>
                        </a:rPr>
                        <a:t>l</a:t>
                      </a:r>
                      <a:r>
                        <a:rPr lang="en-US" sz="1200" b="0" spc="5" dirty="0">
                          <a:solidFill>
                            <a:schemeClr val="tx1"/>
                          </a:solidFill>
                          <a:effectLst/>
                        </a:rPr>
                        <a:t> </a:t>
                      </a:r>
                      <a:r>
                        <a:rPr lang="en-US" sz="1200" b="0" spc="5" dirty="0" err="1">
                          <a:solidFill>
                            <a:schemeClr val="tx1"/>
                          </a:solidFill>
                          <a:effectLst/>
                        </a:rPr>
                        <a:t>el</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á</a:t>
                      </a:r>
                      <a:r>
                        <a:rPr lang="en-US" sz="1200" b="0" spc="-15" dirty="0" err="1">
                          <a:solidFill>
                            <a:schemeClr val="tx1"/>
                          </a:solidFill>
                          <a:effectLst/>
                        </a:rPr>
                        <a:t>l</a:t>
                      </a:r>
                      <a:r>
                        <a:rPr lang="en-US" sz="1200" b="0" spc="5" dirty="0" err="1">
                          <a:solidFill>
                            <a:schemeClr val="tx1"/>
                          </a:solidFill>
                          <a:effectLst/>
                        </a:rPr>
                        <a:t>l</a:t>
                      </a:r>
                      <a:r>
                        <a:rPr lang="en-US" sz="1200" b="0" spc="-15" dirty="0" err="1">
                          <a:solidFill>
                            <a:schemeClr val="tx1"/>
                          </a:solidFill>
                          <a:effectLst/>
                        </a:rPr>
                        <a:t>í</a:t>
                      </a:r>
                      <a:r>
                        <a:rPr lang="en-US" sz="1200" b="0" spc="5" dirty="0" err="1">
                          <a:solidFill>
                            <a:schemeClr val="tx1"/>
                          </a:solidFill>
                          <a:effectLst/>
                        </a:rPr>
                        <a:t>tá</a:t>
                      </a:r>
                      <a:r>
                        <a:rPr lang="en-US" sz="1200" b="0" spc="-10" dirty="0" err="1">
                          <a:solidFill>
                            <a:schemeClr val="tx1"/>
                          </a:solidFill>
                          <a:effectLst/>
                        </a:rPr>
                        <a:t>s</a:t>
                      </a:r>
                      <a:r>
                        <a:rPr lang="en-US" sz="1200" b="0" spc="-25" dirty="0" err="1">
                          <a:solidFill>
                            <a:schemeClr val="tx1"/>
                          </a:solidFill>
                          <a:effectLst/>
                        </a:rPr>
                        <a:t>r</a:t>
                      </a:r>
                      <a:r>
                        <a:rPr lang="en-US" sz="1200" b="0" dirty="0" err="1">
                          <a:solidFill>
                            <a:schemeClr val="tx1"/>
                          </a:solidFill>
                          <a:effectLst/>
                        </a:rPr>
                        <a:t>a</a:t>
                      </a:r>
                      <a:r>
                        <a:rPr lang="en-US" sz="1200" b="0" spc="80" dirty="0">
                          <a:solidFill>
                            <a:schemeClr val="tx1"/>
                          </a:solidFill>
                          <a:effectLst/>
                        </a:rPr>
                        <a:t> </a:t>
                      </a:r>
                      <a:r>
                        <a:rPr lang="en-US" sz="1200" b="0" spc="-25" dirty="0" err="1">
                          <a:solidFill>
                            <a:schemeClr val="tx1"/>
                          </a:solidFill>
                          <a:effectLst/>
                        </a:rPr>
                        <a:t>k</a:t>
                      </a:r>
                      <a:r>
                        <a:rPr lang="en-US" sz="1200" b="0" spc="5" dirty="0" err="1">
                          <a:solidFill>
                            <a:schemeClr val="tx1"/>
                          </a:solidFill>
                          <a:effectLst/>
                        </a:rPr>
                        <a:t>e</a:t>
                      </a:r>
                      <a:r>
                        <a:rPr lang="en-US" sz="1200" b="0" dirty="0" err="1">
                          <a:solidFill>
                            <a:schemeClr val="tx1"/>
                          </a:solidFill>
                          <a:effectLst/>
                        </a:rPr>
                        <a:t>r</a:t>
                      </a:r>
                      <a:r>
                        <a:rPr lang="en-US" sz="1200" b="0" spc="-25" dirty="0" err="1">
                          <a:solidFill>
                            <a:schemeClr val="tx1"/>
                          </a:solidFill>
                          <a:effectLst/>
                        </a:rPr>
                        <a:t>ü</a:t>
                      </a:r>
                      <a:r>
                        <a:rPr lang="en-US" sz="1200" b="0" dirty="0" err="1">
                          <a:solidFill>
                            <a:schemeClr val="tx1"/>
                          </a:solidFill>
                          <a:effectLst/>
                        </a:rPr>
                        <a:t>l</a:t>
                      </a:r>
                      <a:r>
                        <a:rPr lang="en-US" sz="1200" b="0" dirty="0">
                          <a:solidFill>
                            <a:schemeClr val="tx1"/>
                          </a:solidFill>
                          <a:effectLst/>
                        </a:rPr>
                        <a:t> </a:t>
                      </a:r>
                      <a:r>
                        <a:rPr lang="en-US" sz="1200" b="0" spc="5" dirty="0" err="1">
                          <a:solidFill>
                            <a:schemeClr val="tx1"/>
                          </a:solidFill>
                          <a:effectLst/>
                        </a:rPr>
                        <a:t>t</a:t>
                      </a:r>
                      <a:r>
                        <a:rPr lang="en-US" sz="1200" b="0" dirty="0" err="1">
                          <a:solidFill>
                            <a:schemeClr val="tx1"/>
                          </a:solidFill>
                          <a:effectLst/>
                        </a:rPr>
                        <a:t>r</a:t>
                      </a:r>
                      <a:r>
                        <a:rPr lang="en-US" sz="1200" b="0" spc="10" dirty="0" err="1">
                          <a:solidFill>
                            <a:schemeClr val="tx1"/>
                          </a:solidFill>
                          <a:effectLst/>
                        </a:rPr>
                        <a:t>á</a:t>
                      </a:r>
                      <a:r>
                        <a:rPr lang="en-US" sz="1200" b="0" dirty="0" err="1">
                          <a:solidFill>
                            <a:schemeClr val="tx1"/>
                          </a:solidFill>
                          <a:effectLst/>
                        </a:rPr>
                        <a:t>g</a:t>
                      </a:r>
                      <a:r>
                        <a:rPr lang="en-US" sz="1200" b="0" spc="-25" dirty="0" err="1">
                          <a:solidFill>
                            <a:schemeClr val="tx1"/>
                          </a:solidFill>
                          <a:effectLst/>
                        </a:rPr>
                        <a:t>y</a:t>
                      </a:r>
                      <a:r>
                        <a:rPr lang="en-US" sz="1200" b="0" spc="5" dirty="0" err="1">
                          <a:solidFill>
                            <a:schemeClr val="tx1"/>
                          </a:solidFill>
                          <a:effectLst/>
                        </a:rPr>
                        <a:t>a</a:t>
                      </a:r>
                      <a:r>
                        <a:rPr lang="en-US" sz="1200" b="0" spc="-25" dirty="0" err="1">
                          <a:solidFill>
                            <a:schemeClr val="tx1"/>
                          </a:solidFill>
                          <a:effectLst/>
                        </a:rPr>
                        <a:t>f</a:t>
                      </a:r>
                      <a:r>
                        <a:rPr lang="en-US" sz="1200" b="0" spc="5" dirty="0" err="1">
                          <a:solidFill>
                            <a:schemeClr val="tx1"/>
                          </a:solidFill>
                          <a:effectLst/>
                        </a:rPr>
                        <a:t>el</a:t>
                      </a:r>
                      <a:r>
                        <a:rPr lang="en-US" sz="1200" b="0" dirty="0" err="1">
                          <a:solidFill>
                            <a:schemeClr val="tx1"/>
                          </a:solidFill>
                          <a:effectLst/>
                        </a:rPr>
                        <a:t>d</a:t>
                      </a:r>
                      <a:r>
                        <a:rPr lang="en-US" sz="1200" b="0" spc="-25" dirty="0" err="1">
                          <a:solidFill>
                            <a:schemeClr val="tx1"/>
                          </a:solidFill>
                          <a:effectLst/>
                        </a:rPr>
                        <a:t>o</a:t>
                      </a:r>
                      <a:r>
                        <a:rPr lang="en-US" sz="1200" b="0" spc="5" dirty="0" err="1">
                          <a:solidFill>
                            <a:schemeClr val="tx1"/>
                          </a:solidFill>
                          <a:effectLst/>
                        </a:rPr>
                        <a:t>l</a:t>
                      </a:r>
                      <a:r>
                        <a:rPr lang="en-US" sz="1200" b="0" dirty="0" err="1">
                          <a:solidFill>
                            <a:schemeClr val="tx1"/>
                          </a:solidFill>
                          <a:effectLst/>
                        </a:rPr>
                        <a:t>g</a:t>
                      </a:r>
                      <a:r>
                        <a:rPr lang="en-US" sz="1200" b="0" spc="-25" dirty="0" err="1">
                          <a:solidFill>
                            <a:schemeClr val="tx1"/>
                          </a:solidFill>
                          <a:effectLst/>
                        </a:rPr>
                        <a:t>o</a:t>
                      </a:r>
                      <a:r>
                        <a:rPr lang="en-US" sz="1200" b="0" spc="5" dirty="0" err="1">
                          <a:solidFill>
                            <a:schemeClr val="tx1"/>
                          </a:solidFill>
                          <a:effectLst/>
                        </a:rPr>
                        <a:t>z</a:t>
                      </a:r>
                      <a:r>
                        <a:rPr lang="en-US" sz="1200" b="0" dirty="0" err="1">
                          <a:solidFill>
                            <a:schemeClr val="tx1"/>
                          </a:solidFill>
                          <a:effectLst/>
                        </a:rPr>
                        <a:t>ó</a:t>
                      </a:r>
                      <a:r>
                        <a:rPr lang="en-US" sz="1200" b="0" spc="10" dirty="0">
                          <a:solidFill>
                            <a:schemeClr val="tx1"/>
                          </a:solidFill>
                          <a:effectLst/>
                        </a:rPr>
                        <a:t> </a:t>
                      </a:r>
                      <a:r>
                        <a:rPr lang="en-US" sz="1200" b="0" dirty="0" err="1">
                          <a:solidFill>
                            <a:schemeClr val="tx1"/>
                          </a:solidFill>
                          <a:effectLst/>
                        </a:rPr>
                        <a:t>ü</a:t>
                      </a:r>
                      <a:r>
                        <a:rPr lang="en-US" sz="1200" b="0" spc="-15" dirty="0" err="1">
                          <a:solidFill>
                            <a:schemeClr val="tx1"/>
                          </a:solidFill>
                          <a:effectLst/>
                        </a:rPr>
                        <a:t>z</a:t>
                      </a:r>
                      <a:r>
                        <a:rPr lang="en-US" sz="1200" b="0" spc="5" dirty="0" err="1">
                          <a:solidFill>
                            <a:schemeClr val="tx1"/>
                          </a:solidFill>
                          <a:effectLst/>
                        </a:rPr>
                        <a:t>em</a:t>
                      </a:r>
                      <a:r>
                        <a:rPr lang="en-US" sz="1200" b="0" spc="-25" dirty="0" err="1">
                          <a:solidFill>
                            <a:schemeClr val="tx1"/>
                          </a:solidFill>
                          <a:effectLst/>
                        </a:rPr>
                        <a:t>b</a:t>
                      </a:r>
                      <a:r>
                        <a:rPr lang="en-US" sz="1200" b="0" spc="5" dirty="0" err="1">
                          <a:solidFill>
                            <a:schemeClr val="tx1"/>
                          </a:solidFill>
                          <a:effectLst/>
                        </a:rPr>
                        <a:t>e</a:t>
                      </a:r>
                      <a:r>
                        <a:rPr lang="en-US" sz="1200" b="0" dirty="0">
                          <a:solidFill>
                            <a:schemeClr val="tx1"/>
                          </a:solidFill>
                          <a:effectLst/>
                        </a:rPr>
                        <a:t>.</a:t>
                      </a:r>
                      <a:r>
                        <a:rPr lang="en-US" sz="1200" b="0" spc="10" dirty="0">
                          <a:solidFill>
                            <a:schemeClr val="tx1"/>
                          </a:solidFill>
                          <a:effectLst/>
                        </a:rPr>
                        <a:t> </a:t>
                      </a:r>
                      <a:r>
                        <a:rPr lang="en-US" sz="1200" b="0" spc="-10" dirty="0" err="1">
                          <a:solidFill>
                            <a:schemeClr val="tx1"/>
                          </a:solidFill>
                          <a:effectLst/>
                        </a:rPr>
                        <a:t>A</a:t>
                      </a:r>
                      <a:r>
                        <a:rPr lang="en-US" sz="1200" b="0" spc="-15" dirty="0" err="1">
                          <a:solidFill>
                            <a:schemeClr val="tx1"/>
                          </a:solidFill>
                          <a:effectLst/>
                        </a:rPr>
                        <a:t>m</a:t>
                      </a:r>
                      <a:r>
                        <a:rPr lang="en-US" sz="1200" b="0" spc="5" dirty="0" err="1">
                          <a:solidFill>
                            <a:schemeClr val="tx1"/>
                          </a:solidFill>
                          <a:effectLst/>
                        </a:rPr>
                        <a:t>e</a:t>
                      </a:r>
                      <a:r>
                        <a:rPr lang="en-US" sz="1200" b="0" dirty="0" err="1">
                          <a:solidFill>
                            <a:schemeClr val="tx1"/>
                          </a:solidFill>
                          <a:effectLst/>
                        </a:rPr>
                        <a:t>n</a:t>
                      </a:r>
                      <a:r>
                        <a:rPr lang="en-US" sz="1200" b="0" spc="-25" dirty="0" err="1">
                          <a:solidFill>
                            <a:schemeClr val="tx1"/>
                          </a:solidFill>
                          <a:effectLst/>
                        </a:rPr>
                        <a:t>n</a:t>
                      </a:r>
                      <a:r>
                        <a:rPr lang="en-US" sz="1200" b="0" dirty="0" err="1">
                          <a:solidFill>
                            <a:schemeClr val="tx1"/>
                          </a:solidFill>
                          <a:effectLst/>
                        </a:rPr>
                        <a:t>y</a:t>
                      </a:r>
                      <a:r>
                        <a:rPr lang="en-US" sz="1200" b="0" spc="5" dirty="0" err="1">
                          <a:solidFill>
                            <a:schemeClr val="tx1"/>
                          </a:solidFill>
                          <a:effectLst/>
                        </a:rPr>
                        <a:t>i</a:t>
                      </a:r>
                      <a:r>
                        <a:rPr lang="en-US" sz="1200" b="0" spc="-25" dirty="0" err="1">
                          <a:solidFill>
                            <a:schemeClr val="tx1"/>
                          </a:solidFill>
                          <a:effectLst/>
                        </a:rPr>
                        <a:t>b</a:t>
                      </a:r>
                      <a:r>
                        <a:rPr lang="en-US" sz="1200" b="0" spc="5" dirty="0" err="1">
                          <a:solidFill>
                            <a:schemeClr val="tx1"/>
                          </a:solidFill>
                          <a:effectLst/>
                        </a:rPr>
                        <a:t>e</a:t>
                      </a:r>
                      <a:r>
                        <a:rPr lang="en-US" sz="1200" b="0" dirty="0" err="1">
                          <a:solidFill>
                            <a:schemeClr val="tx1"/>
                          </a:solidFill>
                          <a:effectLst/>
                        </a:rPr>
                        <a:t>n</a:t>
                      </a:r>
                      <a:r>
                        <a:rPr lang="en-US" sz="1200" b="0" dirty="0">
                          <a:solidFill>
                            <a:schemeClr val="tx1"/>
                          </a:solidFill>
                          <a:effectLst/>
                        </a:rPr>
                        <a:t> </a:t>
                      </a:r>
                      <a:r>
                        <a:rPr lang="en-US" sz="1200" b="0" dirty="0" err="1">
                          <a:solidFill>
                            <a:schemeClr val="tx1"/>
                          </a:solidFill>
                          <a:effectLst/>
                        </a:rPr>
                        <a:t>n</a:t>
                      </a:r>
                      <a:r>
                        <a:rPr lang="en-US" sz="1200" b="0" spc="-15" dirty="0" err="1">
                          <a:solidFill>
                            <a:schemeClr val="tx1"/>
                          </a:solidFill>
                          <a:effectLst/>
                        </a:rPr>
                        <a:t>e</a:t>
                      </a:r>
                      <a:r>
                        <a:rPr lang="en-US" sz="1200" b="0" dirty="0" err="1">
                          <a:solidFill>
                            <a:schemeClr val="tx1"/>
                          </a:solidFill>
                          <a:effectLst/>
                        </a:rPr>
                        <a:t>m</a:t>
                      </a:r>
                      <a:r>
                        <a:rPr lang="en-US" sz="1200" b="0" spc="-5" dirty="0">
                          <a:solidFill>
                            <a:schemeClr val="tx1"/>
                          </a:solidFill>
                          <a:effectLst/>
                        </a:rPr>
                        <a:t> </a:t>
                      </a:r>
                      <a:r>
                        <a:rPr lang="en-US" sz="1200" b="0" spc="5" dirty="0" err="1">
                          <a:solidFill>
                            <a:schemeClr val="tx1"/>
                          </a:solidFill>
                          <a:effectLst/>
                        </a:rPr>
                        <a:t>t</a:t>
                      </a:r>
                      <a:r>
                        <a:rPr lang="en-US" sz="1200" b="0" dirty="0" err="1">
                          <a:solidFill>
                            <a:schemeClr val="tx1"/>
                          </a:solidFill>
                          <a:effectLst/>
                        </a:rPr>
                        <a:t>ud</a:t>
                      </a:r>
                      <a:r>
                        <a:rPr lang="en-US" sz="1200" b="0" spc="-15" dirty="0" err="1">
                          <a:solidFill>
                            <a:schemeClr val="tx1"/>
                          </a:solidFill>
                          <a:effectLst/>
                        </a:rPr>
                        <a:t>j</a:t>
                      </a:r>
                      <a:r>
                        <a:rPr lang="en-US" sz="1200" b="0" spc="5" dirty="0" err="1">
                          <a:solidFill>
                            <a:schemeClr val="tx1"/>
                          </a:solidFill>
                          <a:effectLst/>
                        </a:rPr>
                        <a:t>á</a:t>
                      </a:r>
                      <a:r>
                        <a:rPr lang="en-US" sz="1200" b="0" dirty="0" err="1">
                          <a:solidFill>
                            <a:schemeClr val="tx1"/>
                          </a:solidFill>
                          <a:effectLst/>
                        </a:rPr>
                        <a:t>k</a:t>
                      </a:r>
                      <a:r>
                        <a:rPr lang="en-US" sz="1200" b="0" dirty="0">
                          <a:solidFill>
                            <a:schemeClr val="tx1"/>
                          </a:solidFill>
                          <a:effectLst/>
                        </a:rPr>
                        <a:t> </a:t>
                      </a:r>
                      <a:r>
                        <a:rPr lang="en-US" sz="1200" b="0" spc="5" dirty="0" err="1">
                          <a:solidFill>
                            <a:schemeClr val="tx1"/>
                          </a:solidFill>
                          <a:effectLst/>
                        </a:rPr>
                        <a:t>az</a:t>
                      </a:r>
                      <a:r>
                        <a:rPr lang="en-US" sz="1200" b="0" dirty="0" err="1">
                          <a:solidFill>
                            <a:schemeClr val="tx1"/>
                          </a:solidFill>
                          <a:effectLst/>
                        </a:rPr>
                        <a:t>o</a:t>
                      </a:r>
                      <a:r>
                        <a:rPr lang="en-US" sz="1200" b="0" spc="-25" dirty="0" err="1">
                          <a:solidFill>
                            <a:schemeClr val="tx1"/>
                          </a:solidFill>
                          <a:effectLst/>
                        </a:rPr>
                        <a:t>n</a:t>
                      </a:r>
                      <a:r>
                        <a:rPr lang="en-US" sz="1200" b="0" dirty="0" err="1">
                          <a:solidFill>
                            <a:schemeClr val="tx1"/>
                          </a:solidFill>
                          <a:effectLst/>
                        </a:rPr>
                        <a:t>n</a:t>
                      </a:r>
                      <a:r>
                        <a:rPr lang="en-US" sz="1200" b="0" spc="5" dirty="0" err="1">
                          <a:solidFill>
                            <a:schemeClr val="tx1"/>
                          </a:solidFill>
                          <a:effectLst/>
                        </a:rPr>
                        <a:t>a</a:t>
                      </a:r>
                      <a:r>
                        <a:rPr lang="en-US" sz="1200" b="0" dirty="0" err="1">
                          <a:solidFill>
                            <a:schemeClr val="tx1"/>
                          </a:solidFill>
                          <a:effectLst/>
                        </a:rPr>
                        <a:t>l</a:t>
                      </a:r>
                      <a:r>
                        <a:rPr lang="en-US" sz="1200" b="0" spc="5" dirty="0">
                          <a:solidFill>
                            <a:schemeClr val="tx1"/>
                          </a:solidFill>
                          <a:effectLst/>
                        </a:rPr>
                        <a:t> </a:t>
                      </a:r>
                      <a:r>
                        <a:rPr lang="en-US" sz="1200" b="0" dirty="0" err="1">
                          <a:solidFill>
                            <a:schemeClr val="tx1"/>
                          </a:solidFill>
                          <a:effectLst/>
                        </a:rPr>
                        <a:t>f</a:t>
                      </a:r>
                      <a:r>
                        <a:rPr lang="en-US" sz="1200" b="0" spc="-25" dirty="0" err="1">
                          <a:solidFill>
                            <a:schemeClr val="tx1"/>
                          </a:solidFill>
                          <a:effectLst/>
                        </a:rPr>
                        <a:t>o</a:t>
                      </a:r>
                      <a:r>
                        <a:rPr lang="en-US" sz="1200" b="0" dirty="0" err="1">
                          <a:solidFill>
                            <a:schemeClr val="tx1"/>
                          </a:solidFill>
                          <a:effectLst/>
                        </a:rPr>
                        <a:t>g</a:t>
                      </a:r>
                      <a:r>
                        <a:rPr lang="en-US" sz="1200" b="0" spc="5" dirty="0" err="1">
                          <a:solidFill>
                            <a:schemeClr val="tx1"/>
                          </a:solidFill>
                          <a:effectLst/>
                        </a:rPr>
                        <a:t>a</a:t>
                      </a:r>
                      <a:r>
                        <a:rPr lang="en-US" sz="1200" b="0" dirty="0" err="1">
                          <a:solidFill>
                            <a:schemeClr val="tx1"/>
                          </a:solidFill>
                          <a:effectLst/>
                        </a:rPr>
                        <a:t>d</a:t>
                      </a:r>
                      <a:r>
                        <a:rPr lang="en-US" sz="1200" b="0" spc="-25" dirty="0" err="1">
                          <a:solidFill>
                            <a:schemeClr val="tx1"/>
                          </a:solidFill>
                          <a:effectLst/>
                        </a:rPr>
                        <a:t>n</a:t>
                      </a:r>
                      <a:r>
                        <a:rPr lang="en-US" sz="1200" b="0" dirty="0" err="1">
                          <a:solidFill>
                            <a:schemeClr val="tx1"/>
                          </a:solidFill>
                          <a:effectLst/>
                        </a:rPr>
                        <a:t>i</a:t>
                      </a:r>
                      <a:r>
                        <a:rPr lang="en-US" sz="1200" b="0" dirty="0">
                          <a:solidFill>
                            <a:schemeClr val="tx1"/>
                          </a:solidFill>
                          <a:effectLst/>
                        </a:rPr>
                        <a:t> a </a:t>
                      </a:r>
                      <a:r>
                        <a:rPr lang="en-US" sz="1200" b="0" spc="5" dirty="0" err="1">
                          <a:solidFill>
                            <a:schemeClr val="tx1"/>
                          </a:solidFill>
                          <a:effectLst/>
                        </a:rPr>
                        <a:t>t</a:t>
                      </a:r>
                      <a:r>
                        <a:rPr lang="en-US" sz="1200" b="0" spc="-25" dirty="0" err="1">
                          <a:solidFill>
                            <a:schemeClr val="tx1"/>
                          </a:solidFill>
                          <a:effectLst/>
                        </a:rPr>
                        <a:t>r</a:t>
                      </a:r>
                      <a:r>
                        <a:rPr lang="en-US" sz="1200" b="0" spc="5" dirty="0" err="1">
                          <a:solidFill>
                            <a:schemeClr val="tx1"/>
                          </a:solidFill>
                          <a:effectLst/>
                        </a:rPr>
                        <a:t>á</a:t>
                      </a:r>
                      <a:r>
                        <a:rPr lang="en-US" sz="1200" b="0" dirty="0" err="1">
                          <a:solidFill>
                            <a:schemeClr val="tx1"/>
                          </a:solidFill>
                          <a:effectLst/>
                        </a:rPr>
                        <a:t>gy</a:t>
                      </a:r>
                      <a:r>
                        <a:rPr lang="en-US" sz="1200" b="0" spc="-15" dirty="0" err="1">
                          <a:solidFill>
                            <a:schemeClr val="tx1"/>
                          </a:solidFill>
                          <a:effectLst/>
                        </a:rPr>
                        <a:t>á</a:t>
                      </a:r>
                      <a:r>
                        <a:rPr lang="en-US" sz="1200" b="0" dirty="0" err="1">
                          <a:solidFill>
                            <a:schemeClr val="tx1"/>
                          </a:solidFill>
                          <a:effectLst/>
                        </a:rPr>
                        <a:t>t</a:t>
                      </a:r>
                      <a:r>
                        <a:rPr lang="en-US" sz="1200" b="0" spc="5" dirty="0">
                          <a:solidFill>
                            <a:schemeClr val="tx1"/>
                          </a:solidFill>
                          <a:effectLst/>
                        </a:rPr>
                        <a:t> </a:t>
                      </a:r>
                      <a:r>
                        <a:rPr lang="en-US" sz="1200" b="0" dirty="0">
                          <a:solidFill>
                            <a:schemeClr val="tx1"/>
                          </a:solidFill>
                          <a:effectLst/>
                        </a:rPr>
                        <a:t>a </a:t>
                      </a:r>
                      <a:r>
                        <a:rPr lang="en-US" sz="1200" b="0" dirty="0" err="1">
                          <a:solidFill>
                            <a:schemeClr val="tx1"/>
                          </a:solidFill>
                          <a:effectLst/>
                        </a:rPr>
                        <a:t>f</a:t>
                      </a:r>
                      <a:r>
                        <a:rPr lang="en-US" sz="1200" b="0" spc="-15" dirty="0" err="1">
                          <a:solidFill>
                            <a:schemeClr val="tx1"/>
                          </a:solidFill>
                          <a:effectLst/>
                        </a:rPr>
                        <a:t>e</a:t>
                      </a:r>
                      <a:r>
                        <a:rPr lang="en-US" sz="1200" b="0" spc="5" dirty="0" err="1">
                          <a:solidFill>
                            <a:schemeClr val="tx1"/>
                          </a:solidFill>
                          <a:effectLst/>
                        </a:rPr>
                        <a:t>l</a:t>
                      </a:r>
                      <a:r>
                        <a:rPr lang="en-US" sz="1200" b="0" dirty="0" err="1">
                          <a:solidFill>
                            <a:schemeClr val="tx1"/>
                          </a:solidFill>
                          <a:effectLst/>
                        </a:rPr>
                        <a:t>do</a:t>
                      </a:r>
                      <a:r>
                        <a:rPr lang="en-US" sz="1200" b="0" spc="5" dirty="0" err="1">
                          <a:solidFill>
                            <a:schemeClr val="tx1"/>
                          </a:solidFill>
                          <a:effectLst/>
                        </a:rPr>
                        <a:t>l</a:t>
                      </a:r>
                      <a:r>
                        <a:rPr lang="en-US" sz="1200" b="0" spc="-25" dirty="0" err="1">
                          <a:solidFill>
                            <a:schemeClr val="tx1"/>
                          </a:solidFill>
                          <a:effectLst/>
                        </a:rPr>
                        <a:t>g</a:t>
                      </a:r>
                      <a:r>
                        <a:rPr lang="en-US" sz="1200" b="0" dirty="0" err="1">
                          <a:solidFill>
                            <a:schemeClr val="tx1"/>
                          </a:solidFill>
                          <a:effectLst/>
                        </a:rPr>
                        <a:t>o</a:t>
                      </a:r>
                      <a:r>
                        <a:rPr lang="en-US" sz="1200" b="0" spc="5" dirty="0" err="1">
                          <a:solidFill>
                            <a:schemeClr val="tx1"/>
                          </a:solidFill>
                          <a:effectLst/>
                        </a:rPr>
                        <a:t>z</a:t>
                      </a:r>
                      <a:r>
                        <a:rPr lang="en-US" sz="1200" b="0" dirty="0" err="1">
                          <a:solidFill>
                            <a:schemeClr val="tx1"/>
                          </a:solidFill>
                          <a:effectLst/>
                        </a:rPr>
                        <a:t>ó</a:t>
                      </a:r>
                      <a:r>
                        <a:rPr lang="en-US" sz="1200" b="0" spc="-25" dirty="0" err="1">
                          <a:solidFill>
                            <a:schemeClr val="tx1"/>
                          </a:solidFill>
                          <a:effectLst/>
                        </a:rPr>
                        <a:t>b</a:t>
                      </a:r>
                      <a:r>
                        <a:rPr lang="en-US" sz="1200" b="0" spc="-15" dirty="0" err="1">
                          <a:solidFill>
                            <a:schemeClr val="tx1"/>
                          </a:solidFill>
                          <a:effectLst/>
                        </a:rPr>
                        <a:t>a</a:t>
                      </a:r>
                      <a:r>
                        <a:rPr lang="en-US" sz="1200" b="0" dirty="0">
                          <a:solidFill>
                            <a:schemeClr val="tx1"/>
                          </a:solidFill>
                          <a:effectLst/>
                        </a:rPr>
                        <a:t>,</a:t>
                      </a:r>
                      <a:r>
                        <a:rPr lang="en-US" sz="1200" b="0" spc="30" dirty="0">
                          <a:solidFill>
                            <a:schemeClr val="tx1"/>
                          </a:solidFill>
                          <a:effectLst/>
                        </a:rPr>
                        <a:t> </a:t>
                      </a:r>
                      <a:r>
                        <a:rPr lang="en-US" sz="1200" b="0" spc="-25" dirty="0" err="1">
                          <a:solidFill>
                            <a:schemeClr val="tx1"/>
                          </a:solidFill>
                          <a:effectLst/>
                        </a:rPr>
                        <a:t>ú</a:t>
                      </a:r>
                      <a:r>
                        <a:rPr lang="en-US" sz="1200" b="0" dirty="0" err="1">
                          <a:solidFill>
                            <a:schemeClr val="tx1"/>
                          </a:solidFill>
                          <a:effectLst/>
                        </a:rPr>
                        <a:t>gy</a:t>
                      </a:r>
                      <a:r>
                        <a:rPr lang="en-US" sz="1200" b="0" dirty="0">
                          <a:solidFill>
                            <a:schemeClr val="tx1"/>
                          </a:solidFill>
                          <a:effectLst/>
                        </a:rPr>
                        <a:t> </a:t>
                      </a:r>
                      <a:r>
                        <a:rPr lang="en-US" sz="1200" b="0" spc="5" dirty="0" err="1">
                          <a:solidFill>
                            <a:schemeClr val="tx1"/>
                          </a:solidFill>
                          <a:effectLst/>
                        </a:rPr>
                        <a:t>te</a:t>
                      </a:r>
                      <a:r>
                        <a:rPr lang="en-US" sz="1200" b="0" spc="-15" dirty="0" err="1">
                          <a:solidFill>
                            <a:schemeClr val="tx1"/>
                          </a:solidFill>
                          <a:effectLst/>
                        </a:rPr>
                        <a:t>l</a:t>
                      </a:r>
                      <a:r>
                        <a:rPr lang="en-US" sz="1200" b="0" spc="5" dirty="0" err="1">
                          <a:solidFill>
                            <a:schemeClr val="tx1"/>
                          </a:solidFill>
                          <a:effectLst/>
                        </a:rPr>
                        <a:t>e</a:t>
                      </a:r>
                      <a:r>
                        <a:rPr lang="en-US" sz="1200" b="0" spc="-25" dirty="0" err="1">
                          <a:solidFill>
                            <a:schemeClr val="tx1"/>
                          </a:solidFill>
                          <a:effectLst/>
                        </a:rPr>
                        <a:t>p</a:t>
                      </a:r>
                      <a:r>
                        <a:rPr lang="en-US" sz="1200" b="0" spc="5" dirty="0" err="1">
                          <a:solidFill>
                            <a:schemeClr val="tx1"/>
                          </a:solidFill>
                          <a:effectLst/>
                        </a:rPr>
                        <a:t>e</a:t>
                      </a:r>
                      <a:r>
                        <a:rPr lang="en-US" sz="1200" b="0" dirty="0" err="1">
                          <a:solidFill>
                            <a:schemeClr val="tx1"/>
                          </a:solidFill>
                          <a:effectLst/>
                        </a:rPr>
                        <a:t>n</a:t>
                      </a:r>
                      <a:r>
                        <a:rPr lang="en-US" sz="1200" b="0" spc="10" dirty="0">
                          <a:solidFill>
                            <a:schemeClr val="tx1"/>
                          </a:solidFill>
                          <a:effectLst/>
                        </a:rPr>
                        <a:t> </a:t>
                      </a:r>
                      <a:r>
                        <a:rPr lang="en-US" sz="1200" b="0" spc="5" dirty="0" err="1">
                          <a:solidFill>
                            <a:schemeClr val="tx1"/>
                          </a:solidFill>
                          <a:effectLst/>
                        </a:rPr>
                        <a:t>t</a:t>
                      </a:r>
                      <a:r>
                        <a:rPr lang="en-US" sz="1200" b="0" spc="-15" dirty="0" err="1">
                          <a:solidFill>
                            <a:schemeClr val="tx1"/>
                          </a:solidFill>
                          <a:effectLst/>
                        </a:rPr>
                        <a:t>a</a:t>
                      </a:r>
                      <a:r>
                        <a:rPr lang="en-US" sz="1200" b="0" spc="5" dirty="0" err="1">
                          <a:solidFill>
                            <a:schemeClr val="tx1"/>
                          </a:solidFill>
                          <a:effectLst/>
                        </a:rPr>
                        <a:t>l</a:t>
                      </a:r>
                      <a:r>
                        <a:rPr lang="en-US" sz="1200" b="0" spc="-15" dirty="0" err="1">
                          <a:solidFill>
                            <a:schemeClr val="tx1"/>
                          </a:solidFill>
                          <a:effectLst/>
                        </a:rPr>
                        <a:t>á</a:t>
                      </a:r>
                      <a:r>
                        <a:rPr lang="en-US" sz="1200" b="0" spc="5" dirty="0" err="1">
                          <a:solidFill>
                            <a:schemeClr val="tx1"/>
                          </a:solidFill>
                          <a:effectLst/>
                        </a:rPr>
                        <a:t>l</a:t>
                      </a:r>
                      <a:r>
                        <a:rPr lang="en-US" sz="1200" b="0" dirty="0" err="1">
                          <a:solidFill>
                            <a:schemeClr val="tx1"/>
                          </a:solidFill>
                          <a:effectLst/>
                        </a:rPr>
                        <a:t>h</a:t>
                      </a:r>
                      <a:r>
                        <a:rPr lang="en-US" sz="1200" b="0" spc="-15" dirty="0" err="1">
                          <a:solidFill>
                            <a:schemeClr val="tx1"/>
                          </a:solidFill>
                          <a:effectLst/>
                        </a:rPr>
                        <a:t>a</a:t>
                      </a:r>
                      <a:r>
                        <a:rPr lang="en-US" sz="1200" b="0" spc="5" dirty="0" err="1">
                          <a:solidFill>
                            <a:schemeClr val="tx1"/>
                          </a:solidFill>
                          <a:effectLst/>
                        </a:rPr>
                        <a:t>t</a:t>
                      </a:r>
                      <a:r>
                        <a:rPr lang="en-US" sz="1200" b="0" dirty="0" err="1">
                          <a:solidFill>
                            <a:schemeClr val="tx1"/>
                          </a:solidFill>
                          <a:effectLst/>
                        </a:rPr>
                        <a:t>ó</a:t>
                      </a:r>
                      <a:r>
                        <a:rPr lang="en-US" sz="1200" b="0" spc="10" dirty="0">
                          <a:solidFill>
                            <a:schemeClr val="tx1"/>
                          </a:solidFill>
                          <a:effectLst/>
                        </a:rPr>
                        <a:t> </a:t>
                      </a:r>
                      <a:r>
                        <a:rPr lang="en-US" sz="1200" b="0" dirty="0" err="1">
                          <a:solidFill>
                            <a:schemeClr val="tx1"/>
                          </a:solidFill>
                          <a:effectLst/>
                        </a:rPr>
                        <a:t>f</a:t>
                      </a:r>
                      <a:r>
                        <a:rPr lang="en-US" sz="1200" b="0" spc="10" dirty="0" err="1">
                          <a:solidFill>
                            <a:schemeClr val="tx1"/>
                          </a:solidFill>
                          <a:effectLst/>
                        </a:rPr>
                        <a:t>e</a:t>
                      </a:r>
                      <a:r>
                        <a:rPr lang="en-US" sz="1200" b="0" spc="-25" dirty="0" err="1">
                          <a:solidFill>
                            <a:schemeClr val="tx1"/>
                          </a:solidFill>
                          <a:effectLst/>
                        </a:rPr>
                        <a:t>d</a:t>
                      </a:r>
                      <a:r>
                        <a:rPr lang="en-US" sz="1200" b="0" spc="5" dirty="0" err="1">
                          <a:solidFill>
                            <a:schemeClr val="tx1"/>
                          </a:solidFill>
                          <a:effectLst/>
                        </a:rPr>
                        <a:t>e</a:t>
                      </a:r>
                      <a:r>
                        <a:rPr lang="en-US" sz="1200" b="0" spc="-15" dirty="0" err="1">
                          <a:solidFill>
                            <a:schemeClr val="tx1"/>
                          </a:solidFill>
                          <a:effectLst/>
                        </a:rPr>
                        <a:t>t</a:t>
                      </a:r>
                      <a:r>
                        <a:rPr lang="en-US" sz="1200" b="0" dirty="0" err="1">
                          <a:solidFill>
                            <a:schemeClr val="tx1"/>
                          </a:solidFill>
                          <a:effectLst/>
                        </a:rPr>
                        <a:t>t</a:t>
                      </a:r>
                      <a:r>
                        <a:rPr lang="en-US" sz="1200" b="0" spc="5" dirty="0">
                          <a:solidFill>
                            <a:schemeClr val="tx1"/>
                          </a:solidFill>
                          <a:effectLst/>
                        </a:rPr>
                        <a:t> </a:t>
                      </a:r>
                      <a:r>
                        <a:rPr lang="en-US" sz="1200" b="0" spc="5" dirty="0" err="1">
                          <a:solidFill>
                            <a:schemeClr val="tx1"/>
                          </a:solidFill>
                          <a:effectLst/>
                        </a:rPr>
                        <a:t>t</a:t>
                      </a:r>
                      <a:r>
                        <a:rPr lang="en-US" sz="1200" b="0" dirty="0" err="1">
                          <a:solidFill>
                            <a:schemeClr val="tx1"/>
                          </a:solidFill>
                          <a:effectLst/>
                        </a:rPr>
                        <a:t>r</a:t>
                      </a:r>
                      <a:r>
                        <a:rPr lang="en-US" sz="1200" b="0" spc="10" dirty="0" err="1">
                          <a:solidFill>
                            <a:schemeClr val="tx1"/>
                          </a:solidFill>
                          <a:effectLst/>
                        </a:rPr>
                        <a:t>á</a:t>
                      </a:r>
                      <a:r>
                        <a:rPr lang="en-US" sz="1200" b="0" spc="-25" dirty="0" err="1">
                          <a:solidFill>
                            <a:schemeClr val="tx1"/>
                          </a:solidFill>
                          <a:effectLst/>
                        </a:rPr>
                        <a:t>g</a:t>
                      </a:r>
                      <a:r>
                        <a:rPr lang="en-US" sz="1200" b="0" dirty="0" err="1">
                          <a:solidFill>
                            <a:schemeClr val="tx1"/>
                          </a:solidFill>
                          <a:effectLst/>
                        </a:rPr>
                        <a:t>y</a:t>
                      </a:r>
                      <a:r>
                        <a:rPr lang="en-US" sz="1200" b="0" spc="-15" dirty="0" err="1">
                          <a:solidFill>
                            <a:schemeClr val="tx1"/>
                          </a:solidFill>
                          <a:effectLst/>
                        </a:rPr>
                        <a:t>a</a:t>
                      </a:r>
                      <a:r>
                        <a:rPr lang="en-US" sz="1200" b="0" spc="5" dirty="0" err="1">
                          <a:solidFill>
                            <a:schemeClr val="tx1"/>
                          </a:solidFill>
                          <a:effectLst/>
                        </a:rPr>
                        <a:t>tá</a:t>
                      </a:r>
                      <a:r>
                        <a:rPr lang="en-US" sz="1200" b="0" dirty="0" err="1">
                          <a:solidFill>
                            <a:schemeClr val="tx1"/>
                          </a:solidFill>
                          <a:effectLst/>
                        </a:rPr>
                        <a:t>r</a:t>
                      </a:r>
                      <a:r>
                        <a:rPr lang="en-US" sz="1200" b="0" spc="-25" dirty="0" err="1">
                          <a:solidFill>
                            <a:schemeClr val="tx1"/>
                          </a:solidFill>
                          <a:effectLst/>
                        </a:rPr>
                        <a:t>o</a:t>
                      </a:r>
                      <a:r>
                        <a:rPr lang="en-US" sz="1200" b="0" spc="5" dirty="0" err="1">
                          <a:solidFill>
                            <a:schemeClr val="tx1"/>
                          </a:solidFill>
                          <a:effectLst/>
                        </a:rPr>
                        <a:t>l</a:t>
                      </a:r>
                      <a:r>
                        <a:rPr lang="en-US" sz="1200" b="0" dirty="0" err="1">
                          <a:solidFill>
                            <a:schemeClr val="tx1"/>
                          </a:solidFill>
                          <a:effectLst/>
                        </a:rPr>
                        <a:t>ó</a:t>
                      </a:r>
                      <a:r>
                        <a:rPr lang="en-US" sz="1200" b="0" spc="-25" dirty="0" err="1">
                          <a:solidFill>
                            <a:schemeClr val="tx1"/>
                          </a:solidFill>
                          <a:effectLst/>
                        </a:rPr>
                        <a:t>b</a:t>
                      </a:r>
                      <a:r>
                        <a:rPr lang="en-US" sz="1200" b="0" dirty="0" err="1">
                          <a:solidFill>
                            <a:schemeClr val="tx1"/>
                          </a:solidFill>
                          <a:effectLst/>
                        </a:rPr>
                        <a:t>a</a:t>
                      </a:r>
                      <a:r>
                        <a:rPr lang="en-US" sz="1200" b="0" spc="35" dirty="0">
                          <a:solidFill>
                            <a:schemeClr val="tx1"/>
                          </a:solidFill>
                          <a:effectLst/>
                        </a:rPr>
                        <a:t> </a:t>
                      </a:r>
                      <a:r>
                        <a:rPr lang="en-US" sz="1200" b="0" spc="-25" dirty="0" err="1">
                          <a:solidFill>
                            <a:schemeClr val="tx1"/>
                          </a:solidFill>
                          <a:effectLst/>
                        </a:rPr>
                        <a:t>k</a:t>
                      </a:r>
                      <a:r>
                        <a:rPr lang="en-US" sz="1200" b="0" spc="5" dirty="0" err="1">
                          <a:solidFill>
                            <a:schemeClr val="tx1"/>
                          </a:solidFill>
                          <a:effectLst/>
                        </a:rPr>
                        <a:t>e</a:t>
                      </a:r>
                      <a:r>
                        <a:rPr lang="en-US" sz="1200" b="0" dirty="0" err="1">
                          <a:solidFill>
                            <a:schemeClr val="tx1"/>
                          </a:solidFill>
                          <a:effectLst/>
                        </a:rPr>
                        <a:t>r</a:t>
                      </a:r>
                      <a:r>
                        <a:rPr lang="en-US" sz="1200" b="0" spc="-25" dirty="0" err="1">
                          <a:solidFill>
                            <a:schemeClr val="tx1"/>
                          </a:solidFill>
                          <a:effectLst/>
                        </a:rPr>
                        <a:t>ü</a:t>
                      </a:r>
                      <a:r>
                        <a:rPr lang="en-US" sz="1200" b="0" dirty="0" err="1">
                          <a:solidFill>
                            <a:schemeClr val="tx1"/>
                          </a:solidFill>
                          <a:effectLst/>
                        </a:rPr>
                        <a:t>l</a:t>
                      </a:r>
                      <a:r>
                        <a:rPr lang="en-US" sz="1200" b="0" dirty="0">
                          <a:solidFill>
                            <a:schemeClr val="tx1"/>
                          </a:solidFill>
                          <a:effectLst/>
                        </a:rPr>
                        <a:t> </a:t>
                      </a:r>
                      <a:r>
                        <a:rPr lang="en-US" sz="1200" b="0" spc="5" dirty="0" err="1">
                          <a:solidFill>
                            <a:schemeClr val="tx1"/>
                          </a:solidFill>
                          <a:effectLst/>
                        </a:rPr>
                        <a:t>el</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á</a:t>
                      </a:r>
                      <a:r>
                        <a:rPr lang="en-US" sz="1200" b="0" spc="-15" dirty="0" err="1">
                          <a:solidFill>
                            <a:schemeClr val="tx1"/>
                          </a:solidFill>
                          <a:effectLst/>
                        </a:rPr>
                        <a:t>l</a:t>
                      </a:r>
                      <a:r>
                        <a:rPr lang="en-US" sz="1200" b="0" spc="5" dirty="0" err="1">
                          <a:solidFill>
                            <a:schemeClr val="tx1"/>
                          </a:solidFill>
                          <a:effectLst/>
                        </a:rPr>
                        <a:t>lí</a:t>
                      </a:r>
                      <a:r>
                        <a:rPr lang="en-US" sz="1200" b="0" spc="-15" dirty="0" err="1">
                          <a:solidFill>
                            <a:schemeClr val="tx1"/>
                          </a:solidFill>
                          <a:effectLst/>
                        </a:rPr>
                        <a:t>t</a:t>
                      </a:r>
                      <a:r>
                        <a:rPr lang="en-US" sz="1200" b="0" spc="5" dirty="0" err="1">
                          <a:solidFill>
                            <a:schemeClr val="tx1"/>
                          </a:solidFill>
                          <a:effectLst/>
                        </a:rPr>
                        <a:t>á</a:t>
                      </a:r>
                      <a:r>
                        <a:rPr lang="en-US" sz="1200" b="0" spc="-10" dirty="0" err="1">
                          <a:solidFill>
                            <a:schemeClr val="tx1"/>
                          </a:solidFill>
                          <a:effectLst/>
                        </a:rPr>
                        <a:t>s</a:t>
                      </a:r>
                      <a:r>
                        <a:rPr lang="en-US" sz="1200" b="0" spc="5" dirty="0" err="1">
                          <a:solidFill>
                            <a:schemeClr val="tx1"/>
                          </a:solidFill>
                          <a:effectLst/>
                        </a:rPr>
                        <a:t>i</a:t>
                      </a:r>
                      <a:r>
                        <a:rPr lang="en-US" sz="1200" b="0" spc="-25" dirty="0" err="1">
                          <a:solidFill>
                            <a:schemeClr val="tx1"/>
                          </a:solidFill>
                          <a:effectLst/>
                        </a:rPr>
                        <a:t>g</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7330639"/>
                  </a:ext>
                </a:extLst>
              </a:tr>
              <a:tr h="950960">
                <a:tc>
                  <a:txBody>
                    <a:bodyPr/>
                    <a:lstStyle/>
                    <a:p>
                      <a:pPr algn="just">
                        <a:lnSpc>
                          <a:spcPts val="1100"/>
                        </a:lnSpc>
                        <a:spcBef>
                          <a:spcPts val="75"/>
                        </a:spcBef>
                        <a:spcAft>
                          <a:spcPts val="0"/>
                        </a:spcAft>
                      </a:pPr>
                      <a:r>
                        <a:rPr lang="en-US" sz="1600" b="0">
                          <a:solidFill>
                            <a:schemeClr val="tx1"/>
                          </a:solidFill>
                          <a:effectLst/>
                        </a:rPr>
                        <a:t> </a:t>
                      </a:r>
                      <a:endParaRPr lang="hu-HU" sz="1200" b="0">
                        <a:solidFill>
                          <a:schemeClr val="tx1"/>
                        </a:solidFill>
                        <a:effectLst/>
                      </a:endParaRPr>
                    </a:p>
                    <a:p>
                      <a:pPr marL="109220" algn="just">
                        <a:spcAft>
                          <a:spcPts val="0"/>
                        </a:spcAft>
                      </a:pPr>
                      <a:r>
                        <a:rPr lang="en-US" sz="1200" b="0">
                          <a:solidFill>
                            <a:schemeClr val="tx1"/>
                          </a:solidFill>
                          <a:effectLst/>
                        </a:rPr>
                        <a:t>A</a:t>
                      </a:r>
                      <a:r>
                        <a:rPr lang="en-US" sz="1200" b="0" spc="5">
                          <a:solidFill>
                            <a:schemeClr val="tx1"/>
                          </a:solidFill>
                          <a:effectLst/>
                        </a:rPr>
                        <a:t> </a:t>
                      </a:r>
                      <a:r>
                        <a:rPr lang="en-US" sz="1200" b="0">
                          <a:solidFill>
                            <a:schemeClr val="tx1"/>
                          </a:solidFill>
                          <a:effectLst/>
                        </a:rPr>
                        <a:t>v</a:t>
                      </a:r>
                      <a:r>
                        <a:rPr lang="en-US" sz="1200" b="0" spc="-15">
                          <a:solidFill>
                            <a:schemeClr val="tx1"/>
                          </a:solidFill>
                          <a:effectLst/>
                        </a:rPr>
                        <a:t>í</a:t>
                      </a:r>
                      <a:r>
                        <a:rPr lang="en-US" sz="1200" b="0" spc="5">
                          <a:solidFill>
                            <a:schemeClr val="tx1"/>
                          </a:solidFill>
                          <a:effectLst/>
                        </a:rPr>
                        <a:t>z</a:t>
                      </a:r>
                      <a:r>
                        <a:rPr lang="en-US" sz="1200" b="0">
                          <a:solidFill>
                            <a:schemeClr val="tx1"/>
                          </a:solidFill>
                          <a:effectLst/>
                        </a:rPr>
                        <a:t>f</a:t>
                      </a:r>
                      <a:r>
                        <a:rPr lang="en-US" sz="1200" b="0" spc="-15">
                          <a:solidFill>
                            <a:schemeClr val="tx1"/>
                          </a:solidFill>
                          <a:effectLst/>
                        </a:rPr>
                        <a:t>e</a:t>
                      </a:r>
                      <a:r>
                        <a:rPr lang="en-US" sz="1200" b="0" spc="5">
                          <a:solidFill>
                            <a:schemeClr val="tx1"/>
                          </a:solidFill>
                          <a:effectLst/>
                        </a:rPr>
                        <a:t>l</a:t>
                      </a:r>
                      <a:r>
                        <a:rPr lang="en-US" sz="1200" b="0">
                          <a:solidFill>
                            <a:schemeClr val="tx1"/>
                          </a:solidFill>
                          <a:effectLst/>
                        </a:rPr>
                        <a:t>h</a:t>
                      </a:r>
                      <a:r>
                        <a:rPr lang="en-US" sz="1200" b="0" spc="5">
                          <a:solidFill>
                            <a:schemeClr val="tx1"/>
                          </a:solidFill>
                          <a:effectLst/>
                        </a:rPr>
                        <a:t>a</a:t>
                      </a:r>
                      <a:r>
                        <a:rPr lang="en-US" sz="1200" b="0" spc="-30">
                          <a:solidFill>
                            <a:schemeClr val="tx1"/>
                          </a:solidFill>
                          <a:effectLst/>
                        </a:rPr>
                        <a:t>s</a:t>
                      </a:r>
                      <a:r>
                        <a:rPr lang="en-US" sz="1200" b="0" spc="5">
                          <a:solidFill>
                            <a:schemeClr val="tx1"/>
                          </a:solidFill>
                          <a:effectLst/>
                        </a:rPr>
                        <a:t>z</a:t>
                      </a:r>
                      <a:r>
                        <a:rPr lang="en-US" sz="1200" b="0">
                          <a:solidFill>
                            <a:schemeClr val="tx1"/>
                          </a:solidFill>
                          <a:effectLst/>
                        </a:rPr>
                        <a:t>n</a:t>
                      </a:r>
                      <a:r>
                        <a:rPr lang="en-US" sz="1200" b="0" spc="-15">
                          <a:solidFill>
                            <a:schemeClr val="tx1"/>
                          </a:solidFill>
                          <a:effectLst/>
                        </a:rPr>
                        <a:t>á</a:t>
                      </a:r>
                      <a:r>
                        <a:rPr lang="en-US" sz="1200" b="0" spc="5">
                          <a:solidFill>
                            <a:schemeClr val="tx1"/>
                          </a:solidFill>
                          <a:effectLst/>
                        </a:rPr>
                        <a:t>lá</a:t>
                      </a:r>
                      <a:r>
                        <a:rPr lang="en-US" sz="1200" b="0">
                          <a:solidFill>
                            <a:schemeClr val="tx1"/>
                          </a:solidFill>
                          <a:effectLst/>
                        </a:rPr>
                        <a:t>s </a:t>
                      </a:r>
                      <a:r>
                        <a:rPr lang="en-US" sz="1200" b="0" spc="-15">
                          <a:solidFill>
                            <a:schemeClr val="tx1"/>
                          </a:solidFill>
                          <a:effectLst/>
                        </a:rPr>
                        <a:t>m</a:t>
                      </a:r>
                      <a:r>
                        <a:rPr lang="en-US" sz="1200" b="0" spc="5">
                          <a:solidFill>
                            <a:schemeClr val="tx1"/>
                          </a:solidFill>
                          <a:effectLst/>
                        </a:rPr>
                        <a:t>i</a:t>
                      </a:r>
                      <a:r>
                        <a:rPr lang="en-US" sz="1200" b="0">
                          <a:solidFill>
                            <a:schemeClr val="tx1"/>
                          </a:solidFill>
                          <a:effectLst/>
                        </a:rPr>
                        <a:t>n</a:t>
                      </a:r>
                      <a:r>
                        <a:rPr lang="en-US" sz="1200" b="0" spc="-15">
                          <a:solidFill>
                            <a:schemeClr val="tx1"/>
                          </a:solidFill>
                          <a:effectLst/>
                        </a:rPr>
                        <a:t>i</a:t>
                      </a:r>
                      <a:r>
                        <a:rPr lang="en-US" sz="1200" b="0" spc="5">
                          <a:solidFill>
                            <a:schemeClr val="tx1"/>
                          </a:solidFill>
                          <a:effectLst/>
                        </a:rPr>
                        <a:t>m</a:t>
                      </a:r>
                      <a:r>
                        <a:rPr lang="en-US" sz="1200" b="0" spc="-15">
                          <a:solidFill>
                            <a:schemeClr val="tx1"/>
                          </a:solidFill>
                          <a:effectLst/>
                        </a:rPr>
                        <a:t>a</a:t>
                      </a:r>
                      <a:r>
                        <a:rPr lang="en-US" sz="1200" b="0" spc="5">
                          <a:solidFill>
                            <a:schemeClr val="tx1"/>
                          </a:solidFill>
                          <a:effectLst/>
                        </a:rPr>
                        <a:t>l</a:t>
                      </a:r>
                      <a:r>
                        <a:rPr lang="en-US" sz="1200" b="0" spc="-15">
                          <a:solidFill>
                            <a:schemeClr val="tx1"/>
                          </a:solidFill>
                          <a:effectLst/>
                        </a:rPr>
                        <a:t>i</a:t>
                      </a:r>
                      <a:r>
                        <a:rPr lang="en-US" sz="1200" b="0" spc="5">
                          <a:solidFill>
                            <a:schemeClr val="tx1"/>
                          </a:solidFill>
                          <a:effectLst/>
                        </a:rPr>
                        <a:t>z</a:t>
                      </a:r>
                      <a:r>
                        <a:rPr lang="en-US" sz="1200" b="0" spc="-15">
                          <a:solidFill>
                            <a:schemeClr val="tx1"/>
                          </a:solidFill>
                          <a:effectLst/>
                        </a:rPr>
                        <a:t>á</a:t>
                      </a:r>
                      <a:r>
                        <a:rPr lang="en-US" sz="1200" b="0" spc="5">
                          <a:solidFill>
                            <a:schemeClr val="tx1"/>
                          </a:solidFill>
                          <a:effectLst/>
                        </a:rPr>
                        <a:t>lá</a:t>
                      </a:r>
                      <a:r>
                        <a:rPr lang="en-US" sz="1200" b="0" spc="-10">
                          <a:solidFill>
                            <a:schemeClr val="tx1"/>
                          </a:solidFill>
                          <a:effectLst/>
                        </a:rPr>
                        <a:t>s</a:t>
                      </a:r>
                      <a:r>
                        <a:rPr lang="en-US" sz="1200" b="0" spc="-15">
                          <a:solidFill>
                            <a:schemeClr val="tx1"/>
                          </a:solidFill>
                          <a:effectLst/>
                        </a:rPr>
                        <a:t>a</a:t>
                      </a:r>
                      <a:r>
                        <a:rPr lang="en-US" sz="1200" b="0">
                          <a:solidFill>
                            <a:schemeClr val="tx1"/>
                          </a:solidFill>
                          <a:effectLst/>
                        </a:rPr>
                        <a:t>.</a:t>
                      </a:r>
                      <a:endParaRPr lang="hu-HU" sz="1200" b="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805" algn="just">
                        <a:spcBef>
                          <a:spcPts val="20"/>
                        </a:spcBef>
                        <a:spcAft>
                          <a:spcPts val="0"/>
                        </a:spcAft>
                      </a:pPr>
                      <a:endParaRPr lang="hu-HU" sz="1200" b="0" dirty="0">
                        <a:solidFill>
                          <a:schemeClr val="tx1"/>
                        </a:solidFill>
                        <a:effectLst/>
                      </a:endParaRPr>
                    </a:p>
                    <a:p>
                      <a:pPr marL="90805" algn="just">
                        <a:spcBef>
                          <a:spcPts val="20"/>
                        </a:spcBef>
                        <a:spcAft>
                          <a:spcPts val="0"/>
                        </a:spcAft>
                      </a:pPr>
                      <a:r>
                        <a:rPr lang="en-US" sz="1200" b="0" dirty="0">
                          <a:solidFill>
                            <a:schemeClr val="tx1"/>
                          </a:solidFill>
                          <a:effectLst/>
                        </a:rPr>
                        <a:t>-</a:t>
                      </a:r>
                      <a:r>
                        <a:rPr lang="en-US" sz="1200" b="0" spc="15" dirty="0">
                          <a:solidFill>
                            <a:schemeClr val="tx1"/>
                          </a:solidFill>
                          <a:effectLst/>
                        </a:rPr>
                        <a:t> </a:t>
                      </a:r>
                      <a:r>
                        <a:rPr lang="en-US" sz="1200" b="0" spc="-15" dirty="0" err="1">
                          <a:solidFill>
                            <a:schemeClr val="tx1"/>
                          </a:solidFill>
                          <a:effectLst/>
                        </a:rPr>
                        <a:t>T</a:t>
                      </a:r>
                      <a:r>
                        <a:rPr lang="en-US" sz="1200" b="0" spc="5" dirty="0" err="1">
                          <a:solidFill>
                            <a:schemeClr val="tx1"/>
                          </a:solidFill>
                          <a:effectLst/>
                        </a:rPr>
                        <a:t>a</a:t>
                      </a:r>
                      <a:r>
                        <a:rPr lang="en-US" sz="1200" b="0" dirty="0" err="1">
                          <a:solidFill>
                            <a:schemeClr val="tx1"/>
                          </a:solidFill>
                          <a:effectLst/>
                        </a:rPr>
                        <a:t>k</a:t>
                      </a:r>
                      <a:r>
                        <a:rPr lang="en-US" sz="1200" b="0" spc="-15" dirty="0" err="1">
                          <a:solidFill>
                            <a:schemeClr val="tx1"/>
                          </a:solidFill>
                          <a:effectLst/>
                        </a:rPr>
                        <a:t>a</a:t>
                      </a:r>
                      <a:r>
                        <a:rPr lang="en-US" sz="1200" b="0" dirty="0" err="1">
                          <a:solidFill>
                            <a:schemeClr val="tx1"/>
                          </a:solidFill>
                          <a:effectLst/>
                        </a:rPr>
                        <a:t>r</a:t>
                      </a:r>
                      <a:r>
                        <a:rPr lang="en-US" sz="1200" b="0" spc="5" dirty="0" err="1">
                          <a:solidFill>
                            <a:schemeClr val="tx1"/>
                          </a:solidFill>
                          <a:effectLst/>
                        </a:rPr>
                        <a:t>í</a:t>
                      </a:r>
                      <a:r>
                        <a:rPr lang="en-US" sz="1200" b="0" spc="-15" dirty="0" err="1">
                          <a:solidFill>
                            <a:schemeClr val="tx1"/>
                          </a:solidFill>
                          <a:effectLst/>
                        </a:rPr>
                        <a:t>t</a:t>
                      </a:r>
                      <a:r>
                        <a:rPr lang="en-US" sz="1200" b="0" spc="5" dirty="0" err="1">
                          <a:solidFill>
                            <a:schemeClr val="tx1"/>
                          </a:solidFill>
                          <a:effectLst/>
                        </a:rPr>
                        <a:t>á</a:t>
                      </a:r>
                      <a:r>
                        <a:rPr lang="en-US" sz="1200" b="0" dirty="0" err="1">
                          <a:solidFill>
                            <a:schemeClr val="tx1"/>
                          </a:solidFill>
                          <a:effectLst/>
                        </a:rPr>
                        <a:t>s</a:t>
                      </a:r>
                      <a:r>
                        <a:rPr lang="en-US" sz="1200" b="0" spc="15" dirty="0">
                          <a:solidFill>
                            <a:schemeClr val="tx1"/>
                          </a:solidFill>
                          <a:effectLst/>
                        </a:rPr>
                        <a:t> </a:t>
                      </a:r>
                      <a:r>
                        <a:rPr lang="en-US" sz="1200" b="0" spc="-25" dirty="0" err="1">
                          <a:solidFill>
                            <a:schemeClr val="tx1"/>
                          </a:solidFill>
                          <a:effectLst/>
                        </a:rPr>
                        <a:t>v</a:t>
                      </a:r>
                      <a:r>
                        <a:rPr lang="en-US" sz="1200" b="0" spc="5" dirty="0" err="1">
                          <a:solidFill>
                            <a:schemeClr val="tx1"/>
                          </a:solidFill>
                          <a:effectLst/>
                        </a:rPr>
                        <a:t>í</a:t>
                      </a:r>
                      <a:r>
                        <a:rPr lang="en-US" sz="1200" b="0" spc="-15" dirty="0" err="1">
                          <a:solidFill>
                            <a:schemeClr val="tx1"/>
                          </a:solidFill>
                          <a:effectLst/>
                        </a:rPr>
                        <a:t>z</a:t>
                      </a:r>
                      <a:r>
                        <a:rPr lang="en-US" sz="1200" b="0" spc="5" dirty="0" err="1">
                          <a:solidFill>
                            <a:schemeClr val="tx1"/>
                          </a:solidFill>
                          <a:effectLst/>
                        </a:rPr>
                        <a:t>t</a:t>
                      </a:r>
                      <a:r>
                        <a:rPr lang="en-US" sz="1200" b="0" spc="-15" dirty="0" err="1">
                          <a:solidFill>
                            <a:schemeClr val="tx1"/>
                          </a:solidFill>
                          <a:effectLst/>
                        </a:rPr>
                        <a:t>a</a:t>
                      </a:r>
                      <a:r>
                        <a:rPr lang="en-US" sz="1200" b="0" dirty="0" err="1">
                          <a:solidFill>
                            <a:schemeClr val="tx1"/>
                          </a:solidFill>
                          <a:effectLst/>
                        </a:rPr>
                        <a:t>k</a:t>
                      </a:r>
                      <a:r>
                        <a:rPr lang="en-US" sz="1200" b="0" spc="5" dirty="0" err="1">
                          <a:solidFill>
                            <a:schemeClr val="tx1"/>
                          </a:solidFill>
                          <a:effectLst/>
                        </a:rPr>
                        <a:t>a</a:t>
                      </a:r>
                      <a:r>
                        <a:rPr lang="en-US" sz="1200" b="0" spc="-25" dirty="0" err="1">
                          <a:solidFill>
                            <a:schemeClr val="tx1"/>
                          </a:solidFill>
                          <a:effectLst/>
                        </a:rPr>
                        <a:t>r</a:t>
                      </a:r>
                      <a:r>
                        <a:rPr lang="en-US" sz="1200" b="0" spc="5" dirty="0" err="1">
                          <a:solidFill>
                            <a:schemeClr val="tx1"/>
                          </a:solidFill>
                          <a:effectLst/>
                        </a:rPr>
                        <a:t>é</a:t>
                      </a:r>
                      <a:r>
                        <a:rPr lang="en-US" sz="1200" b="0" dirty="0" err="1">
                          <a:solidFill>
                            <a:schemeClr val="tx1"/>
                          </a:solidFill>
                          <a:effectLst/>
                        </a:rPr>
                        <a:t>kos</a:t>
                      </a:r>
                      <a:r>
                        <a:rPr lang="en-US" sz="1200" b="0" dirty="0">
                          <a:solidFill>
                            <a:schemeClr val="tx1"/>
                          </a:solidFill>
                          <a:effectLst/>
                        </a:rPr>
                        <a:t> </a:t>
                      </a:r>
                      <a:r>
                        <a:rPr lang="en-US" sz="1200" b="0" dirty="0" err="1">
                          <a:solidFill>
                            <a:schemeClr val="tx1"/>
                          </a:solidFill>
                          <a:effectLst/>
                        </a:rPr>
                        <a:t>n</a:t>
                      </a:r>
                      <a:r>
                        <a:rPr lang="en-US" sz="1200" b="0" spc="5" dirty="0" err="1">
                          <a:solidFill>
                            <a:schemeClr val="tx1"/>
                          </a:solidFill>
                          <a:effectLst/>
                        </a:rPr>
                        <a:t>a</a:t>
                      </a:r>
                      <a:r>
                        <a:rPr lang="en-US" sz="1200" b="0" dirty="0" err="1">
                          <a:solidFill>
                            <a:schemeClr val="tx1"/>
                          </a:solidFill>
                          <a:effectLst/>
                        </a:rPr>
                        <a:t>g</a:t>
                      </a:r>
                      <a:r>
                        <a:rPr lang="en-US" sz="1200" b="0" spc="-25" dirty="0" err="1">
                          <a:solidFill>
                            <a:schemeClr val="tx1"/>
                          </a:solidFill>
                          <a:effectLst/>
                        </a:rPr>
                        <a:t>y</a:t>
                      </a:r>
                      <a:r>
                        <a:rPr lang="en-US" sz="1200" b="0" dirty="0" err="1">
                          <a:solidFill>
                            <a:schemeClr val="tx1"/>
                          </a:solidFill>
                          <a:effectLst/>
                        </a:rPr>
                        <a:t>ny</a:t>
                      </a:r>
                      <a:r>
                        <a:rPr lang="en-US" sz="1200" b="0" spc="-25" dirty="0" err="1">
                          <a:solidFill>
                            <a:schemeClr val="tx1"/>
                          </a:solidFill>
                          <a:effectLst/>
                        </a:rPr>
                        <a:t>o</a:t>
                      </a:r>
                      <a:r>
                        <a:rPr lang="en-US" sz="1200" b="0" spc="5" dirty="0" err="1">
                          <a:solidFill>
                            <a:schemeClr val="tx1"/>
                          </a:solidFill>
                          <a:effectLst/>
                        </a:rPr>
                        <a:t>má</a:t>
                      </a:r>
                      <a:r>
                        <a:rPr lang="en-US" sz="1200" b="0" spc="-10" dirty="0" err="1">
                          <a:solidFill>
                            <a:schemeClr val="tx1"/>
                          </a:solidFill>
                          <a:effectLst/>
                        </a:rPr>
                        <a:t>s</a:t>
                      </a:r>
                      <a:r>
                        <a:rPr lang="en-US" sz="1200" b="0" dirty="0" err="1">
                          <a:solidFill>
                            <a:schemeClr val="tx1"/>
                          </a:solidFill>
                          <a:effectLst/>
                        </a:rPr>
                        <a:t>ú</a:t>
                      </a:r>
                      <a:r>
                        <a:rPr lang="en-US" sz="1200" b="0" spc="15" dirty="0">
                          <a:solidFill>
                            <a:schemeClr val="tx1"/>
                          </a:solidFill>
                          <a:effectLst/>
                        </a:rPr>
                        <a:t> </a:t>
                      </a:r>
                      <a:r>
                        <a:rPr lang="en-US" sz="1200" b="0" spc="5" dirty="0" err="1">
                          <a:solidFill>
                            <a:schemeClr val="tx1"/>
                          </a:solidFill>
                          <a:effectLst/>
                        </a:rPr>
                        <a:t>ti</a:t>
                      </a:r>
                      <a:r>
                        <a:rPr lang="en-US" sz="1200" b="0" spc="-3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t</a:t>
                      </a:r>
                      <a:r>
                        <a:rPr lang="en-US" sz="1200" b="0" spc="5" dirty="0" err="1">
                          <a:solidFill>
                            <a:schemeClr val="tx1"/>
                          </a:solidFill>
                          <a:effectLst/>
                        </a:rPr>
                        <a:t>ít</a:t>
                      </a:r>
                      <a:r>
                        <a:rPr lang="en-US" sz="1200" b="0" dirty="0" err="1">
                          <a:solidFill>
                            <a:schemeClr val="tx1"/>
                          </a:solidFill>
                          <a:effectLst/>
                        </a:rPr>
                        <a:t>ó</a:t>
                      </a:r>
                      <a:r>
                        <a:rPr lang="en-US" sz="1200" b="0" spc="-25" dirty="0" err="1">
                          <a:solidFill>
                            <a:schemeClr val="tx1"/>
                          </a:solidFill>
                          <a:effectLst/>
                        </a:rPr>
                        <a:t>b</a:t>
                      </a:r>
                      <a:r>
                        <a:rPr lang="en-US" sz="1200" b="0" spc="5" dirty="0" err="1">
                          <a:solidFill>
                            <a:schemeClr val="tx1"/>
                          </a:solidFill>
                          <a:effectLst/>
                        </a:rPr>
                        <a:t>e</a:t>
                      </a:r>
                      <a:r>
                        <a:rPr lang="en-US" sz="1200" b="0" dirty="0" err="1">
                          <a:solidFill>
                            <a:schemeClr val="tx1"/>
                          </a:solidFill>
                          <a:effectLst/>
                        </a:rPr>
                        <a:t>r</a:t>
                      </a:r>
                      <a:r>
                        <a:rPr lang="en-US" sz="1200" b="0" spc="-15" dirty="0" err="1">
                          <a:solidFill>
                            <a:schemeClr val="tx1"/>
                          </a:solidFill>
                          <a:effectLst/>
                        </a:rPr>
                        <a:t>e</a:t>
                      </a:r>
                      <a:r>
                        <a:rPr lang="en-US" sz="1200" b="0" spc="5" dirty="0" err="1">
                          <a:solidFill>
                            <a:schemeClr val="tx1"/>
                          </a:solidFill>
                          <a:effectLst/>
                        </a:rPr>
                        <a:t>n</a:t>
                      </a:r>
                      <a:r>
                        <a:rPr lang="en-US" sz="1200" b="0" dirty="0">
                          <a:solidFill>
                            <a:schemeClr val="tx1"/>
                          </a:solidFill>
                          <a:effectLst/>
                        </a:rPr>
                        <a:t>-</a:t>
                      </a:r>
                      <a:endParaRPr lang="hu-HU" sz="1200" b="0" dirty="0">
                        <a:solidFill>
                          <a:schemeClr val="tx1"/>
                        </a:solidFill>
                        <a:effectLst/>
                      </a:endParaRPr>
                    </a:p>
                    <a:p>
                      <a:pPr marL="90805" algn="just">
                        <a:spcAft>
                          <a:spcPts val="0"/>
                        </a:spcAft>
                      </a:pPr>
                      <a:r>
                        <a:rPr lang="en-US" sz="1200" b="0" dirty="0" err="1">
                          <a:solidFill>
                            <a:schemeClr val="tx1"/>
                          </a:solidFill>
                          <a:effectLst/>
                        </a:rPr>
                        <a:t>d</a:t>
                      </a:r>
                      <a:r>
                        <a:rPr lang="en-US" sz="1200" b="0" spc="5" dirty="0" err="1">
                          <a:solidFill>
                            <a:schemeClr val="tx1"/>
                          </a:solidFill>
                          <a:effectLst/>
                        </a:rPr>
                        <a:t>e</a:t>
                      </a:r>
                      <a:r>
                        <a:rPr lang="en-US" sz="1200" b="0" spc="-15" dirty="0" err="1">
                          <a:solidFill>
                            <a:schemeClr val="tx1"/>
                          </a:solidFill>
                          <a:effectLst/>
                        </a:rPr>
                        <a:t>z</a:t>
                      </a:r>
                      <a:r>
                        <a:rPr lang="en-US" sz="1200" b="0" spc="5" dirty="0" err="1">
                          <a:solidFill>
                            <a:schemeClr val="tx1"/>
                          </a:solidFill>
                          <a:effectLst/>
                        </a:rPr>
                        <a:t>é</a:t>
                      </a:r>
                      <a:r>
                        <a:rPr lang="en-US" sz="1200" b="0" spc="-10" dirty="0" err="1">
                          <a:solidFill>
                            <a:schemeClr val="tx1"/>
                          </a:solidFill>
                          <a:effectLst/>
                        </a:rPr>
                        <a:t>ss</a:t>
                      </a:r>
                      <a:r>
                        <a:rPr lang="en-US" sz="1200" b="0" spc="5" dirty="0" err="1">
                          <a:solidFill>
                            <a:schemeClr val="tx1"/>
                          </a:solidFill>
                          <a:effectLst/>
                        </a:rPr>
                        <a:t>e</a:t>
                      </a:r>
                      <a:r>
                        <a:rPr lang="en-US" sz="1200" b="0" spc="-15" dirty="0" err="1">
                          <a:solidFill>
                            <a:schemeClr val="tx1"/>
                          </a:solidFill>
                          <a:effectLst/>
                        </a:rPr>
                        <a:t>l</a:t>
                      </a:r>
                      <a:r>
                        <a:rPr lang="en-US" sz="1200" b="0" dirty="0">
                          <a:solidFill>
                            <a:schemeClr val="tx1"/>
                          </a:solidFill>
                          <a:effectLst/>
                        </a:rPr>
                        <a:t>.</a:t>
                      </a:r>
                      <a:endParaRPr lang="hu-HU" sz="1200" b="0" dirty="0">
                        <a:solidFill>
                          <a:schemeClr val="tx1"/>
                        </a:solidFill>
                        <a:effectLst/>
                      </a:endParaRPr>
                    </a:p>
                    <a:p>
                      <a:pPr marL="106045" algn="just">
                        <a:spcAft>
                          <a:spcPts val="0"/>
                        </a:spcAft>
                      </a:pPr>
                      <a:r>
                        <a:rPr lang="en-US" sz="1200" b="0" dirty="0">
                          <a:solidFill>
                            <a:schemeClr val="tx1"/>
                          </a:solidFill>
                          <a:effectLst/>
                        </a:rPr>
                        <a:t>-</a:t>
                      </a:r>
                      <a:r>
                        <a:rPr lang="en-US" sz="1200" b="0" spc="15" dirty="0">
                          <a:solidFill>
                            <a:schemeClr val="tx1"/>
                          </a:solidFill>
                          <a:effectLst/>
                        </a:rPr>
                        <a:t> </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el</a:t>
                      </a:r>
                      <a:r>
                        <a:rPr lang="en-US" sz="1200" b="0" spc="-15" dirty="0" err="1">
                          <a:solidFill>
                            <a:schemeClr val="tx1"/>
                          </a:solidFill>
                          <a:effectLst/>
                        </a:rPr>
                        <a:t>e</a:t>
                      </a:r>
                      <a:r>
                        <a:rPr lang="en-US" sz="1200" b="0" dirty="0" err="1">
                          <a:solidFill>
                            <a:schemeClr val="tx1"/>
                          </a:solidFill>
                          <a:effectLst/>
                        </a:rPr>
                        <a:t>p</a:t>
                      </a:r>
                      <a:r>
                        <a:rPr lang="en-US" sz="1200" b="0" spc="5" dirty="0" err="1">
                          <a:solidFill>
                            <a:schemeClr val="tx1"/>
                          </a:solidFill>
                          <a:effectLst/>
                        </a:rPr>
                        <a:t>e</a:t>
                      </a:r>
                      <a:r>
                        <a:rPr lang="en-US" sz="1200" b="0" dirty="0" err="1">
                          <a:solidFill>
                            <a:schemeClr val="tx1"/>
                          </a:solidFill>
                          <a:effectLst/>
                        </a:rPr>
                        <a:t>s</a:t>
                      </a:r>
                      <a:r>
                        <a:rPr lang="en-US" sz="1200" b="0" spc="-5" dirty="0">
                          <a:solidFill>
                            <a:schemeClr val="tx1"/>
                          </a:solidFill>
                          <a:effectLst/>
                        </a:rPr>
                        <a:t> </a:t>
                      </a:r>
                      <a:r>
                        <a:rPr lang="en-US" sz="1200" b="0" dirty="0" err="1">
                          <a:solidFill>
                            <a:schemeClr val="tx1"/>
                          </a:solidFill>
                          <a:effectLst/>
                        </a:rPr>
                        <a:t>ön</a:t>
                      </a:r>
                      <a:r>
                        <a:rPr lang="en-US" sz="1200" b="0" spc="-15" dirty="0" err="1">
                          <a:solidFill>
                            <a:schemeClr val="tx1"/>
                          </a:solidFill>
                          <a:effectLst/>
                        </a:rPr>
                        <a:t>i</a:t>
                      </a:r>
                      <a:r>
                        <a:rPr lang="en-US" sz="1200" b="0" spc="5" dirty="0" err="1">
                          <a:solidFill>
                            <a:schemeClr val="tx1"/>
                          </a:solidFill>
                          <a:effectLst/>
                        </a:rPr>
                        <a:t>t</a:t>
                      </a:r>
                      <a:r>
                        <a:rPr lang="en-US" sz="1200" b="0" spc="-15" dirty="0" err="1">
                          <a:solidFill>
                            <a:schemeClr val="tx1"/>
                          </a:solidFill>
                          <a:effectLst/>
                        </a:rPr>
                        <a:t>a</a:t>
                      </a:r>
                      <a:r>
                        <a:rPr lang="en-US" sz="1200" b="0" spc="5" dirty="0" err="1">
                          <a:solidFill>
                            <a:schemeClr val="tx1"/>
                          </a:solidFill>
                          <a:effectLst/>
                        </a:rPr>
                        <a:t>t</a:t>
                      </a:r>
                      <a:r>
                        <a:rPr lang="en-US" sz="1200" b="0" dirty="0" err="1">
                          <a:solidFill>
                            <a:schemeClr val="tx1"/>
                          </a:solidFill>
                          <a:effectLst/>
                        </a:rPr>
                        <a:t>ó</a:t>
                      </a:r>
                      <a:r>
                        <a:rPr lang="en-US" sz="1200" b="0" dirty="0">
                          <a:solidFill>
                            <a:schemeClr val="tx1"/>
                          </a:solidFill>
                          <a:effectLst/>
                        </a:rPr>
                        <a:t> </a:t>
                      </a:r>
                      <a:r>
                        <a:rPr lang="en-US" sz="1200" b="0" dirty="0" err="1">
                          <a:solidFill>
                            <a:schemeClr val="tx1"/>
                          </a:solidFill>
                          <a:effectLst/>
                        </a:rPr>
                        <a:t>b</a:t>
                      </a:r>
                      <a:r>
                        <a:rPr lang="en-US" sz="1200" b="0" spc="5" dirty="0" err="1">
                          <a:solidFill>
                            <a:schemeClr val="tx1"/>
                          </a:solidFill>
                          <a:effectLst/>
                        </a:rPr>
                        <a:t>e</a:t>
                      </a:r>
                      <a:r>
                        <a:rPr lang="en-US" sz="1200" b="0" spc="-25" dirty="0" err="1">
                          <a:solidFill>
                            <a:schemeClr val="tx1"/>
                          </a:solidFill>
                          <a:effectLst/>
                        </a:rPr>
                        <a:t>r</a:t>
                      </a:r>
                      <a:r>
                        <a:rPr lang="en-US" sz="1200" b="0" spc="5" dirty="0" err="1">
                          <a:solidFill>
                            <a:schemeClr val="tx1"/>
                          </a:solidFill>
                          <a:effectLst/>
                        </a:rPr>
                        <a:t>e</a:t>
                      </a:r>
                      <a:r>
                        <a:rPr lang="en-US" sz="1200" b="0" dirty="0" err="1">
                          <a:solidFill>
                            <a:schemeClr val="tx1"/>
                          </a:solidFill>
                          <a:effectLst/>
                        </a:rPr>
                        <a:t>n</a:t>
                      </a:r>
                      <a:r>
                        <a:rPr lang="en-US" sz="1200" b="0" spc="-25" dirty="0" err="1">
                          <a:solidFill>
                            <a:schemeClr val="tx1"/>
                          </a:solidFill>
                          <a:effectLst/>
                        </a:rPr>
                        <a:t>d</a:t>
                      </a:r>
                      <a:r>
                        <a:rPr lang="en-US" sz="1200" b="0" spc="5" dirty="0" err="1">
                          <a:solidFill>
                            <a:schemeClr val="tx1"/>
                          </a:solidFill>
                          <a:effectLst/>
                        </a:rPr>
                        <a:t>e</a:t>
                      </a:r>
                      <a:r>
                        <a:rPr lang="en-US" sz="1200" b="0" spc="-15" dirty="0" err="1">
                          <a:solidFill>
                            <a:schemeClr val="tx1"/>
                          </a:solidFill>
                          <a:effectLst/>
                        </a:rPr>
                        <a:t>z</a:t>
                      </a:r>
                      <a:r>
                        <a:rPr lang="en-US" sz="1200" b="0" spc="5" dirty="0" err="1">
                          <a:solidFill>
                            <a:schemeClr val="tx1"/>
                          </a:solidFill>
                          <a:effectLst/>
                        </a:rPr>
                        <a:t>é</a:t>
                      </a:r>
                      <a:r>
                        <a:rPr lang="en-US" sz="1200" b="0" dirty="0" err="1">
                          <a:solidFill>
                            <a:schemeClr val="tx1"/>
                          </a:solidFill>
                          <a:effectLst/>
                        </a:rPr>
                        <a:t>s</a:t>
                      </a:r>
                      <a:r>
                        <a:rPr lang="en-US" sz="1200" b="0" spc="25" dirty="0">
                          <a:solidFill>
                            <a:schemeClr val="tx1"/>
                          </a:solidFill>
                          <a:effectLst/>
                        </a:rPr>
                        <a:t> </a:t>
                      </a:r>
                      <a:r>
                        <a:rPr lang="en-US" sz="1200" b="0" spc="-15" dirty="0" err="1">
                          <a:solidFill>
                            <a:schemeClr val="tx1"/>
                          </a:solidFill>
                          <a:effectLst/>
                        </a:rPr>
                        <a:t>a</a:t>
                      </a:r>
                      <a:r>
                        <a:rPr lang="en-US" sz="1200" b="0" spc="5" dirty="0" err="1">
                          <a:solidFill>
                            <a:schemeClr val="tx1"/>
                          </a:solidFill>
                          <a:effectLst/>
                        </a:rPr>
                        <a:t>l</a:t>
                      </a:r>
                      <a:r>
                        <a:rPr lang="en-US" sz="1200" b="0" spc="-25" dirty="0" err="1">
                          <a:solidFill>
                            <a:schemeClr val="tx1"/>
                          </a:solidFill>
                          <a:effectLst/>
                        </a:rPr>
                        <a:t>k</a:t>
                      </a:r>
                      <a:r>
                        <a:rPr lang="en-US" sz="1200" b="0" spc="5" dirty="0" err="1">
                          <a:solidFill>
                            <a:schemeClr val="tx1"/>
                          </a:solidFill>
                          <a:effectLst/>
                        </a:rPr>
                        <a:t>a</a:t>
                      </a:r>
                      <a:r>
                        <a:rPr lang="en-US" sz="1200" b="0" spc="-15" dirty="0" err="1">
                          <a:solidFill>
                            <a:schemeClr val="tx1"/>
                          </a:solidFill>
                          <a:effectLst/>
                        </a:rPr>
                        <a:t>l</a:t>
                      </a:r>
                      <a:r>
                        <a:rPr lang="en-US" sz="1200" b="0" spc="5" dirty="0" err="1">
                          <a:solidFill>
                            <a:schemeClr val="tx1"/>
                          </a:solidFill>
                          <a:effectLst/>
                        </a:rPr>
                        <a:t>m</a:t>
                      </a:r>
                      <a:r>
                        <a:rPr lang="en-US" sz="1200" b="0" spc="-15" dirty="0" err="1">
                          <a:solidFill>
                            <a:schemeClr val="tx1"/>
                          </a:solidFill>
                          <a:effectLst/>
                        </a:rPr>
                        <a:t>a</a:t>
                      </a:r>
                      <a:r>
                        <a:rPr lang="en-US" sz="1200" b="0" spc="5" dirty="0" err="1">
                          <a:solidFill>
                            <a:schemeClr val="tx1"/>
                          </a:solidFill>
                          <a:effectLst/>
                        </a:rPr>
                        <a:t>zá</a:t>
                      </a:r>
                      <a:r>
                        <a:rPr lang="en-US" sz="1200" b="0" spc="-10" dirty="0" err="1">
                          <a:solidFill>
                            <a:schemeClr val="tx1"/>
                          </a:solidFill>
                          <a:effectLst/>
                        </a:rPr>
                        <a:t>s</a:t>
                      </a:r>
                      <a:r>
                        <a:rPr lang="en-US" sz="1200" b="0" spc="-15" dirty="0" err="1">
                          <a:solidFill>
                            <a:schemeClr val="tx1"/>
                          </a:solidFill>
                          <a:effectLst/>
                        </a:rPr>
                        <a:t>a</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10545811"/>
                  </a:ext>
                </a:extLst>
              </a:tr>
              <a:tr h="665674">
                <a:tc>
                  <a:txBody>
                    <a:bodyPr/>
                    <a:lstStyle/>
                    <a:p>
                      <a:pPr algn="just">
                        <a:lnSpc>
                          <a:spcPts val="600"/>
                        </a:lnSpc>
                        <a:spcBef>
                          <a:spcPts val="25"/>
                        </a:spcBef>
                        <a:spcAft>
                          <a:spcPts val="0"/>
                        </a:spcAft>
                      </a:pPr>
                      <a:r>
                        <a:rPr lang="en-US" sz="900" b="0">
                          <a:solidFill>
                            <a:schemeClr val="tx1"/>
                          </a:solidFill>
                          <a:effectLst/>
                        </a:rPr>
                        <a:t> </a:t>
                      </a:r>
                      <a:endParaRPr lang="hu-HU" sz="1200" b="0">
                        <a:solidFill>
                          <a:schemeClr val="tx1"/>
                        </a:solidFill>
                        <a:effectLst/>
                      </a:endParaRPr>
                    </a:p>
                    <a:p>
                      <a:pPr marL="109220" marR="536575" algn="just">
                        <a:spcAft>
                          <a:spcPts val="0"/>
                        </a:spcAft>
                      </a:pPr>
                      <a:r>
                        <a:rPr lang="en-US" sz="1200" b="0">
                          <a:solidFill>
                            <a:schemeClr val="tx1"/>
                          </a:solidFill>
                          <a:effectLst/>
                        </a:rPr>
                        <a:t>A</a:t>
                      </a:r>
                      <a:r>
                        <a:rPr lang="en-US" sz="1200" b="0" spc="5">
                          <a:solidFill>
                            <a:schemeClr val="tx1"/>
                          </a:solidFill>
                          <a:effectLst/>
                        </a:rPr>
                        <a:t> </a:t>
                      </a:r>
                      <a:r>
                        <a:rPr lang="en-US" sz="1200" b="0" spc="-10">
                          <a:solidFill>
                            <a:schemeClr val="tx1"/>
                          </a:solidFill>
                          <a:effectLst/>
                        </a:rPr>
                        <a:t>s</a:t>
                      </a:r>
                      <a:r>
                        <a:rPr lang="en-US" sz="1200" b="0" spc="5">
                          <a:solidFill>
                            <a:schemeClr val="tx1"/>
                          </a:solidFill>
                          <a:effectLst/>
                        </a:rPr>
                        <a:t>ze</a:t>
                      </a:r>
                      <a:r>
                        <a:rPr lang="en-US" sz="1200" b="0" spc="-25">
                          <a:solidFill>
                            <a:schemeClr val="tx1"/>
                          </a:solidFill>
                          <a:effectLst/>
                        </a:rPr>
                        <a:t>n</a:t>
                      </a:r>
                      <a:r>
                        <a:rPr lang="en-US" sz="1200" b="0">
                          <a:solidFill>
                            <a:schemeClr val="tx1"/>
                          </a:solidFill>
                          <a:effectLst/>
                        </a:rPr>
                        <a:t>ny</a:t>
                      </a:r>
                      <a:r>
                        <a:rPr lang="en-US" sz="1200" b="0" spc="-15">
                          <a:solidFill>
                            <a:schemeClr val="tx1"/>
                          </a:solidFill>
                          <a:effectLst/>
                        </a:rPr>
                        <a:t>e</a:t>
                      </a:r>
                      <a:r>
                        <a:rPr lang="en-US" sz="1200" b="0" spc="5">
                          <a:solidFill>
                            <a:schemeClr val="tx1"/>
                          </a:solidFill>
                          <a:effectLst/>
                        </a:rPr>
                        <a:t>z</a:t>
                      </a:r>
                      <a:r>
                        <a:rPr lang="en-US" sz="1200" b="0" spc="-15">
                          <a:solidFill>
                            <a:schemeClr val="tx1"/>
                          </a:solidFill>
                          <a:effectLst/>
                        </a:rPr>
                        <a:t>e</a:t>
                      </a:r>
                      <a:r>
                        <a:rPr lang="en-US" sz="1200" b="0" spc="5">
                          <a:solidFill>
                            <a:schemeClr val="tx1"/>
                          </a:solidFill>
                          <a:effectLst/>
                        </a:rPr>
                        <a:t>t</a:t>
                      </a:r>
                      <a:r>
                        <a:rPr lang="en-US" sz="1200" b="0" spc="-15">
                          <a:solidFill>
                            <a:schemeClr val="tx1"/>
                          </a:solidFill>
                          <a:effectLst/>
                        </a:rPr>
                        <a:t>l</a:t>
                      </a:r>
                      <a:r>
                        <a:rPr lang="en-US" sz="1200" b="0" spc="5">
                          <a:solidFill>
                            <a:schemeClr val="tx1"/>
                          </a:solidFill>
                          <a:effectLst/>
                        </a:rPr>
                        <a:t>e</a:t>
                      </a:r>
                      <a:r>
                        <a:rPr lang="en-US" sz="1200" b="0">
                          <a:solidFill>
                            <a:schemeClr val="tx1"/>
                          </a:solidFill>
                          <a:effectLst/>
                        </a:rPr>
                        <a:t>n</a:t>
                      </a:r>
                      <a:r>
                        <a:rPr lang="en-US" sz="1200" b="0" spc="20">
                          <a:solidFill>
                            <a:schemeClr val="tx1"/>
                          </a:solidFill>
                          <a:effectLst/>
                        </a:rPr>
                        <a:t> </a:t>
                      </a:r>
                      <a:r>
                        <a:rPr lang="en-US" sz="1200" b="0" spc="5">
                          <a:solidFill>
                            <a:schemeClr val="tx1"/>
                          </a:solidFill>
                          <a:effectLst/>
                        </a:rPr>
                        <a:t>e</a:t>
                      </a:r>
                      <a:r>
                        <a:rPr lang="en-US" sz="1200" b="0" spc="-10">
                          <a:solidFill>
                            <a:schemeClr val="tx1"/>
                          </a:solidFill>
                          <a:effectLst/>
                        </a:rPr>
                        <a:t>s</a:t>
                      </a:r>
                      <a:r>
                        <a:rPr lang="en-US" sz="1200" b="0">
                          <a:solidFill>
                            <a:schemeClr val="tx1"/>
                          </a:solidFill>
                          <a:effectLst/>
                        </a:rPr>
                        <a:t>ő</a:t>
                      </a:r>
                      <a:r>
                        <a:rPr lang="en-US" sz="1200" b="0" spc="-25">
                          <a:solidFill>
                            <a:schemeClr val="tx1"/>
                          </a:solidFill>
                          <a:effectLst/>
                        </a:rPr>
                        <a:t>v</a:t>
                      </a:r>
                      <a:r>
                        <a:rPr lang="en-US" sz="1200" b="0" spc="5">
                          <a:solidFill>
                            <a:schemeClr val="tx1"/>
                          </a:solidFill>
                          <a:effectLst/>
                        </a:rPr>
                        <a:t>í</a:t>
                      </a:r>
                      <a:r>
                        <a:rPr lang="en-US" sz="1200" b="0">
                          <a:solidFill>
                            <a:schemeClr val="tx1"/>
                          </a:solidFill>
                          <a:effectLst/>
                        </a:rPr>
                        <a:t>z</a:t>
                      </a:r>
                      <a:r>
                        <a:rPr lang="en-US" sz="1200" b="0" spc="10">
                          <a:solidFill>
                            <a:schemeClr val="tx1"/>
                          </a:solidFill>
                          <a:effectLst/>
                        </a:rPr>
                        <a:t> </a:t>
                      </a:r>
                      <a:r>
                        <a:rPr lang="en-US" sz="1200" b="0" spc="-15">
                          <a:solidFill>
                            <a:schemeClr val="tx1"/>
                          </a:solidFill>
                          <a:effectLst/>
                        </a:rPr>
                        <a:t>e</a:t>
                      </a:r>
                      <a:r>
                        <a:rPr lang="en-US" sz="1200" b="0" spc="5">
                          <a:solidFill>
                            <a:schemeClr val="tx1"/>
                          </a:solidFill>
                          <a:effectLst/>
                        </a:rPr>
                        <a:t>l</a:t>
                      </a:r>
                      <a:r>
                        <a:rPr lang="en-US" sz="1200" b="0">
                          <a:solidFill>
                            <a:schemeClr val="tx1"/>
                          </a:solidFill>
                          <a:effectLst/>
                        </a:rPr>
                        <a:t>kü</a:t>
                      </a:r>
                      <a:r>
                        <a:rPr lang="en-US" sz="1200" b="0" spc="5">
                          <a:solidFill>
                            <a:schemeClr val="tx1"/>
                          </a:solidFill>
                          <a:effectLst/>
                        </a:rPr>
                        <a:t>l</a:t>
                      </a:r>
                      <a:r>
                        <a:rPr lang="en-US" sz="1200" b="0" spc="-25">
                          <a:solidFill>
                            <a:schemeClr val="tx1"/>
                          </a:solidFill>
                          <a:effectLst/>
                        </a:rPr>
                        <a:t>ö</a:t>
                      </a:r>
                      <a:r>
                        <a:rPr lang="en-US" sz="1200" b="0">
                          <a:solidFill>
                            <a:schemeClr val="tx1"/>
                          </a:solidFill>
                          <a:effectLst/>
                        </a:rPr>
                        <a:t>n</a:t>
                      </a:r>
                      <a:r>
                        <a:rPr lang="en-US" sz="1200" b="0" spc="-15">
                          <a:solidFill>
                            <a:schemeClr val="tx1"/>
                          </a:solidFill>
                          <a:effectLst/>
                        </a:rPr>
                        <a:t>í</a:t>
                      </a:r>
                      <a:r>
                        <a:rPr lang="en-US" sz="1200" b="0" spc="5">
                          <a:solidFill>
                            <a:schemeClr val="tx1"/>
                          </a:solidFill>
                          <a:effectLst/>
                        </a:rPr>
                        <a:t>té</a:t>
                      </a:r>
                      <a:r>
                        <a:rPr lang="en-US" sz="1200" b="0" spc="-10">
                          <a:solidFill>
                            <a:schemeClr val="tx1"/>
                          </a:solidFill>
                          <a:effectLst/>
                        </a:rPr>
                        <a:t>s</a:t>
                      </a:r>
                      <a:r>
                        <a:rPr lang="en-US" sz="1200" b="0">
                          <a:solidFill>
                            <a:schemeClr val="tx1"/>
                          </a:solidFill>
                          <a:effectLst/>
                        </a:rPr>
                        <a:t>e</a:t>
                      </a:r>
                      <a:r>
                        <a:rPr lang="en-US" sz="1200" b="0" spc="20">
                          <a:solidFill>
                            <a:schemeClr val="tx1"/>
                          </a:solidFill>
                          <a:effectLst/>
                        </a:rPr>
                        <a:t> </a:t>
                      </a:r>
                      <a:r>
                        <a:rPr lang="en-US" sz="1200" b="0">
                          <a:solidFill>
                            <a:schemeClr val="tx1"/>
                          </a:solidFill>
                          <a:effectLst/>
                        </a:rPr>
                        <a:t>o</a:t>
                      </a:r>
                      <a:r>
                        <a:rPr lang="en-US" sz="1200" b="0" spc="-15">
                          <a:solidFill>
                            <a:schemeClr val="tx1"/>
                          </a:solidFill>
                          <a:effectLst/>
                        </a:rPr>
                        <a:t>l</a:t>
                      </a:r>
                      <a:r>
                        <a:rPr lang="en-US" sz="1200" b="0">
                          <a:solidFill>
                            <a:schemeClr val="tx1"/>
                          </a:solidFill>
                          <a:effectLst/>
                        </a:rPr>
                        <a:t>y</a:t>
                      </a:r>
                      <a:r>
                        <a:rPr lang="en-US" sz="1200" b="0" spc="5">
                          <a:solidFill>
                            <a:schemeClr val="tx1"/>
                          </a:solidFill>
                          <a:effectLst/>
                        </a:rPr>
                        <a:t>a</a:t>
                      </a:r>
                      <a:r>
                        <a:rPr lang="en-US" sz="1200" b="0">
                          <a:solidFill>
                            <a:schemeClr val="tx1"/>
                          </a:solidFill>
                          <a:effectLst/>
                        </a:rPr>
                        <a:t>n </a:t>
                      </a:r>
                      <a:r>
                        <a:rPr lang="en-US" sz="1200" b="0" spc="-10">
                          <a:solidFill>
                            <a:schemeClr val="tx1"/>
                          </a:solidFill>
                          <a:effectLst/>
                        </a:rPr>
                        <a:t>s</a:t>
                      </a:r>
                      <a:r>
                        <a:rPr lang="en-US" sz="1200" b="0" spc="5">
                          <a:solidFill>
                            <a:schemeClr val="tx1"/>
                          </a:solidFill>
                          <a:effectLst/>
                        </a:rPr>
                        <a:t>ze</a:t>
                      </a:r>
                      <a:r>
                        <a:rPr lang="en-US" sz="1200" b="0">
                          <a:solidFill>
                            <a:schemeClr val="tx1"/>
                          </a:solidFill>
                          <a:effectLst/>
                        </a:rPr>
                        <a:t>nny</a:t>
                      </a:r>
                      <a:r>
                        <a:rPr lang="en-US" sz="1200" b="0" spc="-25">
                          <a:solidFill>
                            <a:schemeClr val="tx1"/>
                          </a:solidFill>
                          <a:effectLst/>
                        </a:rPr>
                        <a:t>v</a:t>
                      </a:r>
                      <a:r>
                        <a:rPr lang="en-US" sz="1200" b="0" spc="5">
                          <a:solidFill>
                            <a:schemeClr val="tx1"/>
                          </a:solidFill>
                          <a:effectLst/>
                        </a:rPr>
                        <a:t>í</a:t>
                      </a:r>
                      <a:r>
                        <a:rPr lang="en-US" sz="1200" b="0" spc="-15">
                          <a:solidFill>
                            <a:schemeClr val="tx1"/>
                          </a:solidFill>
                          <a:effectLst/>
                        </a:rPr>
                        <a:t>z</a:t>
                      </a:r>
                      <a:r>
                        <a:rPr lang="en-US" sz="1200" b="0">
                          <a:solidFill>
                            <a:schemeClr val="tx1"/>
                          </a:solidFill>
                          <a:effectLst/>
                        </a:rPr>
                        <a:t>forr</a:t>
                      </a:r>
                      <a:r>
                        <a:rPr lang="en-US" sz="1200" b="0" spc="10">
                          <a:solidFill>
                            <a:schemeClr val="tx1"/>
                          </a:solidFill>
                          <a:effectLst/>
                        </a:rPr>
                        <a:t>á</a:t>
                      </a:r>
                      <a:r>
                        <a:rPr lang="en-US" sz="1200" b="0" spc="-10">
                          <a:solidFill>
                            <a:schemeClr val="tx1"/>
                          </a:solidFill>
                          <a:effectLst/>
                        </a:rPr>
                        <a:t>s</a:t>
                      </a:r>
                      <a:r>
                        <a:rPr lang="en-US" sz="1200" b="0" spc="-25">
                          <a:solidFill>
                            <a:schemeClr val="tx1"/>
                          </a:solidFill>
                          <a:effectLst/>
                        </a:rPr>
                        <a:t>o</a:t>
                      </a:r>
                      <a:r>
                        <a:rPr lang="en-US" sz="1200" b="0">
                          <a:solidFill>
                            <a:schemeClr val="tx1"/>
                          </a:solidFill>
                          <a:effectLst/>
                        </a:rPr>
                        <a:t>k</a:t>
                      </a:r>
                      <a:r>
                        <a:rPr lang="en-US" sz="1200" b="0" spc="5">
                          <a:solidFill>
                            <a:schemeClr val="tx1"/>
                          </a:solidFill>
                          <a:effectLst/>
                        </a:rPr>
                        <a:t>t</a:t>
                      </a:r>
                      <a:r>
                        <a:rPr lang="en-US" sz="1200" b="0" spc="-25">
                          <a:solidFill>
                            <a:schemeClr val="tx1"/>
                          </a:solidFill>
                          <a:effectLst/>
                        </a:rPr>
                        <a:t>ó</a:t>
                      </a:r>
                      <a:r>
                        <a:rPr lang="en-US" sz="1200" b="0" spc="5">
                          <a:solidFill>
                            <a:schemeClr val="tx1"/>
                          </a:solidFill>
                          <a:effectLst/>
                        </a:rPr>
                        <a:t>l</a:t>
                      </a:r>
                      <a:r>
                        <a:rPr lang="en-US" sz="1200" b="0">
                          <a:solidFill>
                            <a:schemeClr val="tx1"/>
                          </a:solidFill>
                          <a:effectLst/>
                        </a:rPr>
                        <a:t>,</a:t>
                      </a:r>
                      <a:r>
                        <a:rPr lang="en-US" sz="1200" b="0" spc="20">
                          <a:solidFill>
                            <a:schemeClr val="tx1"/>
                          </a:solidFill>
                          <a:effectLst/>
                        </a:rPr>
                        <a:t> </a:t>
                      </a:r>
                      <a:r>
                        <a:rPr lang="en-US" sz="1200" b="0" spc="-15">
                          <a:solidFill>
                            <a:schemeClr val="tx1"/>
                          </a:solidFill>
                          <a:effectLst/>
                        </a:rPr>
                        <a:t>a</a:t>
                      </a:r>
                      <a:r>
                        <a:rPr lang="en-US" sz="1200" b="0" spc="5">
                          <a:solidFill>
                            <a:schemeClr val="tx1"/>
                          </a:solidFill>
                          <a:effectLst/>
                        </a:rPr>
                        <a:t>m</a:t>
                      </a:r>
                      <a:r>
                        <a:rPr lang="en-US" sz="1200" b="0" spc="-15">
                          <a:solidFill>
                            <a:schemeClr val="tx1"/>
                          </a:solidFill>
                          <a:effectLst/>
                        </a:rPr>
                        <a:t>e</a:t>
                      </a:r>
                      <a:r>
                        <a:rPr lang="en-US" sz="1200" b="0" spc="5">
                          <a:solidFill>
                            <a:schemeClr val="tx1"/>
                          </a:solidFill>
                          <a:effectLst/>
                        </a:rPr>
                        <a:t>l</a:t>
                      </a:r>
                      <a:r>
                        <a:rPr lang="en-US" sz="1200" b="0" spc="-25">
                          <a:solidFill>
                            <a:schemeClr val="tx1"/>
                          </a:solidFill>
                          <a:effectLst/>
                        </a:rPr>
                        <a:t>y</a:t>
                      </a:r>
                      <a:r>
                        <a:rPr lang="en-US" sz="1200" b="0" spc="5">
                          <a:solidFill>
                            <a:schemeClr val="tx1"/>
                          </a:solidFill>
                          <a:effectLst/>
                        </a:rPr>
                        <a:t>e</a:t>
                      </a:r>
                      <a:r>
                        <a:rPr lang="en-US" sz="1200" b="0">
                          <a:solidFill>
                            <a:schemeClr val="tx1"/>
                          </a:solidFill>
                          <a:effectLst/>
                        </a:rPr>
                        <a:t>k</a:t>
                      </a:r>
                      <a:r>
                        <a:rPr lang="en-US" sz="1200" b="0" spc="-15">
                          <a:solidFill>
                            <a:schemeClr val="tx1"/>
                          </a:solidFill>
                          <a:effectLst/>
                        </a:rPr>
                        <a:t>e</a:t>
                      </a:r>
                      <a:r>
                        <a:rPr lang="en-US" sz="1200" b="0">
                          <a:solidFill>
                            <a:schemeClr val="tx1"/>
                          </a:solidFill>
                          <a:effectLst/>
                        </a:rPr>
                        <a:t>t</a:t>
                      </a:r>
                      <a:r>
                        <a:rPr lang="en-US" sz="1200" b="0" spc="40">
                          <a:solidFill>
                            <a:schemeClr val="tx1"/>
                          </a:solidFill>
                          <a:effectLst/>
                        </a:rPr>
                        <a:t> </a:t>
                      </a:r>
                      <a:r>
                        <a:rPr lang="en-US" sz="1200" b="0" spc="-25">
                          <a:solidFill>
                            <a:schemeClr val="tx1"/>
                          </a:solidFill>
                          <a:effectLst/>
                        </a:rPr>
                        <a:t>k</a:t>
                      </a:r>
                      <a:r>
                        <a:rPr lang="en-US" sz="1200" b="0" spc="5">
                          <a:solidFill>
                            <a:schemeClr val="tx1"/>
                          </a:solidFill>
                          <a:effectLst/>
                        </a:rPr>
                        <a:t>e</a:t>
                      </a:r>
                      <a:r>
                        <a:rPr lang="en-US" sz="1200" b="0" spc="-15">
                          <a:solidFill>
                            <a:schemeClr val="tx1"/>
                          </a:solidFill>
                          <a:effectLst/>
                        </a:rPr>
                        <a:t>z</a:t>
                      </a:r>
                      <a:r>
                        <a:rPr lang="en-US" sz="1200" b="0" spc="5">
                          <a:solidFill>
                            <a:schemeClr val="tx1"/>
                          </a:solidFill>
                          <a:effectLst/>
                        </a:rPr>
                        <a:t>el</a:t>
                      </a:r>
                      <a:r>
                        <a:rPr lang="en-US" sz="1200" b="0" spc="-25">
                          <a:solidFill>
                            <a:schemeClr val="tx1"/>
                          </a:solidFill>
                          <a:effectLst/>
                        </a:rPr>
                        <a:t>n</a:t>
                      </a:r>
                      <a:r>
                        <a:rPr lang="en-US" sz="1200" b="0">
                          <a:solidFill>
                            <a:schemeClr val="tx1"/>
                          </a:solidFill>
                          <a:effectLst/>
                        </a:rPr>
                        <a:t>i</a:t>
                      </a:r>
                      <a:r>
                        <a:rPr lang="en-US" sz="1200" b="0" spc="15">
                          <a:solidFill>
                            <a:schemeClr val="tx1"/>
                          </a:solidFill>
                          <a:effectLst/>
                        </a:rPr>
                        <a:t> </a:t>
                      </a:r>
                      <a:r>
                        <a:rPr lang="en-US" sz="1200" b="0">
                          <a:solidFill>
                            <a:schemeClr val="tx1"/>
                          </a:solidFill>
                          <a:effectLst/>
                        </a:rPr>
                        <a:t>k</a:t>
                      </a:r>
                      <a:r>
                        <a:rPr lang="en-US" sz="1200" b="0" spc="-15">
                          <a:solidFill>
                            <a:schemeClr val="tx1"/>
                          </a:solidFill>
                          <a:effectLst/>
                        </a:rPr>
                        <a:t>e</a:t>
                      </a:r>
                      <a:r>
                        <a:rPr lang="en-US" sz="1200" b="0" spc="5">
                          <a:solidFill>
                            <a:schemeClr val="tx1"/>
                          </a:solidFill>
                          <a:effectLst/>
                        </a:rPr>
                        <a:t>l</a:t>
                      </a:r>
                      <a:r>
                        <a:rPr lang="en-US" sz="1200" b="0" spc="-15">
                          <a:solidFill>
                            <a:schemeClr val="tx1"/>
                          </a:solidFill>
                          <a:effectLst/>
                        </a:rPr>
                        <a:t>l</a:t>
                      </a:r>
                      <a:r>
                        <a:rPr lang="en-US" sz="1200" b="0">
                          <a:solidFill>
                            <a:schemeClr val="tx1"/>
                          </a:solidFill>
                          <a:effectLst/>
                        </a:rPr>
                        <a:t>.</a:t>
                      </a:r>
                      <a:endParaRPr lang="hu-HU" sz="1200" b="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200"/>
                        </a:lnSpc>
                        <a:spcAft>
                          <a:spcPts val="0"/>
                        </a:spcAft>
                      </a:pPr>
                      <a:r>
                        <a:rPr lang="en-US" sz="1800" b="0" dirty="0">
                          <a:solidFill>
                            <a:schemeClr val="tx1"/>
                          </a:solidFill>
                          <a:effectLst/>
                        </a:rPr>
                        <a:t> </a:t>
                      </a:r>
                      <a:endParaRPr lang="hu-HU" sz="1200" b="0" dirty="0">
                        <a:solidFill>
                          <a:schemeClr val="tx1"/>
                        </a:solidFill>
                        <a:effectLst/>
                      </a:endParaRPr>
                    </a:p>
                    <a:p>
                      <a:pPr marL="106045" algn="just">
                        <a:spcAft>
                          <a:spcPts val="0"/>
                        </a:spcAft>
                      </a:pPr>
                      <a:r>
                        <a:rPr lang="en-US" sz="1200" b="0" dirty="0">
                          <a:solidFill>
                            <a:schemeClr val="tx1"/>
                          </a:solidFill>
                          <a:effectLst/>
                        </a:rPr>
                        <a:t>-</a:t>
                      </a:r>
                      <a:r>
                        <a:rPr lang="en-US" sz="1200" b="0" spc="15" dirty="0">
                          <a:solidFill>
                            <a:schemeClr val="tx1"/>
                          </a:solidFill>
                          <a:effectLst/>
                        </a:rPr>
                        <a:t> </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nn</a:t>
                      </a:r>
                      <a:r>
                        <a:rPr lang="en-US" sz="1200" b="0" spc="-25" dirty="0" err="1">
                          <a:solidFill>
                            <a:schemeClr val="tx1"/>
                          </a:solidFill>
                          <a:effectLst/>
                        </a:rPr>
                        <a:t>y</a:t>
                      </a:r>
                      <a:r>
                        <a:rPr lang="en-US" sz="1200" b="0" spc="5" dirty="0" err="1">
                          <a:solidFill>
                            <a:schemeClr val="tx1"/>
                          </a:solidFill>
                          <a:effectLst/>
                        </a:rPr>
                        <a:t>e</a:t>
                      </a:r>
                      <a:r>
                        <a:rPr lang="en-US" sz="1200" b="0" spc="-15" dirty="0" err="1">
                          <a:solidFill>
                            <a:schemeClr val="tx1"/>
                          </a:solidFill>
                          <a:effectLst/>
                        </a:rPr>
                        <a:t>z</a:t>
                      </a:r>
                      <a:r>
                        <a:rPr lang="en-US" sz="1200" b="0" spc="5" dirty="0" err="1">
                          <a:solidFill>
                            <a:schemeClr val="tx1"/>
                          </a:solidFill>
                          <a:effectLst/>
                        </a:rPr>
                        <a:t>et</a:t>
                      </a:r>
                      <a:r>
                        <a:rPr lang="en-US" sz="1200" b="0" spc="-15" dirty="0" err="1">
                          <a:solidFill>
                            <a:schemeClr val="tx1"/>
                          </a:solidFill>
                          <a:effectLst/>
                        </a:rPr>
                        <a:t>l</a:t>
                      </a:r>
                      <a:r>
                        <a:rPr lang="en-US" sz="1200" b="0" spc="5" dirty="0" err="1">
                          <a:solidFill>
                            <a:schemeClr val="tx1"/>
                          </a:solidFill>
                          <a:effectLst/>
                        </a:rPr>
                        <a:t>e</a:t>
                      </a:r>
                      <a:r>
                        <a:rPr lang="en-US" sz="1200" b="0" dirty="0" err="1">
                          <a:solidFill>
                            <a:schemeClr val="tx1"/>
                          </a:solidFill>
                          <a:effectLst/>
                        </a:rPr>
                        <a:t>n</a:t>
                      </a:r>
                      <a:r>
                        <a:rPr lang="en-US" sz="1200" b="0" spc="20" dirty="0">
                          <a:solidFill>
                            <a:schemeClr val="tx1"/>
                          </a:solidFill>
                          <a:effectLst/>
                        </a:rPr>
                        <a:t> </a:t>
                      </a:r>
                      <a:r>
                        <a:rPr lang="en-US" sz="1200" b="0" spc="5" dirty="0" err="1">
                          <a:solidFill>
                            <a:schemeClr val="tx1"/>
                          </a:solidFill>
                          <a:effectLst/>
                        </a:rPr>
                        <a:t>e</a:t>
                      </a:r>
                      <a:r>
                        <a:rPr lang="en-US" sz="1200" b="0" spc="-10" dirty="0" err="1">
                          <a:solidFill>
                            <a:schemeClr val="tx1"/>
                          </a:solidFill>
                          <a:effectLst/>
                        </a:rPr>
                        <a:t>s</a:t>
                      </a:r>
                      <a:r>
                        <a:rPr lang="en-US" sz="1200" b="0" dirty="0" err="1">
                          <a:solidFill>
                            <a:schemeClr val="tx1"/>
                          </a:solidFill>
                          <a:effectLst/>
                        </a:rPr>
                        <a:t>ő</a:t>
                      </a:r>
                      <a:r>
                        <a:rPr lang="en-US" sz="1200" b="0" spc="-25" dirty="0" err="1">
                          <a:solidFill>
                            <a:schemeClr val="tx1"/>
                          </a:solidFill>
                          <a:effectLst/>
                        </a:rPr>
                        <a:t>v</a:t>
                      </a:r>
                      <a:r>
                        <a:rPr lang="en-US" sz="1200" b="0" spc="5" dirty="0" err="1">
                          <a:solidFill>
                            <a:schemeClr val="tx1"/>
                          </a:solidFill>
                          <a:effectLst/>
                        </a:rPr>
                        <a:t>í</a:t>
                      </a:r>
                      <a:r>
                        <a:rPr lang="en-US" sz="1200" b="0" dirty="0" err="1">
                          <a:solidFill>
                            <a:schemeClr val="tx1"/>
                          </a:solidFill>
                          <a:effectLst/>
                        </a:rPr>
                        <a:t>z</a:t>
                      </a:r>
                      <a:r>
                        <a:rPr lang="en-US" sz="1200" b="0" spc="10" dirty="0">
                          <a:solidFill>
                            <a:schemeClr val="tx1"/>
                          </a:solidFill>
                          <a:effectLst/>
                        </a:rPr>
                        <a:t> </a:t>
                      </a:r>
                      <a:r>
                        <a:rPr lang="en-US" sz="1200" b="0" spc="-15" dirty="0" err="1">
                          <a:solidFill>
                            <a:schemeClr val="tx1"/>
                          </a:solidFill>
                          <a:effectLst/>
                        </a:rPr>
                        <a:t>z</a:t>
                      </a:r>
                      <a:r>
                        <a:rPr lang="en-US" sz="1200" b="0" dirty="0" err="1">
                          <a:solidFill>
                            <a:schemeClr val="tx1"/>
                          </a:solidFill>
                          <a:effectLst/>
                        </a:rPr>
                        <a:t>ö</a:t>
                      </a:r>
                      <a:r>
                        <a:rPr lang="en-US" sz="1200" b="0" spc="5" dirty="0" err="1">
                          <a:solidFill>
                            <a:schemeClr val="tx1"/>
                          </a:solidFill>
                          <a:effectLst/>
                        </a:rPr>
                        <a:t>l</a:t>
                      </a:r>
                      <a:r>
                        <a:rPr lang="en-US" sz="1200" b="0" dirty="0" err="1">
                          <a:solidFill>
                            <a:schemeClr val="tx1"/>
                          </a:solidFill>
                          <a:effectLst/>
                        </a:rPr>
                        <a:t>d</a:t>
                      </a:r>
                      <a:r>
                        <a:rPr lang="en-US" sz="1200" b="0" spc="-25" dirty="0" err="1">
                          <a:solidFill>
                            <a:schemeClr val="tx1"/>
                          </a:solidFill>
                          <a:effectLst/>
                        </a:rPr>
                        <a:t>f</a:t>
                      </a:r>
                      <a:r>
                        <a:rPr lang="en-US" sz="1200" b="0" spc="5" dirty="0" err="1">
                          <a:solidFill>
                            <a:schemeClr val="tx1"/>
                          </a:solidFill>
                          <a:effectLst/>
                        </a:rPr>
                        <a:t>el</a:t>
                      </a:r>
                      <a:r>
                        <a:rPr lang="en-US" sz="1200" b="0" spc="-25" dirty="0" err="1">
                          <a:solidFill>
                            <a:schemeClr val="tx1"/>
                          </a:solidFill>
                          <a:effectLst/>
                        </a:rPr>
                        <a:t>ü</a:t>
                      </a:r>
                      <a:r>
                        <a:rPr lang="en-US" sz="1200" b="0" spc="5" dirty="0" err="1">
                          <a:solidFill>
                            <a:schemeClr val="tx1"/>
                          </a:solidFill>
                          <a:effectLst/>
                        </a:rPr>
                        <a:t>l</a:t>
                      </a:r>
                      <a:r>
                        <a:rPr lang="en-US" sz="1200" b="0" spc="-15" dirty="0" err="1">
                          <a:solidFill>
                            <a:schemeClr val="tx1"/>
                          </a:solidFill>
                          <a:effectLst/>
                        </a:rPr>
                        <a:t>e</a:t>
                      </a:r>
                      <a:r>
                        <a:rPr lang="en-US" sz="1200" b="0" spc="5" dirty="0" err="1">
                          <a:solidFill>
                            <a:schemeClr val="tx1"/>
                          </a:solidFill>
                          <a:effectLst/>
                        </a:rPr>
                        <a:t>te</a:t>
                      </a:r>
                      <a:r>
                        <a:rPr lang="en-US" sz="1200" b="0" dirty="0" err="1">
                          <a:solidFill>
                            <a:schemeClr val="tx1"/>
                          </a:solidFill>
                          <a:effectLst/>
                        </a:rPr>
                        <a:t>n</a:t>
                      </a:r>
                      <a:r>
                        <a:rPr lang="en-US" sz="1200" b="0" spc="-10" dirty="0">
                          <a:solidFill>
                            <a:schemeClr val="tx1"/>
                          </a:solidFill>
                          <a:effectLst/>
                        </a:rPr>
                        <a:t> </a:t>
                      </a:r>
                      <a:r>
                        <a:rPr lang="en-US" sz="1200" b="0" spc="5" dirty="0" err="1">
                          <a:solidFill>
                            <a:schemeClr val="tx1"/>
                          </a:solidFill>
                          <a:effectLst/>
                        </a:rPr>
                        <a:t>el</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i</a:t>
                      </a:r>
                      <a:r>
                        <a:rPr lang="en-US" sz="1200" b="0" dirty="0" err="1">
                          <a:solidFill>
                            <a:schemeClr val="tx1"/>
                          </a:solidFill>
                          <a:effectLst/>
                        </a:rPr>
                        <a:t>k</a:t>
                      </a:r>
                      <a:r>
                        <a:rPr lang="en-US" sz="1200" b="0" spc="-25" dirty="0" err="1">
                          <a:solidFill>
                            <a:schemeClr val="tx1"/>
                          </a:solidFill>
                          <a:effectLst/>
                        </a:rPr>
                        <a:t>k</a:t>
                      </a:r>
                      <a:r>
                        <a:rPr lang="en-US" sz="1200" b="0" spc="5" dirty="0" err="1">
                          <a:solidFill>
                            <a:schemeClr val="tx1"/>
                          </a:solidFill>
                          <a:effectLst/>
                        </a:rPr>
                        <a:t>a</a:t>
                      </a:r>
                      <a:r>
                        <a:rPr lang="en-US" sz="1200" b="0" dirty="0" err="1">
                          <a:solidFill>
                            <a:schemeClr val="tx1"/>
                          </a:solidFill>
                          <a:effectLst/>
                        </a:rPr>
                        <a:t>d</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2433072"/>
                  </a:ext>
                </a:extLst>
              </a:tr>
              <a:tr h="813760">
                <a:tc>
                  <a:txBody>
                    <a:bodyPr/>
                    <a:lstStyle/>
                    <a:p>
                      <a:pPr algn="just">
                        <a:lnSpc>
                          <a:spcPts val="600"/>
                        </a:lnSpc>
                        <a:spcBef>
                          <a:spcPts val="20"/>
                        </a:spcBef>
                        <a:spcAft>
                          <a:spcPts val="0"/>
                        </a:spcAft>
                      </a:pPr>
                      <a:r>
                        <a:rPr lang="en-US" sz="900" b="0" dirty="0">
                          <a:solidFill>
                            <a:schemeClr val="tx1"/>
                          </a:solidFill>
                          <a:effectLst/>
                        </a:rPr>
                        <a:t> </a:t>
                      </a:r>
                      <a:endParaRPr lang="hu-HU" sz="1200" b="0" dirty="0">
                        <a:solidFill>
                          <a:schemeClr val="tx1"/>
                        </a:solidFill>
                        <a:effectLst/>
                      </a:endParaRPr>
                    </a:p>
                    <a:p>
                      <a:pPr marL="109220" marR="283210" algn="just">
                        <a:spcAft>
                          <a:spcPts val="0"/>
                        </a:spcAft>
                      </a:pPr>
                      <a:r>
                        <a:rPr lang="en-US" sz="1200" b="0" dirty="0">
                          <a:solidFill>
                            <a:schemeClr val="tx1"/>
                          </a:solidFill>
                          <a:effectLst/>
                        </a:rPr>
                        <a:t>A</a:t>
                      </a:r>
                      <a:r>
                        <a:rPr lang="en-US" sz="1200" b="0" spc="5"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ze</a:t>
                      </a:r>
                      <a:r>
                        <a:rPr lang="en-US" sz="1200" b="0" spc="-25" dirty="0" err="1">
                          <a:solidFill>
                            <a:schemeClr val="tx1"/>
                          </a:solidFill>
                          <a:effectLst/>
                        </a:rPr>
                        <a:t>n</a:t>
                      </a:r>
                      <a:r>
                        <a:rPr lang="en-US" sz="1200" b="0" dirty="0" err="1">
                          <a:solidFill>
                            <a:schemeClr val="tx1"/>
                          </a:solidFill>
                          <a:effectLst/>
                        </a:rPr>
                        <a:t>nyv</a:t>
                      </a:r>
                      <a:r>
                        <a:rPr lang="en-US" sz="1200" b="0" spc="-15" dirty="0" err="1">
                          <a:solidFill>
                            <a:schemeClr val="tx1"/>
                          </a:solidFill>
                          <a:effectLst/>
                        </a:rPr>
                        <a:t>í</a:t>
                      </a:r>
                      <a:r>
                        <a:rPr lang="en-US" sz="1200" b="0" dirty="0" err="1">
                          <a:solidFill>
                            <a:schemeClr val="tx1"/>
                          </a:solidFill>
                          <a:effectLst/>
                        </a:rPr>
                        <a:t>z</a:t>
                      </a:r>
                      <a:r>
                        <a:rPr lang="en-US" sz="1200" b="0" spc="15" dirty="0">
                          <a:solidFill>
                            <a:schemeClr val="tx1"/>
                          </a:solidFill>
                          <a:effectLst/>
                        </a:rPr>
                        <a:t> </a:t>
                      </a:r>
                      <a:r>
                        <a:rPr lang="en-US" sz="1200" b="0" spc="15" dirty="0" err="1">
                          <a:solidFill>
                            <a:schemeClr val="tx1"/>
                          </a:solidFill>
                          <a:effectLst/>
                        </a:rPr>
                        <a:t>e</a:t>
                      </a:r>
                      <a:r>
                        <a:rPr lang="en-US" sz="1200" b="0" spc="-15" dirty="0" err="1">
                          <a:solidFill>
                            <a:schemeClr val="tx1"/>
                          </a:solidFill>
                          <a:effectLst/>
                        </a:rPr>
                        <a:t>l</a:t>
                      </a:r>
                      <a:r>
                        <a:rPr lang="en-US" sz="1200" b="0" dirty="0" err="1">
                          <a:solidFill>
                            <a:schemeClr val="tx1"/>
                          </a:solidFill>
                          <a:effectLst/>
                        </a:rPr>
                        <a:t>v</a:t>
                      </a:r>
                      <a:r>
                        <a:rPr lang="en-US" sz="1200" b="0" spc="-15" dirty="0" err="1">
                          <a:solidFill>
                            <a:schemeClr val="tx1"/>
                          </a:solidFill>
                          <a:effectLst/>
                        </a:rPr>
                        <a:t>e</a:t>
                      </a:r>
                      <a:r>
                        <a:rPr lang="en-US" sz="1200" b="0" spc="5" dirty="0" err="1">
                          <a:solidFill>
                            <a:schemeClr val="tx1"/>
                          </a:solidFill>
                          <a:effectLst/>
                        </a:rPr>
                        <a:t>z</a:t>
                      </a:r>
                      <a:r>
                        <a:rPr lang="en-US" sz="1200" b="0" spc="-15" dirty="0" err="1">
                          <a:solidFill>
                            <a:schemeClr val="tx1"/>
                          </a:solidFill>
                          <a:effectLst/>
                        </a:rPr>
                        <a:t>e</a:t>
                      </a:r>
                      <a:r>
                        <a:rPr lang="en-US" sz="1200" b="0" spc="5" dirty="0" err="1">
                          <a:solidFill>
                            <a:schemeClr val="tx1"/>
                          </a:solidFill>
                          <a:effectLst/>
                        </a:rPr>
                        <a:t>té</a:t>
                      </a:r>
                      <a:r>
                        <a:rPr lang="en-US" sz="1200" b="0" spc="-10" dirty="0" err="1">
                          <a:solidFill>
                            <a:schemeClr val="tx1"/>
                          </a:solidFill>
                          <a:effectLst/>
                        </a:rPr>
                        <a:t>s</a:t>
                      </a:r>
                      <a:r>
                        <a:rPr lang="en-US" sz="1200" b="0" dirty="0" err="1">
                          <a:solidFill>
                            <a:schemeClr val="tx1"/>
                          </a:solidFill>
                          <a:effectLst/>
                        </a:rPr>
                        <a:t>e</a:t>
                      </a:r>
                      <a:r>
                        <a:rPr lang="en-US" sz="1200" b="0" spc="30" dirty="0">
                          <a:solidFill>
                            <a:schemeClr val="tx1"/>
                          </a:solidFill>
                          <a:effectLst/>
                        </a:rPr>
                        <a:t> </a:t>
                      </a:r>
                      <a:r>
                        <a:rPr lang="en-US" sz="1200" b="0" spc="-15" dirty="0" err="1">
                          <a:solidFill>
                            <a:schemeClr val="tx1"/>
                          </a:solidFill>
                          <a:effectLst/>
                        </a:rPr>
                        <a:t>e</a:t>
                      </a:r>
                      <a:r>
                        <a:rPr lang="en-US" sz="1200" b="0" dirty="0" err="1">
                          <a:solidFill>
                            <a:schemeClr val="tx1"/>
                          </a:solidFill>
                          <a:effectLst/>
                        </a:rPr>
                        <a:t>rre</a:t>
                      </a:r>
                      <a:r>
                        <a:rPr lang="en-US" sz="1200" b="0" spc="5" dirty="0">
                          <a:solidFill>
                            <a:schemeClr val="tx1"/>
                          </a:solidFill>
                          <a:effectLst/>
                        </a:rPr>
                        <a:t> </a:t>
                      </a:r>
                      <a:r>
                        <a:rPr lang="en-US" sz="1200" b="0" dirty="0" err="1">
                          <a:solidFill>
                            <a:schemeClr val="tx1"/>
                          </a:solidFill>
                          <a:effectLst/>
                        </a:rPr>
                        <a:t>r</a:t>
                      </a:r>
                      <a:r>
                        <a:rPr lang="en-US" sz="1200" b="0" spc="-15" dirty="0" err="1">
                          <a:solidFill>
                            <a:schemeClr val="tx1"/>
                          </a:solidFill>
                          <a:effectLst/>
                        </a:rPr>
                        <a:t>e</a:t>
                      </a:r>
                      <a:r>
                        <a:rPr lang="en-US" sz="1200" b="0" dirty="0" err="1">
                          <a:solidFill>
                            <a:schemeClr val="tx1"/>
                          </a:solidFill>
                          <a:effectLst/>
                        </a:rPr>
                        <a:t>nd</a:t>
                      </a:r>
                      <a:r>
                        <a:rPr lang="en-US" sz="1200" b="0" spc="-15" dirty="0" err="1">
                          <a:solidFill>
                            <a:schemeClr val="tx1"/>
                          </a:solidFill>
                          <a:effectLst/>
                        </a:rPr>
                        <a:t>e</a:t>
                      </a:r>
                      <a:r>
                        <a:rPr lang="en-US" sz="1200" b="0" spc="5" dirty="0" err="1">
                          <a:solidFill>
                            <a:schemeClr val="tx1"/>
                          </a:solidFill>
                          <a:effectLst/>
                        </a:rPr>
                        <a:t>l</a:t>
                      </a:r>
                      <a:r>
                        <a:rPr lang="en-US" sz="1200" b="0" dirty="0" err="1">
                          <a:solidFill>
                            <a:schemeClr val="tx1"/>
                          </a:solidFill>
                          <a:effectLst/>
                        </a:rPr>
                        <a:t>t</a:t>
                      </a:r>
                      <a:r>
                        <a:rPr lang="en-US" sz="1200" b="0" spc="10" dirty="0">
                          <a:solidFill>
                            <a:schemeClr val="tx1"/>
                          </a:solidFill>
                          <a:effectLst/>
                        </a:rPr>
                        <a:t> </a:t>
                      </a:r>
                      <a:r>
                        <a:rPr lang="en-US" sz="1200" b="0" spc="-15" dirty="0" err="1">
                          <a:solidFill>
                            <a:schemeClr val="tx1"/>
                          </a:solidFill>
                          <a:effectLst/>
                        </a:rPr>
                        <a:t>t</a:t>
                      </a:r>
                      <a:r>
                        <a:rPr lang="en-US" sz="1200" b="0" spc="5" dirty="0" err="1">
                          <a:solidFill>
                            <a:schemeClr val="tx1"/>
                          </a:solidFill>
                          <a:effectLst/>
                        </a:rPr>
                        <a:t>a</a:t>
                      </a:r>
                      <a:r>
                        <a:rPr lang="en-US" sz="1200" b="0" dirty="0" err="1">
                          <a:solidFill>
                            <a:schemeClr val="tx1"/>
                          </a:solidFill>
                          <a:effectLst/>
                        </a:rPr>
                        <a:t>r</a:t>
                      </a:r>
                      <a:r>
                        <a:rPr lang="en-US" sz="1200" b="0" spc="-15" dirty="0" err="1">
                          <a:solidFill>
                            <a:schemeClr val="tx1"/>
                          </a:solidFill>
                          <a:effectLst/>
                        </a:rPr>
                        <a:t>t</a:t>
                      </a:r>
                      <a:r>
                        <a:rPr lang="en-US" sz="1200" b="0" spc="5" dirty="0" err="1">
                          <a:solidFill>
                            <a:schemeClr val="tx1"/>
                          </a:solidFill>
                          <a:effectLst/>
                        </a:rPr>
                        <a:t>ál</a:t>
                      </a:r>
                      <a:r>
                        <a:rPr lang="en-US" sz="1200" b="0" dirty="0" err="1">
                          <a:solidFill>
                            <a:schemeClr val="tx1"/>
                          </a:solidFill>
                          <a:effectLst/>
                        </a:rPr>
                        <a:t>y</a:t>
                      </a:r>
                      <a:r>
                        <a:rPr lang="en-US" sz="1200" b="0" spc="-25" dirty="0" err="1">
                          <a:solidFill>
                            <a:schemeClr val="tx1"/>
                          </a:solidFill>
                          <a:effectLst/>
                        </a:rPr>
                        <a:t>b</a:t>
                      </a:r>
                      <a:r>
                        <a:rPr lang="en-US" sz="1200" b="0" dirty="0" err="1">
                          <a:solidFill>
                            <a:schemeClr val="tx1"/>
                          </a:solidFill>
                          <a:effectLst/>
                        </a:rPr>
                        <a:t>a</a:t>
                      </a:r>
                      <a:r>
                        <a:rPr lang="en-US" sz="1200" b="0" spc="20" dirty="0">
                          <a:solidFill>
                            <a:schemeClr val="tx1"/>
                          </a:solidFill>
                          <a:effectLst/>
                        </a:rPr>
                        <a:t> </a:t>
                      </a:r>
                      <a:r>
                        <a:rPr lang="en-US" sz="1200" b="0" dirty="0" err="1">
                          <a:solidFill>
                            <a:schemeClr val="tx1"/>
                          </a:solidFill>
                          <a:effectLst/>
                        </a:rPr>
                        <a:t>v</a:t>
                      </a:r>
                      <a:r>
                        <a:rPr lang="en-US" sz="1200" b="0" spc="5" dirty="0" err="1">
                          <a:solidFill>
                            <a:schemeClr val="tx1"/>
                          </a:solidFill>
                          <a:effectLst/>
                        </a:rPr>
                        <a:t>a</a:t>
                      </a:r>
                      <a:r>
                        <a:rPr lang="en-US" sz="1200" b="0" spc="-25" dirty="0" err="1">
                          <a:solidFill>
                            <a:schemeClr val="tx1"/>
                          </a:solidFill>
                          <a:effectLst/>
                        </a:rPr>
                        <a:t>g</a:t>
                      </a:r>
                      <a:r>
                        <a:rPr lang="en-US" sz="1200" b="0" dirty="0" err="1">
                          <a:solidFill>
                            <a:schemeClr val="tx1"/>
                          </a:solidFill>
                          <a:effectLst/>
                        </a:rPr>
                        <a:t>y</a:t>
                      </a:r>
                      <a:r>
                        <a:rPr lang="en-US" sz="1200" b="0" dirty="0">
                          <a:solidFill>
                            <a:schemeClr val="tx1"/>
                          </a:solidFill>
                          <a:effectLst/>
                        </a:rPr>
                        <a:t> </a:t>
                      </a:r>
                      <a:r>
                        <a:rPr lang="en-US" sz="1200" b="0" dirty="0" err="1">
                          <a:solidFill>
                            <a:schemeClr val="tx1"/>
                          </a:solidFill>
                          <a:effectLst/>
                        </a:rPr>
                        <a:t>h</a:t>
                      </a:r>
                      <a:r>
                        <a:rPr lang="en-US" sz="1200" b="0" spc="5" dirty="0" err="1">
                          <a:solidFill>
                            <a:schemeClr val="tx1"/>
                          </a:solidFill>
                          <a:effectLst/>
                        </a:rPr>
                        <a:t>í</a:t>
                      </a:r>
                      <a:r>
                        <a:rPr lang="en-US" sz="1200" b="0" dirty="0" err="1">
                          <a:solidFill>
                            <a:schemeClr val="tx1"/>
                          </a:solidFill>
                          <a:effectLst/>
                        </a:rPr>
                        <a:t>g</a:t>
                      </a:r>
                      <a:r>
                        <a:rPr lang="en-US" sz="1200" b="0" spc="5" dirty="0" err="1">
                          <a:solidFill>
                            <a:schemeClr val="tx1"/>
                          </a:solidFill>
                          <a:effectLst/>
                        </a:rPr>
                        <a:t>t</a:t>
                      </a:r>
                      <a:r>
                        <a:rPr lang="en-US" sz="1200" b="0" spc="-25" dirty="0" err="1">
                          <a:solidFill>
                            <a:schemeClr val="tx1"/>
                          </a:solidFill>
                          <a:effectLst/>
                        </a:rPr>
                        <a:t>r</a:t>
                      </a:r>
                      <a:r>
                        <a:rPr lang="en-US" sz="1200" b="0" spc="5" dirty="0" err="1">
                          <a:solidFill>
                            <a:schemeClr val="tx1"/>
                          </a:solidFill>
                          <a:effectLst/>
                        </a:rPr>
                        <a:t>á</a:t>
                      </a:r>
                      <a:r>
                        <a:rPr lang="en-US" sz="1200" b="0" dirty="0" err="1">
                          <a:solidFill>
                            <a:schemeClr val="tx1"/>
                          </a:solidFill>
                          <a:effectLst/>
                        </a:rPr>
                        <a:t>g</a:t>
                      </a:r>
                      <a:r>
                        <a:rPr lang="en-US" sz="1200" b="0" spc="-25" dirty="0" err="1">
                          <a:solidFill>
                            <a:schemeClr val="tx1"/>
                          </a:solidFill>
                          <a:effectLst/>
                        </a:rPr>
                        <a:t>y</a:t>
                      </a:r>
                      <a:r>
                        <a:rPr lang="en-US" sz="1200" b="0" spc="5" dirty="0" err="1">
                          <a:solidFill>
                            <a:schemeClr val="tx1"/>
                          </a:solidFill>
                          <a:effectLst/>
                        </a:rPr>
                        <a:t>a</a:t>
                      </a:r>
                      <a:r>
                        <a:rPr lang="en-US" sz="1200" b="0" spc="-15" dirty="0" err="1">
                          <a:solidFill>
                            <a:schemeClr val="tx1"/>
                          </a:solidFill>
                          <a:effectLst/>
                        </a:rPr>
                        <a:t>t</a:t>
                      </a:r>
                      <a:r>
                        <a:rPr lang="en-US" sz="1200" b="0" spc="5" dirty="0" err="1">
                          <a:solidFill>
                            <a:schemeClr val="tx1"/>
                          </a:solidFill>
                          <a:effectLst/>
                        </a:rPr>
                        <a:t>á</a:t>
                      </a:r>
                      <a:r>
                        <a:rPr lang="en-US" sz="1200" b="0" dirty="0" err="1">
                          <a:solidFill>
                            <a:schemeClr val="tx1"/>
                          </a:solidFill>
                          <a:effectLst/>
                        </a:rPr>
                        <a:t>ro</a:t>
                      </a:r>
                      <a:r>
                        <a:rPr lang="en-US" sz="1200" b="0" spc="-15" dirty="0" err="1">
                          <a:solidFill>
                            <a:schemeClr val="tx1"/>
                          </a:solidFill>
                          <a:effectLst/>
                        </a:rPr>
                        <a:t>l</a:t>
                      </a:r>
                      <a:r>
                        <a:rPr lang="en-US" sz="1200" b="0" dirty="0" err="1">
                          <a:solidFill>
                            <a:schemeClr val="tx1"/>
                          </a:solidFill>
                          <a:effectLst/>
                        </a:rPr>
                        <a:t>ób</a:t>
                      </a:r>
                      <a:r>
                        <a:rPr lang="en-US" sz="1200" b="0" spc="-15" dirty="0" err="1">
                          <a:solidFill>
                            <a:schemeClr val="tx1"/>
                          </a:solidFill>
                          <a:effectLst/>
                        </a:rPr>
                        <a:t>a</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06045" marR="40640" algn="just">
                        <a:spcBef>
                          <a:spcPts val="45"/>
                        </a:spcBef>
                        <a:spcAft>
                          <a:spcPts val="0"/>
                        </a:spcAft>
                      </a:pPr>
                      <a:endParaRPr lang="hu-HU" sz="1200" b="0" dirty="0">
                        <a:solidFill>
                          <a:schemeClr val="tx1"/>
                        </a:solidFill>
                        <a:effectLst/>
                      </a:endParaRPr>
                    </a:p>
                    <a:p>
                      <a:pPr marL="106045" marR="40640" algn="just">
                        <a:spcBef>
                          <a:spcPts val="45"/>
                        </a:spcBef>
                        <a:spcAft>
                          <a:spcPts val="0"/>
                        </a:spcAft>
                      </a:pPr>
                      <a:r>
                        <a:rPr lang="en-US" sz="1200" b="0" dirty="0">
                          <a:solidFill>
                            <a:schemeClr val="tx1"/>
                          </a:solidFill>
                          <a:effectLst/>
                        </a:rPr>
                        <a:t>-</a:t>
                      </a:r>
                      <a:r>
                        <a:rPr lang="en-US" sz="1200" b="0" spc="15" dirty="0">
                          <a:solidFill>
                            <a:schemeClr val="tx1"/>
                          </a:solidFill>
                          <a:effectLst/>
                        </a:rPr>
                        <a:t> </a:t>
                      </a:r>
                      <a:r>
                        <a:rPr lang="en-US" sz="1200" b="0" dirty="0">
                          <a:solidFill>
                            <a:schemeClr val="tx1"/>
                          </a:solidFill>
                          <a:effectLst/>
                        </a:rPr>
                        <a:t>A</a:t>
                      </a:r>
                      <a:r>
                        <a:rPr lang="en-US" sz="1200" b="0" spc="-20" dirty="0">
                          <a:solidFill>
                            <a:schemeClr val="tx1"/>
                          </a:solidFill>
                          <a:effectLst/>
                        </a:rPr>
                        <a:t> </a:t>
                      </a:r>
                      <a:r>
                        <a:rPr lang="en-US" sz="1200" b="0" spc="5" dirty="0" err="1">
                          <a:solidFill>
                            <a:schemeClr val="tx1"/>
                          </a:solidFill>
                          <a:effectLst/>
                        </a:rPr>
                        <a:t>ti</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t</a:t>
                      </a:r>
                      <a:r>
                        <a:rPr lang="en-US" sz="1200" b="0" spc="-15" dirty="0" err="1">
                          <a:solidFill>
                            <a:schemeClr val="tx1"/>
                          </a:solidFill>
                          <a:effectLst/>
                        </a:rPr>
                        <a:t>í</a:t>
                      </a:r>
                      <a:r>
                        <a:rPr lang="en-US" sz="1200" b="0" spc="5" dirty="0" err="1">
                          <a:solidFill>
                            <a:schemeClr val="tx1"/>
                          </a:solidFill>
                          <a:effectLst/>
                        </a:rPr>
                        <a:t>tá</a:t>
                      </a:r>
                      <a:r>
                        <a:rPr lang="en-US" sz="1200" b="0" spc="-10" dirty="0" err="1">
                          <a:solidFill>
                            <a:schemeClr val="tx1"/>
                          </a:solidFill>
                          <a:effectLst/>
                        </a:rPr>
                        <a:t>s</a:t>
                      </a:r>
                      <a:r>
                        <a:rPr lang="en-US" sz="1200" b="0" dirty="0" err="1">
                          <a:solidFill>
                            <a:schemeClr val="tx1"/>
                          </a:solidFill>
                          <a:effectLst/>
                        </a:rPr>
                        <a:t>b</a:t>
                      </a:r>
                      <a:r>
                        <a:rPr lang="en-US" sz="1200" b="0" spc="-25" dirty="0" err="1">
                          <a:solidFill>
                            <a:schemeClr val="tx1"/>
                          </a:solidFill>
                          <a:effectLst/>
                        </a:rPr>
                        <a:t>ó</a:t>
                      </a:r>
                      <a:r>
                        <a:rPr lang="en-US" sz="1200" b="0" dirty="0" err="1">
                          <a:solidFill>
                            <a:schemeClr val="tx1"/>
                          </a:solidFill>
                          <a:effectLst/>
                        </a:rPr>
                        <a:t>l</a:t>
                      </a:r>
                      <a:r>
                        <a:rPr lang="en-US" sz="1200" b="0" spc="45" dirty="0">
                          <a:solidFill>
                            <a:schemeClr val="tx1"/>
                          </a:solidFill>
                          <a:effectLst/>
                        </a:rPr>
                        <a:t> </a:t>
                      </a:r>
                      <a:r>
                        <a:rPr lang="en-US" sz="1200" b="0" spc="-25" dirty="0" err="1">
                          <a:solidFill>
                            <a:schemeClr val="tx1"/>
                          </a:solidFill>
                          <a:effectLst/>
                        </a:rPr>
                        <a:t>k</a:t>
                      </a:r>
                      <a:r>
                        <a:rPr lang="en-US" sz="1200" b="0" spc="5" dirty="0" err="1">
                          <a:solidFill>
                            <a:schemeClr val="tx1"/>
                          </a:solidFill>
                          <a:effectLst/>
                        </a:rPr>
                        <a:t>i</a:t>
                      </a:r>
                      <a:r>
                        <a:rPr lang="en-US" sz="1200" b="0" spc="-25" dirty="0" err="1">
                          <a:solidFill>
                            <a:schemeClr val="tx1"/>
                          </a:solidFill>
                          <a:effectLst/>
                        </a:rPr>
                        <a:t>k</a:t>
                      </a:r>
                      <a:r>
                        <a:rPr lang="en-US" sz="1200" b="0" spc="5" dirty="0" err="1">
                          <a:solidFill>
                            <a:schemeClr val="tx1"/>
                          </a:solidFill>
                          <a:effectLst/>
                        </a:rPr>
                        <a:t>e</a:t>
                      </a:r>
                      <a:r>
                        <a:rPr lang="en-US" sz="1200" b="0" dirty="0" err="1">
                          <a:solidFill>
                            <a:schemeClr val="tx1"/>
                          </a:solidFill>
                          <a:effectLst/>
                        </a:rPr>
                        <a:t>rü</a:t>
                      </a:r>
                      <a:r>
                        <a:rPr lang="en-US" sz="1200" b="0" spc="5" dirty="0" err="1">
                          <a:solidFill>
                            <a:schemeClr val="tx1"/>
                          </a:solidFill>
                          <a:effectLst/>
                        </a:rPr>
                        <a:t>l</a:t>
                      </a:r>
                      <a:r>
                        <a:rPr lang="en-US" sz="1200" b="0" dirty="0" err="1">
                          <a:solidFill>
                            <a:schemeClr val="tx1"/>
                          </a:solidFill>
                          <a:effectLst/>
                        </a:rPr>
                        <a:t>ő</a:t>
                      </a:r>
                      <a:r>
                        <a:rPr lang="en-US" sz="1200" b="0" spc="-5" dirty="0">
                          <a:solidFill>
                            <a:schemeClr val="tx1"/>
                          </a:solidFill>
                          <a:effectLst/>
                        </a:rPr>
                        <a:t> </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nn</a:t>
                      </a:r>
                      <a:r>
                        <a:rPr lang="en-US" sz="1200" b="0" spc="-25" dirty="0" err="1">
                          <a:solidFill>
                            <a:schemeClr val="tx1"/>
                          </a:solidFill>
                          <a:effectLst/>
                        </a:rPr>
                        <a:t>y</a:t>
                      </a:r>
                      <a:r>
                        <a:rPr lang="en-US" sz="1200" b="0" dirty="0" err="1">
                          <a:solidFill>
                            <a:schemeClr val="tx1"/>
                          </a:solidFill>
                          <a:effectLst/>
                        </a:rPr>
                        <a:t>v</a:t>
                      </a:r>
                      <a:r>
                        <a:rPr lang="en-US" sz="1200" b="0" spc="5" dirty="0" err="1">
                          <a:solidFill>
                            <a:schemeClr val="tx1"/>
                          </a:solidFill>
                          <a:effectLst/>
                        </a:rPr>
                        <a:t>i</a:t>
                      </a:r>
                      <a:r>
                        <a:rPr lang="en-US" sz="1200" b="0" spc="-15" dirty="0" err="1">
                          <a:solidFill>
                            <a:schemeClr val="tx1"/>
                          </a:solidFill>
                          <a:effectLst/>
                        </a:rPr>
                        <a:t>z</a:t>
                      </a:r>
                      <a:r>
                        <a:rPr lang="en-US" sz="1200" b="0" spc="5" dirty="0" err="1">
                          <a:solidFill>
                            <a:schemeClr val="tx1"/>
                          </a:solidFill>
                          <a:effectLst/>
                        </a:rPr>
                        <a:t>e</a:t>
                      </a:r>
                      <a:r>
                        <a:rPr lang="en-US" sz="1200" b="0" spc="-25" dirty="0" err="1">
                          <a:solidFill>
                            <a:schemeClr val="tx1"/>
                          </a:solidFill>
                          <a:effectLst/>
                        </a:rPr>
                        <a:t>k</a:t>
                      </a:r>
                      <a:r>
                        <a:rPr lang="en-US" sz="1200" b="0" spc="5" dirty="0" err="1">
                          <a:solidFill>
                            <a:schemeClr val="tx1"/>
                          </a:solidFill>
                          <a:effectLst/>
                        </a:rPr>
                        <a:t>e</a:t>
                      </a:r>
                      <a:r>
                        <a:rPr lang="en-US" sz="1200" b="0" dirty="0" err="1">
                          <a:solidFill>
                            <a:schemeClr val="tx1"/>
                          </a:solidFill>
                          <a:effectLst/>
                        </a:rPr>
                        <a:t>t</a:t>
                      </a:r>
                      <a:r>
                        <a:rPr lang="en-US" sz="1200" b="0" spc="20" dirty="0">
                          <a:solidFill>
                            <a:schemeClr val="tx1"/>
                          </a:solidFill>
                          <a:effectLst/>
                        </a:rPr>
                        <a:t> </a:t>
                      </a:r>
                      <a:r>
                        <a:rPr lang="en-US" sz="1200" b="0" dirty="0" err="1">
                          <a:solidFill>
                            <a:schemeClr val="tx1"/>
                          </a:solidFill>
                          <a:effectLst/>
                        </a:rPr>
                        <a:t>f</a:t>
                      </a:r>
                      <a:r>
                        <a:rPr lang="en-US" sz="1200" b="0" spc="-15" dirty="0" err="1">
                          <a:solidFill>
                            <a:schemeClr val="tx1"/>
                          </a:solidFill>
                          <a:effectLst/>
                        </a:rPr>
                        <a:t>e</a:t>
                      </a:r>
                      <a:r>
                        <a:rPr lang="en-US" sz="1200" b="0" spc="5" dirty="0" err="1">
                          <a:solidFill>
                            <a:schemeClr val="tx1"/>
                          </a:solidFill>
                          <a:effectLst/>
                        </a:rPr>
                        <a:t>l</a:t>
                      </a:r>
                      <a:r>
                        <a:rPr lang="en-US" sz="1200" b="0" spc="-1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í</a:t>
                      </a:r>
                      <a:r>
                        <a:rPr lang="en-US" sz="1200" b="0" dirty="0" err="1">
                          <a:solidFill>
                            <a:schemeClr val="tx1"/>
                          </a:solidFill>
                          <a:effectLst/>
                        </a:rPr>
                        <a:t>n</a:t>
                      </a:r>
                      <a:r>
                        <a:rPr lang="en-US" sz="1200" b="0" dirty="0">
                          <a:solidFill>
                            <a:schemeClr val="tx1"/>
                          </a:solidFill>
                          <a:effectLst/>
                        </a:rPr>
                        <a:t> </a:t>
                      </a:r>
                      <a:r>
                        <a:rPr lang="en-US" sz="1200" b="0" spc="5" dirty="0" err="1">
                          <a:solidFill>
                            <a:schemeClr val="tx1"/>
                          </a:solidFill>
                          <a:effectLst/>
                        </a:rPr>
                        <a:t>a</a:t>
                      </a:r>
                      <a:r>
                        <a:rPr lang="en-US" sz="1200" b="0" spc="-15" dirty="0" err="1">
                          <a:solidFill>
                            <a:schemeClr val="tx1"/>
                          </a:solidFill>
                          <a:effectLst/>
                        </a:rPr>
                        <a:t>l</a:t>
                      </a:r>
                      <a:r>
                        <a:rPr lang="en-US" sz="1200" b="0" spc="5" dirty="0" err="1">
                          <a:solidFill>
                            <a:schemeClr val="tx1"/>
                          </a:solidFill>
                          <a:effectLst/>
                        </a:rPr>
                        <a:t>at</a:t>
                      </a:r>
                      <a:r>
                        <a:rPr lang="en-US" sz="1200" b="0" spc="-15" dirty="0" err="1">
                          <a:solidFill>
                            <a:schemeClr val="tx1"/>
                          </a:solidFill>
                          <a:effectLst/>
                        </a:rPr>
                        <a:t>t</a:t>
                      </a:r>
                      <a:r>
                        <a:rPr lang="en-US" sz="1200" b="0" dirty="0" err="1">
                          <a:solidFill>
                            <a:schemeClr val="tx1"/>
                          </a:solidFill>
                          <a:effectLst/>
                        </a:rPr>
                        <a:t>i</a:t>
                      </a:r>
                      <a:r>
                        <a:rPr lang="en-US" sz="1200" b="0"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zi</a:t>
                      </a:r>
                      <a:r>
                        <a:rPr lang="en-US" sz="1200" b="0" dirty="0" err="1">
                          <a:solidFill>
                            <a:schemeClr val="tx1"/>
                          </a:solidFill>
                          <a:effectLst/>
                        </a:rPr>
                        <a:t>g</a:t>
                      </a:r>
                      <a:r>
                        <a:rPr lang="en-US" sz="1200" b="0" spc="-15" dirty="0" err="1">
                          <a:solidFill>
                            <a:schemeClr val="tx1"/>
                          </a:solidFill>
                          <a:effectLst/>
                        </a:rPr>
                        <a:t>e</a:t>
                      </a:r>
                      <a:r>
                        <a:rPr lang="en-US" sz="1200" b="0" spc="5" dirty="0" err="1">
                          <a:solidFill>
                            <a:schemeClr val="tx1"/>
                          </a:solidFill>
                          <a:effectLst/>
                        </a:rPr>
                        <a:t>t</a:t>
                      </a:r>
                      <a:r>
                        <a:rPr lang="en-US" sz="1200" b="0" spc="-15" dirty="0" err="1">
                          <a:solidFill>
                            <a:schemeClr val="tx1"/>
                          </a:solidFill>
                          <a:effectLst/>
                        </a:rPr>
                        <a:t>e</a:t>
                      </a:r>
                      <a:r>
                        <a:rPr lang="en-US" sz="1200" b="0" spc="5" dirty="0" err="1">
                          <a:solidFill>
                            <a:schemeClr val="tx1"/>
                          </a:solidFill>
                          <a:effectLst/>
                        </a:rPr>
                        <a:t>l</a:t>
                      </a:r>
                      <a:r>
                        <a:rPr lang="en-US" sz="1200" b="0" dirty="0" err="1">
                          <a:solidFill>
                            <a:schemeClr val="tx1"/>
                          </a:solidFill>
                          <a:effectLst/>
                        </a:rPr>
                        <a:t>t</a:t>
                      </a:r>
                      <a:r>
                        <a:rPr lang="en-US" sz="1200" b="0" spc="15" dirty="0">
                          <a:solidFill>
                            <a:schemeClr val="tx1"/>
                          </a:solidFill>
                          <a:effectLst/>
                        </a:rPr>
                        <a:t> </a:t>
                      </a:r>
                      <a:r>
                        <a:rPr lang="en-US" sz="1200" b="0" spc="5" dirty="0" err="1">
                          <a:solidFill>
                            <a:schemeClr val="tx1"/>
                          </a:solidFill>
                          <a:effectLst/>
                        </a:rPr>
                        <a:t>a</a:t>
                      </a:r>
                      <a:r>
                        <a:rPr lang="en-US" sz="1200" b="0" spc="-25" dirty="0" err="1">
                          <a:solidFill>
                            <a:schemeClr val="tx1"/>
                          </a:solidFill>
                          <a:effectLst/>
                        </a:rPr>
                        <a:t>k</a:t>
                      </a:r>
                      <a:r>
                        <a:rPr lang="en-US" sz="1200" b="0" dirty="0" err="1">
                          <a:solidFill>
                            <a:schemeClr val="tx1"/>
                          </a:solidFill>
                          <a:effectLst/>
                        </a:rPr>
                        <a:t>n</a:t>
                      </a:r>
                      <a:r>
                        <a:rPr lang="en-US" sz="1200" b="0" spc="5" dirty="0" err="1">
                          <a:solidFill>
                            <a:schemeClr val="tx1"/>
                          </a:solidFill>
                          <a:effectLst/>
                        </a:rPr>
                        <a:t>á</a:t>
                      </a:r>
                      <a:r>
                        <a:rPr lang="en-US" sz="1200" b="0" spc="-25" dirty="0" err="1">
                          <a:solidFill>
                            <a:schemeClr val="tx1"/>
                          </a:solidFill>
                          <a:effectLst/>
                        </a:rPr>
                        <a:t>b</a:t>
                      </a:r>
                      <a:r>
                        <a:rPr lang="en-US" sz="1200" b="0" spc="5" dirty="0" err="1">
                          <a:solidFill>
                            <a:schemeClr val="tx1"/>
                          </a:solidFill>
                          <a:effectLst/>
                        </a:rPr>
                        <a:t>a</a:t>
                      </a:r>
                      <a:r>
                        <a:rPr lang="en-US" sz="1200" b="0" dirty="0" err="1">
                          <a:solidFill>
                            <a:schemeClr val="tx1"/>
                          </a:solidFill>
                          <a:effectLst/>
                        </a:rPr>
                        <a:t>n</a:t>
                      </a:r>
                      <a:r>
                        <a:rPr lang="en-US" sz="1200" b="0" dirty="0">
                          <a:solidFill>
                            <a:schemeClr val="tx1"/>
                          </a:solidFill>
                          <a:effectLst/>
                        </a:rPr>
                        <a:t> </a:t>
                      </a:r>
                      <a:r>
                        <a:rPr lang="en-US" sz="1200" b="0" dirty="0" err="1">
                          <a:solidFill>
                            <a:schemeClr val="tx1"/>
                          </a:solidFill>
                          <a:effectLst/>
                        </a:rPr>
                        <a:t>gyű</a:t>
                      </a:r>
                      <a:r>
                        <a:rPr lang="en-US" sz="1200" b="0" spc="-15" dirty="0" err="1">
                          <a:solidFill>
                            <a:schemeClr val="tx1"/>
                          </a:solidFill>
                          <a:effectLst/>
                        </a:rPr>
                        <a:t>j</a:t>
                      </a:r>
                      <a:r>
                        <a:rPr lang="en-US" sz="1200" b="0" spc="5" dirty="0" err="1">
                          <a:solidFill>
                            <a:schemeClr val="tx1"/>
                          </a:solidFill>
                          <a:effectLst/>
                        </a:rPr>
                        <a:t>t</a:t>
                      </a:r>
                      <a:r>
                        <a:rPr lang="en-US" sz="1200" b="0" spc="-15" dirty="0" err="1">
                          <a:solidFill>
                            <a:schemeClr val="tx1"/>
                          </a:solidFill>
                          <a:effectLst/>
                        </a:rPr>
                        <a:t>i</a:t>
                      </a:r>
                      <a:r>
                        <a:rPr lang="en-US" sz="1200" b="0" dirty="0" err="1">
                          <a:solidFill>
                            <a:schemeClr val="tx1"/>
                          </a:solidFill>
                          <a:effectLst/>
                        </a:rPr>
                        <a:t>k</a:t>
                      </a:r>
                      <a:r>
                        <a:rPr lang="en-US" sz="1200" b="0" spc="-5" dirty="0">
                          <a:solidFill>
                            <a:schemeClr val="tx1"/>
                          </a:solidFill>
                          <a:effectLst/>
                        </a:rPr>
                        <a:t> </a:t>
                      </a:r>
                      <a:r>
                        <a:rPr lang="en-US" sz="1200" b="0" spc="5" dirty="0" err="1">
                          <a:solidFill>
                            <a:schemeClr val="tx1"/>
                          </a:solidFill>
                          <a:effectLst/>
                        </a:rPr>
                        <a:t>el</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á</a:t>
                      </a:r>
                      <a:r>
                        <a:rPr lang="en-US" sz="1200" b="0" spc="-15" dirty="0" err="1">
                          <a:solidFill>
                            <a:schemeClr val="tx1"/>
                          </a:solidFill>
                          <a:effectLst/>
                        </a:rPr>
                        <a:t>l</a:t>
                      </a:r>
                      <a:r>
                        <a:rPr lang="en-US" sz="1200" b="0" spc="5" dirty="0" err="1">
                          <a:solidFill>
                            <a:schemeClr val="tx1"/>
                          </a:solidFill>
                          <a:effectLst/>
                        </a:rPr>
                        <a:t>l</a:t>
                      </a:r>
                      <a:r>
                        <a:rPr lang="en-US" sz="1200" b="0" spc="-15" dirty="0" err="1">
                          <a:solidFill>
                            <a:schemeClr val="tx1"/>
                          </a:solidFill>
                          <a:effectLst/>
                        </a:rPr>
                        <a:t>í</a:t>
                      </a:r>
                      <a:r>
                        <a:rPr lang="en-US" sz="1200" b="0" spc="5" dirty="0" err="1">
                          <a:solidFill>
                            <a:schemeClr val="tx1"/>
                          </a:solidFill>
                          <a:effectLst/>
                        </a:rPr>
                        <a:t>tá</a:t>
                      </a:r>
                      <a:r>
                        <a:rPr lang="en-US" sz="1200" b="0" spc="-10" dirty="0" err="1">
                          <a:solidFill>
                            <a:schemeClr val="tx1"/>
                          </a:solidFill>
                          <a:effectLst/>
                        </a:rPr>
                        <a:t>s</a:t>
                      </a:r>
                      <a:r>
                        <a:rPr lang="en-US" sz="1200" b="0" spc="5" dirty="0" err="1">
                          <a:solidFill>
                            <a:schemeClr val="tx1"/>
                          </a:solidFill>
                          <a:effectLst/>
                        </a:rPr>
                        <a:t>i</a:t>
                      </a:r>
                      <a:r>
                        <a:rPr lang="en-US" sz="1200" b="0" spc="-25" dirty="0" err="1">
                          <a:solidFill>
                            <a:schemeClr val="tx1"/>
                          </a:solidFill>
                          <a:effectLst/>
                        </a:rPr>
                        <a:t>g</a:t>
                      </a:r>
                      <a:r>
                        <a:rPr lang="en-US" sz="1200" b="0" dirty="0">
                          <a:solidFill>
                            <a:schemeClr val="tx1"/>
                          </a:solidFill>
                          <a:effectLst/>
                        </a:rPr>
                        <a:t>,</a:t>
                      </a:r>
                      <a:r>
                        <a:rPr lang="en-US" sz="1200" b="0" spc="35" dirty="0">
                          <a:solidFill>
                            <a:schemeClr val="tx1"/>
                          </a:solidFill>
                          <a:effectLst/>
                        </a:rPr>
                        <a:t> </a:t>
                      </a:r>
                      <a:r>
                        <a:rPr lang="en-US" sz="1200" b="0" spc="-15" dirty="0" err="1">
                          <a:solidFill>
                            <a:schemeClr val="tx1"/>
                          </a:solidFill>
                          <a:effectLst/>
                        </a:rPr>
                        <a:t>e</a:t>
                      </a:r>
                      <a:r>
                        <a:rPr lang="en-US" sz="1200" b="0" spc="5" dirty="0" err="1">
                          <a:solidFill>
                            <a:schemeClr val="tx1"/>
                          </a:solidFill>
                          <a:effectLst/>
                        </a:rPr>
                        <a:t>z</a:t>
                      </a:r>
                      <a:r>
                        <a:rPr lang="en-US" sz="1200" b="0" dirty="0" err="1">
                          <a:solidFill>
                            <a:schemeClr val="tx1"/>
                          </a:solidFill>
                          <a:effectLst/>
                        </a:rPr>
                        <a:t>t</a:t>
                      </a:r>
                      <a:r>
                        <a:rPr lang="en-US" sz="1200" b="0" spc="5" dirty="0">
                          <a:solidFill>
                            <a:schemeClr val="tx1"/>
                          </a:solidFill>
                          <a:effectLst/>
                        </a:rPr>
                        <a:t> </a:t>
                      </a:r>
                      <a:r>
                        <a:rPr lang="en-US" sz="1200" b="0" dirty="0" err="1">
                          <a:solidFill>
                            <a:schemeClr val="tx1"/>
                          </a:solidFill>
                          <a:effectLst/>
                        </a:rPr>
                        <a:t>kö</a:t>
                      </a:r>
                      <a:r>
                        <a:rPr lang="en-US" sz="1200" b="0" spc="-25" dirty="0" err="1">
                          <a:solidFill>
                            <a:schemeClr val="tx1"/>
                          </a:solidFill>
                          <a:effectLst/>
                        </a:rPr>
                        <a:t>v</a:t>
                      </a:r>
                      <a:r>
                        <a:rPr lang="en-US" sz="1200" b="0" spc="5" dirty="0" err="1">
                          <a:solidFill>
                            <a:schemeClr val="tx1"/>
                          </a:solidFill>
                          <a:effectLst/>
                        </a:rPr>
                        <a:t>et</a:t>
                      </a:r>
                      <a:r>
                        <a:rPr lang="en-US" sz="1200" b="0" spc="-25" dirty="0" err="1">
                          <a:solidFill>
                            <a:schemeClr val="tx1"/>
                          </a:solidFill>
                          <a:effectLst/>
                        </a:rPr>
                        <a:t>ő</a:t>
                      </a:r>
                      <a:r>
                        <a:rPr lang="en-US" sz="1200" b="0" spc="5" dirty="0" err="1">
                          <a:solidFill>
                            <a:schemeClr val="tx1"/>
                          </a:solidFill>
                          <a:effectLst/>
                        </a:rPr>
                        <a:t>e</a:t>
                      </a:r>
                      <a:r>
                        <a:rPr lang="en-US" sz="1200" b="0" dirty="0" err="1">
                          <a:solidFill>
                            <a:schemeClr val="tx1"/>
                          </a:solidFill>
                          <a:effectLst/>
                        </a:rPr>
                        <a:t>n</a:t>
                      </a:r>
                      <a:r>
                        <a:rPr lang="en-US" sz="1200" b="0" dirty="0">
                          <a:solidFill>
                            <a:schemeClr val="tx1"/>
                          </a:solidFill>
                          <a:effectLst/>
                        </a:rPr>
                        <a:t> </a:t>
                      </a:r>
                      <a:r>
                        <a:rPr lang="en-US" sz="1200" b="0" dirty="0" err="1">
                          <a:solidFill>
                            <a:schemeClr val="tx1"/>
                          </a:solidFill>
                          <a:effectLst/>
                        </a:rPr>
                        <a:t>v</a:t>
                      </a:r>
                      <a:r>
                        <a:rPr lang="en-US" sz="1200" b="0" spc="5" dirty="0" err="1">
                          <a:solidFill>
                            <a:schemeClr val="tx1"/>
                          </a:solidFill>
                          <a:effectLst/>
                        </a:rPr>
                        <a:t>a</a:t>
                      </a:r>
                      <a:r>
                        <a:rPr lang="en-US" sz="1200" b="0" dirty="0" err="1">
                          <a:solidFill>
                            <a:schemeClr val="tx1"/>
                          </a:solidFill>
                          <a:effectLst/>
                        </a:rPr>
                        <a:t>gy</a:t>
                      </a:r>
                      <a:r>
                        <a:rPr lang="en-US" sz="1200" b="0" spc="-10" dirty="0">
                          <a:solidFill>
                            <a:schemeClr val="tx1"/>
                          </a:solidFill>
                          <a:effectLst/>
                        </a:rPr>
                        <a:t> </a:t>
                      </a:r>
                      <a:r>
                        <a:rPr lang="en-US" sz="1200" b="0" dirty="0">
                          <a:solidFill>
                            <a:schemeClr val="tx1"/>
                          </a:solidFill>
                          <a:effectLst/>
                        </a:rPr>
                        <a:t>a</a:t>
                      </a:r>
                      <a:r>
                        <a:rPr lang="en-US" sz="1200" b="0" spc="5" dirty="0">
                          <a:solidFill>
                            <a:schemeClr val="tx1"/>
                          </a:solidFill>
                          <a:effectLst/>
                        </a:rPr>
                        <a:t> </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nny</a:t>
                      </a:r>
                      <a:r>
                        <a:rPr lang="en-US" sz="1200" b="0" spc="-25" dirty="0" err="1">
                          <a:solidFill>
                            <a:schemeClr val="tx1"/>
                          </a:solidFill>
                          <a:effectLst/>
                        </a:rPr>
                        <a:t>v</a:t>
                      </a:r>
                      <a:r>
                        <a:rPr lang="en-US" sz="1200" b="0" spc="5" dirty="0" err="1">
                          <a:solidFill>
                            <a:schemeClr val="tx1"/>
                          </a:solidFill>
                          <a:effectLst/>
                        </a:rPr>
                        <a:t>í</a:t>
                      </a:r>
                      <a:r>
                        <a:rPr lang="en-US" sz="1200" b="0" spc="-15" dirty="0" err="1">
                          <a:solidFill>
                            <a:schemeClr val="tx1"/>
                          </a:solidFill>
                          <a:effectLst/>
                        </a:rPr>
                        <a:t>z</a:t>
                      </a:r>
                      <a:r>
                        <a:rPr lang="en-US" sz="1200" b="0" spc="5" dirty="0" err="1">
                          <a:solidFill>
                            <a:schemeClr val="tx1"/>
                          </a:solidFill>
                          <a:effectLst/>
                        </a:rPr>
                        <a:t>ti</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t</a:t>
                      </a:r>
                      <a:r>
                        <a:rPr lang="en-US" sz="1200" b="0" spc="-15" dirty="0" err="1">
                          <a:solidFill>
                            <a:schemeClr val="tx1"/>
                          </a:solidFill>
                          <a:effectLst/>
                        </a:rPr>
                        <a:t>í</a:t>
                      </a:r>
                      <a:r>
                        <a:rPr lang="en-US" sz="1200" b="0" spc="5" dirty="0" err="1">
                          <a:solidFill>
                            <a:schemeClr val="tx1"/>
                          </a:solidFill>
                          <a:effectLst/>
                        </a:rPr>
                        <a:t>t</a:t>
                      </a:r>
                      <a:r>
                        <a:rPr lang="en-US" sz="1200" b="0" dirty="0" err="1">
                          <a:solidFill>
                            <a:schemeClr val="tx1"/>
                          </a:solidFill>
                          <a:effectLst/>
                        </a:rPr>
                        <a:t>ó</a:t>
                      </a:r>
                      <a:r>
                        <a:rPr lang="en-US" sz="1200" b="0" spc="25" dirty="0">
                          <a:solidFill>
                            <a:schemeClr val="tx1"/>
                          </a:solidFill>
                          <a:effectLst/>
                        </a:rPr>
                        <a:t> </a:t>
                      </a:r>
                      <a:r>
                        <a:rPr lang="en-US" sz="1200" b="0" spc="5" dirty="0" err="1">
                          <a:solidFill>
                            <a:schemeClr val="tx1"/>
                          </a:solidFill>
                          <a:effectLst/>
                        </a:rPr>
                        <a:t>t</a:t>
                      </a:r>
                      <a:r>
                        <a:rPr lang="en-US" sz="1200" b="0" spc="-15" dirty="0" err="1">
                          <a:solidFill>
                            <a:schemeClr val="tx1"/>
                          </a:solidFill>
                          <a:effectLst/>
                        </a:rPr>
                        <a:t>e</a:t>
                      </a:r>
                      <a:r>
                        <a:rPr lang="en-US" sz="1200" b="0" spc="5" dirty="0" err="1">
                          <a:solidFill>
                            <a:schemeClr val="tx1"/>
                          </a:solidFill>
                          <a:effectLst/>
                        </a:rPr>
                        <a:t>le</a:t>
                      </a:r>
                      <a:r>
                        <a:rPr lang="en-US" sz="1200" b="0" dirty="0" err="1">
                          <a:solidFill>
                            <a:schemeClr val="tx1"/>
                          </a:solidFill>
                          <a:effectLst/>
                        </a:rPr>
                        <a:t>p</a:t>
                      </a:r>
                      <a:r>
                        <a:rPr lang="en-US" sz="1200" b="0" spc="-25" dirty="0" err="1">
                          <a:solidFill>
                            <a:schemeClr val="tx1"/>
                          </a:solidFill>
                          <a:effectLst/>
                        </a:rPr>
                        <a:t>r</a:t>
                      </a:r>
                      <a:r>
                        <a:rPr lang="en-US" sz="1200" b="0" dirty="0" err="1">
                          <a:solidFill>
                            <a:schemeClr val="tx1"/>
                          </a:solidFill>
                          <a:effectLst/>
                        </a:rPr>
                        <a:t>e</a:t>
                      </a:r>
                      <a:r>
                        <a:rPr lang="en-US" sz="1200" b="0" spc="20"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á</a:t>
                      </a:r>
                      <a:r>
                        <a:rPr lang="en-US" sz="1200" b="0" spc="5" dirty="0" err="1">
                          <a:solidFill>
                            <a:schemeClr val="tx1"/>
                          </a:solidFill>
                          <a:effectLst/>
                        </a:rPr>
                        <a:t>l</a:t>
                      </a:r>
                      <a:r>
                        <a:rPr lang="en-US" sz="1200" b="0" spc="-15" dirty="0" err="1">
                          <a:solidFill>
                            <a:schemeClr val="tx1"/>
                          </a:solidFill>
                          <a:effectLst/>
                        </a:rPr>
                        <a:t>l</a:t>
                      </a:r>
                      <a:r>
                        <a:rPr lang="en-US" sz="1200" b="0" spc="5" dirty="0" err="1">
                          <a:solidFill>
                            <a:schemeClr val="tx1"/>
                          </a:solidFill>
                          <a:effectLst/>
                        </a:rPr>
                        <a:t>ít</a:t>
                      </a:r>
                      <a:r>
                        <a:rPr lang="en-US" sz="1200" b="0" spc="-15" dirty="0" err="1">
                          <a:solidFill>
                            <a:schemeClr val="tx1"/>
                          </a:solidFill>
                          <a:effectLst/>
                        </a:rPr>
                        <a:t>t</a:t>
                      </a:r>
                      <a:r>
                        <a:rPr lang="en-US" sz="1200" b="0" spc="5" dirty="0" err="1">
                          <a:solidFill>
                            <a:schemeClr val="tx1"/>
                          </a:solidFill>
                          <a:effectLst/>
                        </a:rPr>
                        <a:t>a</a:t>
                      </a:r>
                      <a:r>
                        <a:rPr lang="en-US" sz="1200" b="0" spc="-15" dirty="0" err="1">
                          <a:solidFill>
                            <a:schemeClr val="tx1"/>
                          </a:solidFill>
                          <a:effectLst/>
                        </a:rPr>
                        <a:t>t</a:t>
                      </a:r>
                      <a:r>
                        <a:rPr lang="en-US" sz="1200" b="0" spc="5" dirty="0" err="1">
                          <a:solidFill>
                            <a:schemeClr val="tx1"/>
                          </a:solidFill>
                          <a:effectLst/>
                        </a:rPr>
                        <a:t>j</a:t>
                      </a:r>
                      <a:r>
                        <a:rPr lang="en-US" sz="1200" b="0" spc="-15" dirty="0" err="1">
                          <a:solidFill>
                            <a:schemeClr val="tx1"/>
                          </a:solidFill>
                          <a:effectLst/>
                        </a:rPr>
                        <a:t>á</a:t>
                      </a:r>
                      <a:r>
                        <a:rPr lang="en-US" sz="1200" b="0" dirty="0" err="1">
                          <a:solidFill>
                            <a:schemeClr val="tx1"/>
                          </a:solidFill>
                          <a:effectLst/>
                        </a:rPr>
                        <a:t>k</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82633237"/>
                  </a:ext>
                </a:extLst>
              </a:tr>
            </a:tbl>
          </a:graphicData>
        </a:graphic>
      </p:graphicFrame>
    </p:spTree>
    <p:extLst>
      <p:ext uri="{BB962C8B-B14F-4D97-AF65-F5344CB8AC3E}">
        <p14:creationId xmlns:p14="http://schemas.microsoft.com/office/powerpoint/2010/main" val="34736933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87C9620-7720-462E-B557-551DF52C9880}"/>
              </a:ext>
            </a:extLst>
          </p:cNvPr>
          <p:cNvSpPr>
            <a:spLocks noGrp="1"/>
          </p:cNvSpPr>
          <p:nvPr>
            <p:ph type="title"/>
          </p:nvPr>
        </p:nvSpPr>
        <p:spPr>
          <a:xfrm>
            <a:off x="645130" y="0"/>
            <a:ext cx="9404723" cy="733778"/>
          </a:xfrm>
        </p:spPr>
        <p:txBody>
          <a:bodyPr/>
          <a:lstStyle/>
          <a:p>
            <a:r>
              <a:rPr lang="en-US" dirty="0" err="1">
                <a:effectLst>
                  <a:outerShdw blurRad="38100" dist="38100" dir="2700000" algn="tl">
                    <a:srgbClr val="000000">
                      <a:alpha val="43137"/>
                    </a:srgbClr>
                  </a:outerShdw>
                </a:effectLst>
              </a:rPr>
              <a:t>Hatékony</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energiafelhasználás</a:t>
            </a:r>
            <a:r>
              <a:rPr lang="hu-HU" dirty="0">
                <a:effectLst>
                  <a:outerShdw blurRad="38100" dist="38100" dir="2700000" algn="tl">
                    <a:srgbClr val="000000">
                      <a:alpha val="43137"/>
                    </a:srgbClr>
                  </a:outerShdw>
                </a:effectLst>
              </a:rPr>
              <a:t>:</a:t>
            </a:r>
          </a:p>
        </p:txBody>
      </p:sp>
      <p:graphicFrame>
        <p:nvGraphicFramePr>
          <p:cNvPr id="4" name="Tartalom helye 3">
            <a:extLst>
              <a:ext uri="{FF2B5EF4-FFF2-40B4-BE49-F238E27FC236}">
                <a16:creationId xmlns:a16="http://schemas.microsoft.com/office/drawing/2014/main" id="{D82007F9-B752-464E-8E6A-93553E7E9240}"/>
              </a:ext>
            </a:extLst>
          </p:cNvPr>
          <p:cNvGraphicFramePr>
            <a:graphicFrameLocks noGrp="1"/>
          </p:cNvGraphicFramePr>
          <p:nvPr>
            <p:ph idx="1"/>
            <p:extLst>
              <p:ext uri="{D42A27DB-BD31-4B8C-83A1-F6EECF244321}">
                <p14:modId xmlns:p14="http://schemas.microsoft.com/office/powerpoint/2010/main" val="3083027902"/>
              </p:ext>
            </p:extLst>
          </p:nvPr>
        </p:nvGraphicFramePr>
        <p:xfrm>
          <a:off x="1298223" y="733778"/>
          <a:ext cx="8751630" cy="5786213"/>
        </p:xfrm>
        <a:graphic>
          <a:graphicData uri="http://schemas.openxmlformats.org/drawingml/2006/table">
            <a:tbl>
              <a:tblPr firstRow="1" firstCol="1" lastRow="1" lastCol="1" bandRow="1" bandCol="1">
                <a:tableStyleId>{5C22544A-7EE6-4342-B048-85BDC9FD1C3A}</a:tableStyleId>
              </a:tblPr>
              <a:tblGrid>
                <a:gridCol w="4366674">
                  <a:extLst>
                    <a:ext uri="{9D8B030D-6E8A-4147-A177-3AD203B41FA5}">
                      <a16:colId xmlns:a16="http://schemas.microsoft.com/office/drawing/2014/main" val="3859497740"/>
                    </a:ext>
                  </a:extLst>
                </a:gridCol>
                <a:gridCol w="4384956">
                  <a:extLst>
                    <a:ext uri="{9D8B030D-6E8A-4147-A177-3AD203B41FA5}">
                      <a16:colId xmlns:a16="http://schemas.microsoft.com/office/drawing/2014/main" val="832785772"/>
                    </a:ext>
                  </a:extLst>
                </a:gridCol>
              </a:tblGrid>
              <a:tr h="824089">
                <a:tc>
                  <a:txBody>
                    <a:bodyPr/>
                    <a:lstStyle/>
                    <a:p>
                      <a:pPr marL="60960" marR="60960" algn="ctr">
                        <a:spcBef>
                          <a:spcPts val="190"/>
                        </a:spcBef>
                        <a:spcAft>
                          <a:spcPts val="0"/>
                        </a:spcAft>
                      </a:pPr>
                      <a:endParaRPr lang="hu-HU" sz="1400" spc="-10" dirty="0">
                        <a:solidFill>
                          <a:schemeClr val="tx1"/>
                        </a:solidFill>
                        <a:effectLst/>
                      </a:endParaRPr>
                    </a:p>
                    <a:p>
                      <a:pPr marL="60960" marR="60960" algn="ctr">
                        <a:spcBef>
                          <a:spcPts val="190"/>
                        </a:spcBef>
                        <a:spcAft>
                          <a:spcPts val="0"/>
                        </a:spcAft>
                      </a:pPr>
                      <a:r>
                        <a:rPr lang="en-US" sz="1400" spc="-10" dirty="0">
                          <a:solidFill>
                            <a:schemeClr val="tx1"/>
                          </a:solidFill>
                          <a:effectLst/>
                        </a:rPr>
                        <a:t>A</a:t>
                      </a:r>
                      <a:r>
                        <a:rPr lang="en-US" sz="1400" dirty="0">
                          <a:solidFill>
                            <a:schemeClr val="tx1"/>
                          </a:solidFill>
                          <a:effectLst/>
                        </a:rPr>
                        <a:t>z</a:t>
                      </a:r>
                      <a:r>
                        <a:rPr lang="en-US" sz="1400" spc="5" dirty="0">
                          <a:solidFill>
                            <a:schemeClr val="tx1"/>
                          </a:solidFill>
                          <a:effectLst/>
                        </a:rPr>
                        <a:t> </a:t>
                      </a:r>
                      <a:r>
                        <a:rPr lang="en-US" sz="1400" spc="5" dirty="0" err="1">
                          <a:solidFill>
                            <a:schemeClr val="tx1"/>
                          </a:solidFill>
                          <a:effectLst/>
                        </a:rPr>
                        <a:t>el</a:t>
                      </a:r>
                      <a:r>
                        <a:rPr lang="en-US" sz="1400" spc="-10" dirty="0" err="1">
                          <a:solidFill>
                            <a:schemeClr val="tx1"/>
                          </a:solidFill>
                          <a:effectLst/>
                        </a:rPr>
                        <a:t>é</a:t>
                      </a:r>
                      <a:r>
                        <a:rPr lang="en-US" sz="1400" spc="5" dirty="0" err="1">
                          <a:solidFill>
                            <a:schemeClr val="tx1"/>
                          </a:solidFill>
                          <a:effectLst/>
                        </a:rPr>
                        <a:t>r</a:t>
                      </a:r>
                      <a:r>
                        <a:rPr lang="en-US" sz="1400" spc="-10" dirty="0" err="1">
                          <a:solidFill>
                            <a:schemeClr val="tx1"/>
                          </a:solidFill>
                          <a:effectLst/>
                        </a:rPr>
                        <a:t>h</a:t>
                      </a:r>
                      <a:r>
                        <a:rPr lang="en-US" sz="1400" spc="5" dirty="0" err="1">
                          <a:solidFill>
                            <a:schemeClr val="tx1"/>
                          </a:solidFill>
                          <a:effectLst/>
                        </a:rPr>
                        <a:t>e</a:t>
                      </a:r>
                      <a:r>
                        <a:rPr lang="en-US" sz="1400" spc="-25" dirty="0" err="1">
                          <a:solidFill>
                            <a:schemeClr val="tx1"/>
                          </a:solidFill>
                          <a:effectLst/>
                        </a:rPr>
                        <a:t>t</a:t>
                      </a:r>
                      <a:r>
                        <a:rPr lang="en-US" sz="1400" dirty="0" err="1">
                          <a:solidFill>
                            <a:schemeClr val="tx1"/>
                          </a:solidFill>
                          <a:effectLst/>
                        </a:rPr>
                        <a:t>ő</a:t>
                      </a:r>
                      <a:r>
                        <a:rPr lang="en-US" sz="1400" spc="10" dirty="0">
                          <a:solidFill>
                            <a:schemeClr val="tx1"/>
                          </a:solidFill>
                          <a:effectLst/>
                        </a:rPr>
                        <a:t> </a:t>
                      </a:r>
                      <a:r>
                        <a:rPr lang="en-US" sz="1400" spc="5" dirty="0" err="1">
                          <a:solidFill>
                            <a:schemeClr val="tx1"/>
                          </a:solidFill>
                          <a:effectLst/>
                        </a:rPr>
                        <a:t>le</a:t>
                      </a:r>
                      <a:r>
                        <a:rPr lang="en-US" sz="1400" dirty="0" err="1">
                          <a:solidFill>
                            <a:schemeClr val="tx1"/>
                          </a:solidFill>
                          <a:effectLst/>
                        </a:rPr>
                        <a:t>g</a:t>
                      </a:r>
                      <a:r>
                        <a:rPr lang="en-US" sz="1400" spc="-25" dirty="0" err="1">
                          <a:solidFill>
                            <a:schemeClr val="tx1"/>
                          </a:solidFill>
                          <a:effectLst/>
                        </a:rPr>
                        <a:t>j</a:t>
                      </a:r>
                      <a:r>
                        <a:rPr lang="en-US" sz="1400" dirty="0" err="1">
                          <a:solidFill>
                            <a:schemeClr val="tx1"/>
                          </a:solidFill>
                          <a:effectLst/>
                        </a:rPr>
                        <a:t>o</a:t>
                      </a:r>
                      <a:r>
                        <a:rPr lang="en-US" sz="1400" spc="-10" dirty="0" err="1">
                          <a:solidFill>
                            <a:schemeClr val="tx1"/>
                          </a:solidFill>
                          <a:effectLst/>
                        </a:rPr>
                        <a:t>b</a:t>
                      </a:r>
                      <a:r>
                        <a:rPr lang="en-US" sz="1400" dirty="0" err="1">
                          <a:solidFill>
                            <a:schemeClr val="tx1"/>
                          </a:solidFill>
                          <a:effectLst/>
                        </a:rPr>
                        <a:t>b</a:t>
                      </a:r>
                      <a:r>
                        <a:rPr lang="en-US" sz="1400" spc="10" dirty="0">
                          <a:solidFill>
                            <a:schemeClr val="tx1"/>
                          </a:solidFill>
                          <a:effectLst/>
                        </a:rPr>
                        <a:t> </a:t>
                      </a:r>
                      <a:r>
                        <a:rPr lang="en-US" sz="1400"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r>
                        <a:rPr lang="en-US" sz="1400" spc="-5" dirty="0">
                          <a:solidFill>
                            <a:schemeClr val="tx1"/>
                          </a:solidFill>
                          <a:effectLst/>
                        </a:rPr>
                        <a:t> </a:t>
                      </a:r>
                      <a:r>
                        <a:rPr lang="en-US" sz="1400" dirty="0">
                          <a:solidFill>
                            <a:schemeClr val="tx1"/>
                          </a:solidFill>
                          <a:effectLst/>
                        </a:rPr>
                        <a:t>a</a:t>
                      </a:r>
                      <a:r>
                        <a:rPr lang="en-US" sz="1400" spc="-10" dirty="0">
                          <a:solidFill>
                            <a:schemeClr val="tx1"/>
                          </a:solidFill>
                          <a:effectLst/>
                        </a:rPr>
                        <a:t> </a:t>
                      </a:r>
                      <a:r>
                        <a:rPr lang="en-US" sz="1400" dirty="0">
                          <a:solidFill>
                            <a:schemeClr val="tx1"/>
                          </a:solidFill>
                          <a:effectLst/>
                        </a:rPr>
                        <a:t>B</a:t>
                      </a:r>
                      <a:r>
                        <a:rPr lang="en-US" sz="1400" spc="-10" dirty="0">
                          <a:solidFill>
                            <a:schemeClr val="tx1"/>
                          </a:solidFill>
                          <a:effectLst/>
                        </a:rPr>
                        <a:t>A</a:t>
                      </a:r>
                      <a:r>
                        <a:rPr lang="en-US" sz="1400" spc="10" dirty="0">
                          <a:solidFill>
                            <a:schemeClr val="tx1"/>
                          </a:solidFill>
                          <a:effectLst/>
                        </a:rPr>
                        <a:t>T</a:t>
                      </a:r>
                      <a:r>
                        <a:rPr lang="en-US" sz="1400" dirty="0">
                          <a:solidFill>
                            <a:schemeClr val="tx1"/>
                          </a:solidFill>
                          <a:effectLst/>
                        </a:rPr>
                        <a:t>-</a:t>
                      </a:r>
                      <a:r>
                        <a:rPr lang="en-US" sz="1400" spc="-10" dirty="0" err="1">
                          <a:solidFill>
                            <a:schemeClr val="tx1"/>
                          </a:solidFill>
                          <a:effectLst/>
                        </a:rPr>
                        <a:t>k</a:t>
                      </a:r>
                      <a:r>
                        <a:rPr lang="en-US" sz="1400" dirty="0" err="1">
                          <a:solidFill>
                            <a:schemeClr val="tx1"/>
                          </a:solidFill>
                          <a:effectLst/>
                        </a:rPr>
                        <a:t>ö</a:t>
                      </a:r>
                      <a:r>
                        <a:rPr lang="en-US" sz="1400" spc="-25" dirty="0" err="1">
                          <a:solidFill>
                            <a:schemeClr val="tx1"/>
                          </a:solidFill>
                          <a:effectLst/>
                        </a:rPr>
                        <a:t>v</a:t>
                      </a:r>
                      <a:r>
                        <a:rPr lang="en-US" sz="1400" spc="5" dirty="0" err="1">
                          <a:solidFill>
                            <a:schemeClr val="tx1"/>
                          </a:solidFill>
                          <a:effectLst/>
                        </a:rPr>
                        <a:t>e</a:t>
                      </a:r>
                      <a:r>
                        <a:rPr lang="en-US" sz="1400" dirty="0" err="1">
                          <a:solidFill>
                            <a:schemeClr val="tx1"/>
                          </a:solidFill>
                          <a:effectLst/>
                        </a:rPr>
                        <a:t>t</a:t>
                      </a:r>
                      <a:r>
                        <a:rPr lang="en-US" sz="1400" spc="-10" dirty="0" err="1">
                          <a:solidFill>
                            <a:schemeClr val="tx1"/>
                          </a:solidFill>
                          <a:effectLst/>
                        </a:rPr>
                        <a:t>k</a:t>
                      </a:r>
                      <a:r>
                        <a:rPr lang="en-US" sz="1400" spc="5" dirty="0" err="1">
                          <a:solidFill>
                            <a:schemeClr val="tx1"/>
                          </a:solidFill>
                          <a:effectLst/>
                        </a:rPr>
                        <a:t>e</a:t>
                      </a:r>
                      <a:r>
                        <a:rPr lang="en-US" sz="1400" spc="-15" dirty="0" err="1">
                          <a:solidFill>
                            <a:schemeClr val="tx1"/>
                          </a:solidFill>
                          <a:effectLst/>
                        </a:rPr>
                        <a:t>z</a:t>
                      </a:r>
                      <a:r>
                        <a:rPr lang="en-US" sz="1400" dirty="0" err="1">
                          <a:solidFill>
                            <a:schemeClr val="tx1"/>
                          </a:solidFill>
                          <a:effectLst/>
                        </a:rPr>
                        <a:t>t</a:t>
                      </a:r>
                      <a:r>
                        <a:rPr lang="en-US" sz="1400" spc="10" dirty="0" err="1">
                          <a:solidFill>
                            <a:schemeClr val="tx1"/>
                          </a:solidFill>
                          <a:effectLst/>
                        </a:rPr>
                        <a:t>e</a:t>
                      </a:r>
                      <a:r>
                        <a:rPr lang="en-US" sz="1400" spc="-25" dirty="0" err="1">
                          <a:solidFill>
                            <a:schemeClr val="tx1"/>
                          </a:solidFill>
                          <a:effectLst/>
                        </a:rPr>
                        <a:t>t</a:t>
                      </a:r>
                      <a:r>
                        <a:rPr lang="en-US" sz="1400" spc="5" dirty="0" err="1">
                          <a:solidFill>
                            <a:schemeClr val="tx1"/>
                          </a:solidFill>
                          <a:effectLst/>
                        </a:rPr>
                        <a:t>é</a:t>
                      </a:r>
                      <a:r>
                        <a:rPr lang="en-US" sz="1400" dirty="0" err="1">
                          <a:solidFill>
                            <a:schemeClr val="tx1"/>
                          </a:solidFill>
                          <a:effectLst/>
                        </a:rPr>
                        <a:t>s</a:t>
                      </a:r>
                      <a:r>
                        <a:rPr lang="hu-HU" sz="1400" spc="0" dirty="0">
                          <a:solidFill>
                            <a:schemeClr val="tx1"/>
                          </a:solidFill>
                          <a:effectLst/>
                        </a:rPr>
                        <a:t> </a:t>
                      </a:r>
                      <a:r>
                        <a:rPr lang="en-US" sz="1400" spc="-10" dirty="0" err="1">
                          <a:solidFill>
                            <a:schemeClr val="tx1"/>
                          </a:solidFill>
                          <a:effectLst/>
                        </a:rPr>
                        <a:t>s</a:t>
                      </a:r>
                      <a:r>
                        <a:rPr lang="en-US" sz="1400" spc="-15" dirty="0" err="1">
                          <a:solidFill>
                            <a:schemeClr val="tx1"/>
                          </a:solidFill>
                          <a:effectLst/>
                        </a:rPr>
                        <a:t>z</a:t>
                      </a:r>
                      <a:r>
                        <a:rPr lang="en-US" sz="1400" spc="5" dirty="0" err="1">
                          <a:solidFill>
                            <a:schemeClr val="tx1"/>
                          </a:solidFill>
                          <a:effectLst/>
                        </a:rPr>
                        <a:t>eri</a:t>
                      </a:r>
                      <a:r>
                        <a:rPr lang="en-US" sz="1400" spc="-10" dirty="0" err="1">
                          <a:solidFill>
                            <a:schemeClr val="tx1"/>
                          </a:solidFill>
                          <a:effectLst/>
                        </a:rPr>
                        <a:t>n</a:t>
                      </a:r>
                      <a:r>
                        <a:rPr lang="en-US" sz="1400" dirty="0" err="1">
                          <a:solidFill>
                            <a:schemeClr val="tx1"/>
                          </a:solidFill>
                          <a:effectLst/>
                        </a:rPr>
                        <a:t>t</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86715">
                        <a:spcBef>
                          <a:spcPts val="190"/>
                        </a:spcBef>
                        <a:spcAft>
                          <a:spcPts val="0"/>
                        </a:spcAft>
                      </a:pPr>
                      <a:endParaRPr lang="hu-HU" sz="1400" dirty="0">
                        <a:solidFill>
                          <a:schemeClr val="tx1"/>
                        </a:solidFill>
                        <a:effectLst/>
                      </a:endParaRPr>
                    </a:p>
                    <a:p>
                      <a:pPr marL="386715">
                        <a:spcBef>
                          <a:spcPts val="190"/>
                        </a:spcBef>
                        <a:spcAft>
                          <a:spcPts val="0"/>
                        </a:spcAft>
                      </a:pPr>
                      <a:r>
                        <a:rPr lang="en-US" sz="1400" dirty="0">
                          <a:solidFill>
                            <a:schemeClr val="tx1"/>
                          </a:solidFill>
                          <a:effectLst/>
                        </a:rPr>
                        <a:t>A</a:t>
                      </a:r>
                      <a:r>
                        <a:rPr lang="en-US" sz="1400" spc="5" dirty="0">
                          <a:solidFill>
                            <a:schemeClr val="tx1"/>
                          </a:solidFill>
                          <a:effectLst/>
                        </a:rPr>
                        <a:t> </a:t>
                      </a:r>
                      <a:r>
                        <a:rPr lang="en-US" sz="1400" spc="-10" dirty="0" err="1">
                          <a:solidFill>
                            <a:schemeClr val="tx1"/>
                          </a:solidFill>
                          <a:effectLst/>
                        </a:rPr>
                        <a:t>b</a:t>
                      </a:r>
                      <a:r>
                        <a:rPr lang="en-US" sz="1400" dirty="0" err="1">
                          <a:solidFill>
                            <a:schemeClr val="tx1"/>
                          </a:solidFill>
                          <a:effectLst/>
                        </a:rPr>
                        <a:t>a</a:t>
                      </a:r>
                      <a:r>
                        <a:rPr lang="en-US" sz="1400" spc="5" dirty="0" err="1">
                          <a:solidFill>
                            <a:schemeClr val="tx1"/>
                          </a:solidFill>
                          <a:effectLst/>
                        </a:rPr>
                        <a:t>r</a:t>
                      </a:r>
                      <a:r>
                        <a:rPr lang="en-US" sz="1400" dirty="0" err="1">
                          <a:solidFill>
                            <a:schemeClr val="tx1"/>
                          </a:solidFill>
                          <a:effectLst/>
                        </a:rPr>
                        <a:t>o</a:t>
                      </a:r>
                      <a:r>
                        <a:rPr lang="en-US" sz="1400" spc="-25" dirty="0" err="1">
                          <a:solidFill>
                            <a:schemeClr val="tx1"/>
                          </a:solidFill>
                          <a:effectLst/>
                        </a:rPr>
                        <a:t>m</a:t>
                      </a:r>
                      <a:r>
                        <a:rPr lang="en-US" sz="1400" dirty="0" err="1">
                          <a:solidFill>
                            <a:schemeClr val="tx1"/>
                          </a:solidFill>
                          <a:effectLst/>
                        </a:rPr>
                        <a:t>f</a:t>
                      </a:r>
                      <a:r>
                        <a:rPr lang="en-US" sz="1400" spc="5" dirty="0" err="1">
                          <a:solidFill>
                            <a:schemeClr val="tx1"/>
                          </a:solidFill>
                          <a:effectLst/>
                        </a:rPr>
                        <a:t>i</a:t>
                      </a:r>
                      <a:r>
                        <a:rPr lang="en-US" sz="1400" spc="-25" dirty="0" err="1">
                          <a:solidFill>
                            <a:schemeClr val="tx1"/>
                          </a:solidFill>
                          <a:effectLst/>
                        </a:rPr>
                        <a:t>t</a:t>
                      </a:r>
                      <a:r>
                        <a:rPr lang="en-US" sz="1400" spc="5" dirty="0" err="1">
                          <a:solidFill>
                            <a:schemeClr val="tx1"/>
                          </a:solidFill>
                          <a:effectLst/>
                        </a:rPr>
                        <a:t>e</a:t>
                      </a:r>
                      <a:r>
                        <a:rPr lang="en-US" sz="1400" spc="-15" dirty="0" err="1">
                          <a:solidFill>
                            <a:schemeClr val="tx1"/>
                          </a:solidFill>
                          <a:effectLst/>
                        </a:rPr>
                        <a:t>l</a:t>
                      </a:r>
                      <a:r>
                        <a:rPr lang="en-US" sz="1400" spc="5" dirty="0" err="1">
                          <a:solidFill>
                            <a:schemeClr val="tx1"/>
                          </a:solidFill>
                          <a:effectLst/>
                        </a:rPr>
                        <a:t>e</a:t>
                      </a:r>
                      <a:r>
                        <a:rPr lang="en-US" sz="1400" spc="-10" dirty="0" err="1">
                          <a:solidFill>
                            <a:schemeClr val="tx1"/>
                          </a:solidFill>
                          <a:effectLst/>
                        </a:rPr>
                        <a:t>p</a:t>
                      </a:r>
                      <a:r>
                        <a:rPr lang="en-US" sz="1400" spc="5" dirty="0" err="1">
                          <a:solidFill>
                            <a:schemeClr val="tx1"/>
                          </a:solidFill>
                          <a:effectLst/>
                        </a:rPr>
                        <a:t>e</a:t>
                      </a:r>
                      <a:r>
                        <a:rPr lang="en-US" sz="1400" dirty="0" err="1">
                          <a:solidFill>
                            <a:schemeClr val="tx1"/>
                          </a:solidFill>
                          <a:effectLst/>
                        </a:rPr>
                        <a:t>n</a:t>
                      </a:r>
                      <a:r>
                        <a:rPr lang="en-US" sz="1400" spc="-5" dirty="0">
                          <a:solidFill>
                            <a:schemeClr val="tx1"/>
                          </a:solidFill>
                          <a:effectLst/>
                        </a:rPr>
                        <a:t> </a:t>
                      </a:r>
                      <a:r>
                        <a:rPr lang="en-US" sz="1400" dirty="0" err="1">
                          <a:solidFill>
                            <a:schemeClr val="tx1"/>
                          </a:solidFill>
                          <a:effectLst/>
                        </a:rPr>
                        <a:t>a</a:t>
                      </a:r>
                      <a:r>
                        <a:rPr lang="en-US" sz="1400" spc="5" dirty="0" err="1">
                          <a:solidFill>
                            <a:schemeClr val="tx1"/>
                          </a:solidFill>
                          <a:effectLst/>
                        </a:rPr>
                        <a:t>l</a:t>
                      </a:r>
                      <a:r>
                        <a:rPr lang="en-US" sz="1400" spc="-10" dirty="0" err="1">
                          <a:solidFill>
                            <a:schemeClr val="tx1"/>
                          </a:solidFill>
                          <a:effectLst/>
                        </a:rPr>
                        <a:t>k</a:t>
                      </a:r>
                      <a:r>
                        <a:rPr lang="en-US" sz="1400" dirty="0" err="1">
                          <a:solidFill>
                            <a:schemeClr val="tx1"/>
                          </a:solidFill>
                          <a:effectLst/>
                        </a:rPr>
                        <a:t>a</a:t>
                      </a:r>
                      <a:r>
                        <a:rPr lang="en-US" sz="1400" spc="-15" dirty="0" err="1">
                          <a:solidFill>
                            <a:schemeClr val="tx1"/>
                          </a:solidFill>
                          <a:effectLst/>
                        </a:rPr>
                        <a:t>l</a:t>
                      </a:r>
                      <a:r>
                        <a:rPr lang="en-US" sz="1400" dirty="0" err="1">
                          <a:solidFill>
                            <a:schemeClr val="tx1"/>
                          </a:solidFill>
                          <a:effectLst/>
                        </a:rPr>
                        <a:t>ma</a:t>
                      </a:r>
                      <a:r>
                        <a:rPr lang="en-US" sz="1400" spc="-15" dirty="0" err="1">
                          <a:solidFill>
                            <a:schemeClr val="tx1"/>
                          </a:solidFill>
                          <a:effectLst/>
                        </a:rPr>
                        <a:t>z</a:t>
                      </a:r>
                      <a:r>
                        <a:rPr lang="en-US" sz="1400" dirty="0" err="1">
                          <a:solidFill>
                            <a:schemeClr val="tx1"/>
                          </a:solidFill>
                          <a:effectLst/>
                        </a:rPr>
                        <a:t>ott</a:t>
                      </a:r>
                      <a:r>
                        <a:rPr lang="en-US" sz="1400" spc="15" dirty="0">
                          <a:solidFill>
                            <a:schemeClr val="tx1"/>
                          </a:solidFill>
                          <a:effectLst/>
                        </a:rPr>
                        <a:t> </a:t>
                      </a:r>
                      <a:r>
                        <a:rPr lang="en-US" sz="1400" spc="-25"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580019"/>
                  </a:ext>
                </a:extLst>
              </a:tr>
              <a:tr h="810905">
                <a:tc>
                  <a:txBody>
                    <a:bodyPr/>
                    <a:lstStyle/>
                    <a:p>
                      <a:pPr algn="just">
                        <a:lnSpc>
                          <a:spcPts val="1200"/>
                        </a:lnSpc>
                        <a:spcBef>
                          <a:spcPts val="45"/>
                        </a:spcBef>
                        <a:spcAft>
                          <a:spcPts val="0"/>
                        </a:spcAft>
                      </a:pPr>
                      <a:r>
                        <a:rPr lang="en-US" sz="1800" b="0" dirty="0">
                          <a:solidFill>
                            <a:schemeClr val="tx1"/>
                          </a:solidFill>
                          <a:effectLst/>
                        </a:rPr>
                        <a:t> </a:t>
                      </a:r>
                      <a:endParaRPr lang="hu-HU" sz="1200" b="0" dirty="0">
                        <a:solidFill>
                          <a:schemeClr val="tx1"/>
                        </a:solidFill>
                        <a:effectLst/>
                      </a:endParaRPr>
                    </a:p>
                    <a:p>
                      <a:pPr marL="106045" algn="just">
                        <a:spcAft>
                          <a:spcPts val="0"/>
                        </a:spcAft>
                      </a:pPr>
                      <a:endParaRPr lang="hu-HU" sz="1200" b="0" spc="-10" dirty="0">
                        <a:solidFill>
                          <a:schemeClr val="tx1"/>
                        </a:solidFill>
                        <a:effectLst/>
                      </a:endParaRPr>
                    </a:p>
                    <a:p>
                      <a:pPr marL="106045" algn="just">
                        <a:spcAft>
                          <a:spcPts val="0"/>
                        </a:spcAft>
                      </a:pPr>
                      <a:r>
                        <a:rPr lang="en-US" sz="1200" b="0" spc="-10" dirty="0">
                          <a:solidFill>
                            <a:schemeClr val="tx1"/>
                          </a:solidFill>
                          <a:effectLst/>
                        </a:rPr>
                        <a:t>N</a:t>
                      </a:r>
                      <a:r>
                        <a:rPr lang="en-US" sz="1200" b="0" spc="5" dirty="0">
                          <a:solidFill>
                            <a:schemeClr val="tx1"/>
                          </a:solidFill>
                          <a:effectLst/>
                        </a:rPr>
                        <a:t>a</a:t>
                      </a:r>
                      <a:r>
                        <a:rPr lang="en-US" sz="1200" b="0" dirty="0">
                          <a:solidFill>
                            <a:schemeClr val="tx1"/>
                          </a:solidFill>
                          <a:effectLst/>
                        </a:rPr>
                        <a:t>gy</a:t>
                      </a:r>
                      <a:r>
                        <a:rPr lang="en-US" sz="1200" b="0" spc="-5" dirty="0">
                          <a:solidFill>
                            <a:schemeClr val="tx1"/>
                          </a:solidFill>
                          <a:effectLst/>
                        </a:rPr>
                        <a:t> </a:t>
                      </a:r>
                      <a:r>
                        <a:rPr lang="en-US" sz="1200" b="0" dirty="0" err="1">
                          <a:solidFill>
                            <a:schemeClr val="tx1"/>
                          </a:solidFill>
                          <a:effectLst/>
                        </a:rPr>
                        <a:t>h</a:t>
                      </a:r>
                      <a:r>
                        <a:rPr lang="en-US" sz="1200" b="0" spc="5" dirty="0" err="1">
                          <a:solidFill>
                            <a:schemeClr val="tx1"/>
                          </a:solidFill>
                          <a:effectLst/>
                        </a:rPr>
                        <a:t>a</a:t>
                      </a:r>
                      <a:r>
                        <a:rPr lang="en-US" sz="1200" b="0" spc="-15" dirty="0" err="1">
                          <a:solidFill>
                            <a:schemeClr val="tx1"/>
                          </a:solidFill>
                          <a:effectLst/>
                        </a:rPr>
                        <a:t>t</a:t>
                      </a:r>
                      <a:r>
                        <a:rPr lang="en-US" sz="1200" b="0" spc="5" dirty="0" err="1">
                          <a:solidFill>
                            <a:schemeClr val="tx1"/>
                          </a:solidFill>
                          <a:effectLst/>
                        </a:rPr>
                        <a:t>á</a:t>
                      </a:r>
                      <a:r>
                        <a:rPr lang="en-US" sz="1200" b="0" spc="-10" dirty="0" err="1">
                          <a:solidFill>
                            <a:schemeClr val="tx1"/>
                          </a:solidFill>
                          <a:effectLst/>
                        </a:rPr>
                        <a:t>s</a:t>
                      </a:r>
                      <a:r>
                        <a:rPr lang="en-US" sz="1200" b="0" dirty="0" err="1">
                          <a:solidFill>
                            <a:schemeClr val="tx1"/>
                          </a:solidFill>
                          <a:effectLst/>
                        </a:rPr>
                        <a:t>fokú</a:t>
                      </a:r>
                      <a:r>
                        <a:rPr lang="en-US" sz="1200" b="0" spc="-5" dirty="0">
                          <a:solidFill>
                            <a:schemeClr val="tx1"/>
                          </a:solidFill>
                          <a:effectLst/>
                        </a:rPr>
                        <a:t> </a:t>
                      </a:r>
                      <a:r>
                        <a:rPr lang="en-US" sz="1200" b="0" dirty="0" err="1">
                          <a:solidFill>
                            <a:schemeClr val="tx1"/>
                          </a:solidFill>
                          <a:effectLst/>
                        </a:rPr>
                        <a:t>f</a:t>
                      </a:r>
                      <a:r>
                        <a:rPr lang="en-US" sz="1200" b="0" spc="-25" dirty="0" err="1">
                          <a:solidFill>
                            <a:schemeClr val="tx1"/>
                          </a:solidFill>
                          <a:effectLst/>
                        </a:rPr>
                        <a:t>ű</a:t>
                      </a:r>
                      <a:r>
                        <a:rPr lang="en-US" sz="1200" b="0" spc="5" dirty="0" err="1">
                          <a:solidFill>
                            <a:schemeClr val="tx1"/>
                          </a:solidFill>
                          <a:effectLst/>
                        </a:rPr>
                        <a:t>t</a:t>
                      </a:r>
                      <a:r>
                        <a:rPr lang="en-US" sz="1200" b="0" spc="10" dirty="0" err="1">
                          <a:solidFill>
                            <a:schemeClr val="tx1"/>
                          </a:solidFill>
                          <a:effectLst/>
                        </a:rPr>
                        <a:t>ő</a:t>
                      </a:r>
                      <a:r>
                        <a:rPr lang="en-US" sz="1200" b="0" dirty="0">
                          <a:solidFill>
                            <a:schemeClr val="tx1"/>
                          </a:solidFill>
                          <a:effectLst/>
                        </a:rPr>
                        <a:t>-</a:t>
                      </a:r>
                      <a:r>
                        <a:rPr lang="en-US" sz="1200" b="0" spc="-15" dirty="0">
                          <a:solidFill>
                            <a:schemeClr val="tx1"/>
                          </a:solidFill>
                          <a:effectLst/>
                        </a:rPr>
                        <a:t>/</a:t>
                      </a:r>
                      <a:r>
                        <a:rPr lang="en-US" sz="1200" b="0" dirty="0" err="1">
                          <a:solidFill>
                            <a:schemeClr val="tx1"/>
                          </a:solidFill>
                          <a:effectLst/>
                        </a:rPr>
                        <a:t>hű</a:t>
                      </a:r>
                      <a:r>
                        <a:rPr lang="en-US" sz="1200" b="0" spc="5" dirty="0" err="1">
                          <a:solidFill>
                            <a:schemeClr val="tx1"/>
                          </a:solidFill>
                          <a:effectLst/>
                        </a:rPr>
                        <a:t>t</a:t>
                      </a:r>
                      <a:r>
                        <a:rPr lang="en-US" sz="1200" b="0" dirty="0" err="1">
                          <a:solidFill>
                            <a:schemeClr val="tx1"/>
                          </a:solidFill>
                          <a:effectLst/>
                        </a:rPr>
                        <a:t>ő</a:t>
                      </a:r>
                      <a:r>
                        <a:rPr lang="en-US" sz="1200" b="0" dirty="0">
                          <a:solidFill>
                            <a:schemeClr val="tx1"/>
                          </a:solidFill>
                          <a:effectLst/>
                        </a:rPr>
                        <a:t>-</a:t>
                      </a:r>
                      <a:r>
                        <a:rPr lang="en-US" sz="1200" b="0" spc="-30" dirty="0">
                          <a:solidFill>
                            <a:schemeClr val="tx1"/>
                          </a:solidFill>
                          <a:effectLst/>
                        </a:rPr>
                        <a:t> </a:t>
                      </a:r>
                      <a:r>
                        <a:rPr lang="en-US" sz="1200" b="0" spc="5" dirty="0" err="1">
                          <a:solidFill>
                            <a:schemeClr val="tx1"/>
                          </a:solidFill>
                          <a:effectLst/>
                        </a:rPr>
                        <a:t>é</a:t>
                      </a:r>
                      <a:r>
                        <a:rPr lang="en-US" sz="1200" b="0" dirty="0" err="1">
                          <a:solidFill>
                            <a:schemeClr val="tx1"/>
                          </a:solidFill>
                          <a:effectLst/>
                        </a:rPr>
                        <a:t>s</a:t>
                      </a:r>
                      <a:r>
                        <a:rPr lang="en-US" sz="1200" b="0" spc="10" dirty="0">
                          <a:solidFill>
                            <a:schemeClr val="tx1"/>
                          </a:solidFill>
                          <a:effectLst/>
                        </a:rPr>
                        <a:t> </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spc="-15" dirty="0" err="1">
                          <a:solidFill>
                            <a:schemeClr val="tx1"/>
                          </a:solidFill>
                          <a:effectLst/>
                        </a:rPr>
                        <a:t>l</a:t>
                      </a:r>
                      <a:r>
                        <a:rPr lang="en-US" sz="1200" b="0" spc="5" dirty="0" err="1">
                          <a:solidFill>
                            <a:schemeClr val="tx1"/>
                          </a:solidFill>
                          <a:effectLst/>
                        </a:rPr>
                        <a:t>l</a:t>
                      </a:r>
                      <a:r>
                        <a:rPr lang="en-US" sz="1200" b="0" dirty="0" err="1">
                          <a:solidFill>
                            <a:schemeClr val="tx1"/>
                          </a:solidFill>
                          <a:effectLst/>
                        </a:rPr>
                        <a:t>ő</a:t>
                      </a:r>
                      <a:r>
                        <a:rPr lang="en-US" sz="1200" b="0" spc="-15" dirty="0" err="1">
                          <a:solidFill>
                            <a:schemeClr val="tx1"/>
                          </a:solidFill>
                          <a:effectLst/>
                        </a:rPr>
                        <a:t>z</a:t>
                      </a:r>
                      <a:r>
                        <a:rPr lang="en-US" sz="1200" b="0" spc="5" dirty="0" err="1">
                          <a:solidFill>
                            <a:schemeClr val="tx1"/>
                          </a:solidFill>
                          <a:effectLst/>
                        </a:rPr>
                        <a:t>t</a:t>
                      </a:r>
                      <a:r>
                        <a:rPr lang="en-US" sz="1200" b="0" spc="-15" dirty="0" err="1">
                          <a:solidFill>
                            <a:schemeClr val="tx1"/>
                          </a:solidFill>
                          <a:effectLst/>
                        </a:rPr>
                        <a:t>e</a:t>
                      </a:r>
                      <a:r>
                        <a:rPr lang="en-US" sz="1200" b="0" spc="5" dirty="0" err="1">
                          <a:solidFill>
                            <a:schemeClr val="tx1"/>
                          </a:solidFill>
                          <a:effectLst/>
                        </a:rPr>
                        <a:t>t</a:t>
                      </a:r>
                      <a:r>
                        <a:rPr lang="en-US" sz="1200" b="0" dirty="0" err="1">
                          <a:solidFill>
                            <a:schemeClr val="tx1"/>
                          </a:solidFill>
                          <a:effectLst/>
                        </a:rPr>
                        <a:t>őr</a:t>
                      </a:r>
                      <a:r>
                        <a:rPr lang="en-US" sz="1200" b="0" spc="-15" dirty="0" err="1">
                          <a:solidFill>
                            <a:schemeClr val="tx1"/>
                          </a:solidFill>
                          <a:effectLst/>
                        </a:rPr>
                        <a:t>e</a:t>
                      </a:r>
                      <a:r>
                        <a:rPr lang="en-US" sz="1200" b="0" dirty="0" err="1">
                          <a:solidFill>
                            <a:schemeClr val="tx1"/>
                          </a:solidFill>
                          <a:effectLst/>
                        </a:rPr>
                        <a:t>nd</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r</a:t>
                      </a:r>
                      <a:r>
                        <a:rPr lang="en-US" sz="1200" b="0" spc="10" dirty="0" err="1">
                          <a:solidFill>
                            <a:schemeClr val="tx1"/>
                          </a:solidFill>
                          <a:effectLst/>
                        </a:rPr>
                        <a:t>e</a:t>
                      </a:r>
                      <a:r>
                        <a:rPr lang="en-US" sz="1200" b="0" spc="-25" dirty="0" err="1">
                          <a:solidFill>
                            <a:schemeClr val="tx1"/>
                          </a:solidFill>
                          <a:effectLst/>
                        </a:rPr>
                        <a:t>k</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106045" marR="133350" algn="just">
                        <a:spcBef>
                          <a:spcPts val="190"/>
                        </a:spcBef>
                        <a:spcAft>
                          <a:spcPts val="0"/>
                        </a:spcAft>
                      </a:pPr>
                      <a:endParaRPr lang="hu-HU" sz="1200" b="0" dirty="0">
                        <a:solidFill>
                          <a:schemeClr val="tx1"/>
                        </a:solidFill>
                        <a:effectLst/>
                      </a:endParaRPr>
                    </a:p>
                    <a:p>
                      <a:pPr marL="106045" marR="133350" algn="just">
                        <a:spcBef>
                          <a:spcPts val="190"/>
                        </a:spcBef>
                        <a:spcAft>
                          <a:spcPts val="0"/>
                        </a:spcAft>
                      </a:pPr>
                      <a:endParaRPr lang="hu-HU" sz="1200" b="0" dirty="0">
                        <a:solidFill>
                          <a:schemeClr val="tx1"/>
                        </a:solidFill>
                        <a:effectLst/>
                      </a:endParaRPr>
                    </a:p>
                    <a:p>
                      <a:pPr marL="106045" marR="133350" algn="just">
                        <a:spcBef>
                          <a:spcPts val="190"/>
                        </a:spcBef>
                        <a:spcAft>
                          <a:spcPts val="0"/>
                        </a:spcAft>
                      </a:pPr>
                      <a:r>
                        <a:rPr lang="en-US" sz="1200" b="0" dirty="0">
                          <a:solidFill>
                            <a:schemeClr val="tx1"/>
                          </a:solidFill>
                          <a:effectLst/>
                        </a:rPr>
                        <a:t>-</a:t>
                      </a:r>
                      <a:r>
                        <a:rPr lang="en-US" sz="1200" b="0" spc="15" dirty="0">
                          <a:solidFill>
                            <a:schemeClr val="tx1"/>
                          </a:solidFill>
                          <a:effectLst/>
                        </a:rPr>
                        <a:t> </a:t>
                      </a:r>
                      <a:r>
                        <a:rPr lang="en-US" sz="1200" b="0" spc="-10" dirty="0" err="1">
                          <a:solidFill>
                            <a:schemeClr val="tx1"/>
                          </a:solidFill>
                          <a:effectLst/>
                        </a:rPr>
                        <a:t>G</a:t>
                      </a:r>
                      <a:r>
                        <a:rPr lang="en-US" sz="1200" b="0" spc="-15" dirty="0" err="1">
                          <a:solidFill>
                            <a:schemeClr val="tx1"/>
                          </a:solidFill>
                          <a:effectLst/>
                        </a:rPr>
                        <a:t>á</a:t>
                      </a:r>
                      <a:r>
                        <a:rPr lang="en-US" sz="1200" b="0" dirty="0" err="1">
                          <a:solidFill>
                            <a:schemeClr val="tx1"/>
                          </a:solidFill>
                          <a:effectLst/>
                        </a:rPr>
                        <a:t>z</a:t>
                      </a:r>
                      <a:r>
                        <a:rPr lang="en-US" sz="1200" b="0" spc="30" dirty="0">
                          <a:solidFill>
                            <a:schemeClr val="tx1"/>
                          </a:solidFill>
                          <a:effectLst/>
                        </a:rPr>
                        <a:t> </a:t>
                      </a:r>
                      <a:r>
                        <a:rPr lang="en-US" sz="1200" b="0" spc="-25" dirty="0" err="1">
                          <a:solidFill>
                            <a:schemeClr val="tx1"/>
                          </a:solidFill>
                          <a:effectLst/>
                        </a:rPr>
                        <a:t>h</a:t>
                      </a:r>
                      <a:r>
                        <a:rPr lang="en-US" sz="1200" b="0" dirty="0" err="1">
                          <a:solidFill>
                            <a:schemeClr val="tx1"/>
                          </a:solidFill>
                          <a:effectLst/>
                        </a:rPr>
                        <a:t>ő</a:t>
                      </a:r>
                      <a:r>
                        <a:rPr lang="en-US" sz="1200" b="0" spc="-10" dirty="0" err="1">
                          <a:solidFill>
                            <a:schemeClr val="tx1"/>
                          </a:solidFill>
                          <a:effectLst/>
                        </a:rPr>
                        <a:t>s</a:t>
                      </a:r>
                      <a:r>
                        <a:rPr lang="en-US" sz="1200" b="0" dirty="0" err="1">
                          <a:solidFill>
                            <a:schemeClr val="tx1"/>
                          </a:solidFill>
                          <a:effectLst/>
                        </a:rPr>
                        <a:t>ug</a:t>
                      </a:r>
                      <a:r>
                        <a:rPr lang="en-US" sz="1200" b="0" spc="5" dirty="0" err="1">
                          <a:solidFill>
                            <a:schemeClr val="tx1"/>
                          </a:solidFill>
                          <a:effectLst/>
                        </a:rPr>
                        <a:t>á</a:t>
                      </a:r>
                      <a:r>
                        <a:rPr lang="en-US" sz="1200" b="0" spc="-25" dirty="0" err="1">
                          <a:solidFill>
                            <a:schemeClr val="tx1"/>
                          </a:solidFill>
                          <a:effectLst/>
                        </a:rPr>
                        <a:t>r</a:t>
                      </a:r>
                      <a:r>
                        <a:rPr lang="en-US" sz="1200" b="0" spc="5" dirty="0" err="1">
                          <a:solidFill>
                            <a:schemeClr val="tx1"/>
                          </a:solidFill>
                          <a:effectLst/>
                        </a:rPr>
                        <a:t>z</a:t>
                      </a:r>
                      <a:r>
                        <a:rPr lang="en-US" sz="1200" b="0" dirty="0" err="1">
                          <a:solidFill>
                            <a:schemeClr val="tx1"/>
                          </a:solidFill>
                          <a:effectLst/>
                        </a:rPr>
                        <a:t>ók</a:t>
                      </a:r>
                      <a:r>
                        <a:rPr lang="en-US" sz="1200" b="0" spc="-5" dirty="0">
                          <a:solidFill>
                            <a:schemeClr val="tx1"/>
                          </a:solidFill>
                          <a:effectLst/>
                        </a:rPr>
                        <a:t> </a:t>
                      </a:r>
                      <a:r>
                        <a:rPr lang="en-US" sz="1200" b="0" spc="-15" dirty="0" err="1">
                          <a:solidFill>
                            <a:schemeClr val="tx1"/>
                          </a:solidFill>
                          <a:effectLst/>
                        </a:rPr>
                        <a:t>a</a:t>
                      </a:r>
                      <a:r>
                        <a:rPr lang="en-US" sz="1200" b="0" spc="5" dirty="0" err="1">
                          <a:solidFill>
                            <a:schemeClr val="tx1"/>
                          </a:solidFill>
                          <a:effectLst/>
                        </a:rPr>
                        <a:t>l</a:t>
                      </a:r>
                      <a:r>
                        <a:rPr lang="en-US" sz="1200" b="0" dirty="0" err="1">
                          <a:solidFill>
                            <a:schemeClr val="tx1"/>
                          </a:solidFill>
                          <a:effectLst/>
                        </a:rPr>
                        <a:t>k</a:t>
                      </a:r>
                      <a:r>
                        <a:rPr lang="en-US" sz="1200" b="0" spc="-15" dirty="0" err="1">
                          <a:solidFill>
                            <a:schemeClr val="tx1"/>
                          </a:solidFill>
                          <a:effectLst/>
                        </a:rPr>
                        <a:t>a</a:t>
                      </a:r>
                      <a:r>
                        <a:rPr lang="en-US" sz="1200" b="0" spc="5" dirty="0" err="1">
                          <a:solidFill>
                            <a:schemeClr val="tx1"/>
                          </a:solidFill>
                          <a:effectLst/>
                        </a:rPr>
                        <a:t>l</a:t>
                      </a:r>
                      <a:r>
                        <a:rPr lang="en-US" sz="1200" b="0" spc="-15" dirty="0" err="1">
                          <a:solidFill>
                            <a:schemeClr val="tx1"/>
                          </a:solidFill>
                          <a:effectLst/>
                        </a:rPr>
                        <a:t>m</a:t>
                      </a:r>
                      <a:r>
                        <a:rPr lang="en-US" sz="1200" b="0" spc="5" dirty="0" err="1">
                          <a:solidFill>
                            <a:schemeClr val="tx1"/>
                          </a:solidFill>
                          <a:effectLst/>
                        </a:rPr>
                        <a:t>a</a:t>
                      </a:r>
                      <a:r>
                        <a:rPr lang="en-US" sz="1200" b="0" spc="-15" dirty="0" err="1">
                          <a:solidFill>
                            <a:schemeClr val="tx1"/>
                          </a:solidFill>
                          <a:effectLst/>
                        </a:rPr>
                        <a:t>z</a:t>
                      </a:r>
                      <a:r>
                        <a:rPr lang="en-US" sz="1200" b="0" spc="5" dirty="0" err="1">
                          <a:solidFill>
                            <a:schemeClr val="tx1"/>
                          </a:solidFill>
                          <a:effectLst/>
                        </a:rPr>
                        <a:t>á</a:t>
                      </a:r>
                      <a:r>
                        <a:rPr lang="en-US" sz="1200" b="0" spc="-10" dirty="0" err="1">
                          <a:solidFill>
                            <a:schemeClr val="tx1"/>
                          </a:solidFill>
                          <a:effectLst/>
                        </a:rPr>
                        <a:t>s</a:t>
                      </a:r>
                      <a:r>
                        <a:rPr lang="en-US" sz="1200" b="0" dirty="0" err="1">
                          <a:solidFill>
                            <a:schemeClr val="tx1"/>
                          </a:solidFill>
                          <a:effectLst/>
                        </a:rPr>
                        <a:t>a</a:t>
                      </a:r>
                      <a:r>
                        <a:rPr lang="en-US" sz="1200" b="0" spc="30" dirty="0">
                          <a:solidFill>
                            <a:schemeClr val="tx1"/>
                          </a:solidFill>
                          <a:effectLst/>
                        </a:rPr>
                        <a:t> </a:t>
                      </a:r>
                      <a:r>
                        <a:rPr lang="en-US" sz="1200" b="0" spc="-15" dirty="0" err="1">
                          <a:solidFill>
                            <a:schemeClr val="tx1"/>
                          </a:solidFill>
                          <a:effectLst/>
                        </a:rPr>
                        <a:t>z</a:t>
                      </a:r>
                      <a:r>
                        <a:rPr lang="en-US" sz="1200" b="0" spc="5" dirty="0" err="1">
                          <a:solidFill>
                            <a:schemeClr val="tx1"/>
                          </a:solidFill>
                          <a:effectLst/>
                        </a:rPr>
                        <a:t>á</a:t>
                      </a:r>
                      <a:r>
                        <a:rPr lang="en-US" sz="1200" b="0" dirty="0" err="1">
                          <a:solidFill>
                            <a:schemeClr val="tx1"/>
                          </a:solidFill>
                          <a:effectLst/>
                        </a:rPr>
                        <a:t>rt</a:t>
                      </a:r>
                      <a:r>
                        <a:rPr lang="en-US" sz="1200" b="0" spc="5" dirty="0">
                          <a:solidFill>
                            <a:schemeClr val="tx1"/>
                          </a:solidFill>
                          <a:effectLst/>
                        </a:rPr>
                        <a:t> </a:t>
                      </a:r>
                      <a:r>
                        <a:rPr lang="en-US" sz="1200" b="0" spc="-15" dirty="0" err="1">
                          <a:solidFill>
                            <a:schemeClr val="tx1"/>
                          </a:solidFill>
                          <a:effectLst/>
                        </a:rPr>
                        <a:t>é</a:t>
                      </a:r>
                      <a:r>
                        <a:rPr lang="en-US" sz="1200" b="0" dirty="0" err="1">
                          <a:solidFill>
                            <a:schemeClr val="tx1"/>
                          </a:solidFill>
                          <a:effectLst/>
                        </a:rPr>
                        <a:t>pü</a:t>
                      </a:r>
                      <a:r>
                        <a:rPr lang="en-US" sz="1200" b="0" spc="-15" dirty="0" err="1">
                          <a:solidFill>
                            <a:schemeClr val="tx1"/>
                          </a:solidFill>
                          <a:effectLst/>
                        </a:rPr>
                        <a:t>l</a:t>
                      </a:r>
                      <a:r>
                        <a:rPr lang="en-US" sz="1200" b="0" spc="5" dirty="0" err="1">
                          <a:solidFill>
                            <a:schemeClr val="tx1"/>
                          </a:solidFill>
                          <a:effectLst/>
                        </a:rPr>
                        <a:t>e</a:t>
                      </a:r>
                      <a:r>
                        <a:rPr lang="en-US" sz="1200" b="0" spc="-15" dirty="0" err="1">
                          <a:solidFill>
                            <a:schemeClr val="tx1"/>
                          </a:solidFill>
                          <a:effectLst/>
                        </a:rPr>
                        <a:t>t</a:t>
                      </a:r>
                      <a:r>
                        <a:rPr lang="en-US" sz="1200" b="0" spc="5" dirty="0" err="1">
                          <a:solidFill>
                            <a:schemeClr val="tx1"/>
                          </a:solidFill>
                          <a:effectLst/>
                        </a:rPr>
                        <a:t>e</a:t>
                      </a:r>
                      <a:r>
                        <a:rPr lang="en-US" sz="1200" b="0" dirty="0" err="1">
                          <a:solidFill>
                            <a:schemeClr val="tx1"/>
                          </a:solidFill>
                          <a:effectLst/>
                        </a:rPr>
                        <a:t>k</a:t>
                      </a:r>
                      <a:r>
                        <a:rPr lang="en-US" sz="1200" b="0" spc="-25" dirty="0" err="1">
                          <a:solidFill>
                            <a:schemeClr val="tx1"/>
                          </a:solidFill>
                          <a:effectLst/>
                        </a:rPr>
                        <a:t>b</a:t>
                      </a:r>
                      <a:r>
                        <a:rPr lang="en-US" sz="1200" b="0" spc="5" dirty="0" err="1">
                          <a:solidFill>
                            <a:schemeClr val="tx1"/>
                          </a:solidFill>
                          <a:effectLst/>
                        </a:rPr>
                        <a:t>e</a:t>
                      </a:r>
                      <a:r>
                        <a:rPr lang="en-US" sz="1200" b="0" dirty="0" err="1">
                          <a:solidFill>
                            <a:schemeClr val="tx1"/>
                          </a:solidFill>
                          <a:effectLst/>
                        </a:rPr>
                        <a:t>n</a:t>
                      </a:r>
                      <a:r>
                        <a:rPr lang="en-US" sz="1200" b="0" dirty="0">
                          <a:solidFill>
                            <a:schemeClr val="tx1"/>
                          </a:solidFill>
                          <a:effectLst/>
                        </a:rPr>
                        <a:t>.</a:t>
                      </a:r>
                      <a:r>
                        <a:rPr lang="en-US" sz="1200" b="0" spc="20" dirty="0">
                          <a:solidFill>
                            <a:schemeClr val="tx1"/>
                          </a:solidFill>
                          <a:effectLst/>
                        </a:rPr>
                        <a:t> </a:t>
                      </a:r>
                      <a:r>
                        <a:rPr lang="en-US" sz="1200" b="0" spc="-10" dirty="0">
                          <a:solidFill>
                            <a:schemeClr val="tx1"/>
                          </a:solidFill>
                          <a:effectLst/>
                        </a:rPr>
                        <a:t>A</a:t>
                      </a:r>
                      <a:r>
                        <a:rPr lang="en-US" sz="1200" b="0" dirty="0">
                          <a:solidFill>
                            <a:schemeClr val="tx1"/>
                          </a:solidFill>
                          <a:effectLst/>
                        </a:rPr>
                        <a:t>z </a:t>
                      </a:r>
                      <a:r>
                        <a:rPr lang="en-US" sz="1200" b="0" spc="5" dirty="0" err="1">
                          <a:solidFill>
                            <a:schemeClr val="tx1"/>
                          </a:solidFill>
                          <a:effectLst/>
                        </a:rPr>
                        <a:t>i</a:t>
                      </a:r>
                      <a:r>
                        <a:rPr lang="en-US" sz="1200" b="0" spc="-10" dirty="0" err="1">
                          <a:solidFill>
                            <a:schemeClr val="tx1"/>
                          </a:solidFill>
                          <a:effectLst/>
                        </a:rPr>
                        <a:t>s</a:t>
                      </a:r>
                      <a:r>
                        <a:rPr lang="en-US" sz="1200" b="0" spc="5" dirty="0" err="1">
                          <a:solidFill>
                            <a:schemeClr val="tx1"/>
                          </a:solidFill>
                          <a:effectLst/>
                        </a:rPr>
                        <a:t>t</a:t>
                      </a:r>
                      <a:r>
                        <a:rPr lang="en-US" sz="1200" b="0" spc="-15" dirty="0" err="1">
                          <a:solidFill>
                            <a:schemeClr val="tx1"/>
                          </a:solidFill>
                          <a:effectLst/>
                        </a:rPr>
                        <a:t>á</a:t>
                      </a:r>
                      <a:r>
                        <a:rPr lang="en-US" sz="1200" b="0" spc="5" dirty="0" err="1">
                          <a:solidFill>
                            <a:schemeClr val="tx1"/>
                          </a:solidFill>
                          <a:effectLst/>
                        </a:rPr>
                        <a:t>ll</a:t>
                      </a:r>
                      <a:r>
                        <a:rPr lang="en-US" sz="1200" b="0" dirty="0" err="1">
                          <a:solidFill>
                            <a:schemeClr val="tx1"/>
                          </a:solidFill>
                          <a:effectLst/>
                        </a:rPr>
                        <a:t>ó</a:t>
                      </a:r>
                      <a:r>
                        <a:rPr lang="en-US" sz="1200" b="0" spc="-25" dirty="0" err="1">
                          <a:solidFill>
                            <a:schemeClr val="tx1"/>
                          </a:solidFill>
                          <a:effectLst/>
                        </a:rPr>
                        <a:t>k</a:t>
                      </a:r>
                      <a:r>
                        <a:rPr lang="en-US" sz="1200" b="0" dirty="0" err="1">
                          <a:solidFill>
                            <a:schemeClr val="tx1"/>
                          </a:solidFill>
                          <a:effectLst/>
                        </a:rPr>
                        <a:t>ba</a:t>
                      </a:r>
                      <a:r>
                        <a:rPr lang="en-US" sz="1200" b="0" spc="15"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á</a:t>
                      </a:r>
                      <a:r>
                        <a:rPr lang="en-US" sz="1200" b="0" spc="5" dirty="0" err="1">
                          <a:solidFill>
                            <a:schemeClr val="tx1"/>
                          </a:solidFill>
                          <a:effectLst/>
                        </a:rPr>
                        <a:t>m</a:t>
                      </a:r>
                      <a:r>
                        <a:rPr lang="en-US" sz="1200" b="0" spc="-15" dirty="0" err="1">
                          <a:solidFill>
                            <a:schemeClr val="tx1"/>
                          </a:solidFill>
                          <a:effectLst/>
                        </a:rPr>
                        <a:t>í</a:t>
                      </a:r>
                      <a:r>
                        <a:rPr lang="en-US" sz="1200" b="0" spc="5" dirty="0" err="1">
                          <a:solidFill>
                            <a:schemeClr val="tx1"/>
                          </a:solidFill>
                          <a:effectLst/>
                        </a:rPr>
                        <a:t>t</a:t>
                      </a:r>
                      <a:r>
                        <a:rPr lang="en-US" sz="1200" b="0" dirty="0" err="1">
                          <a:solidFill>
                            <a:schemeClr val="tx1"/>
                          </a:solidFill>
                          <a:effectLst/>
                        </a:rPr>
                        <a:t>ó</a:t>
                      </a:r>
                      <a:r>
                        <a:rPr lang="en-US" sz="1200" b="0" spc="-25" dirty="0" err="1">
                          <a:solidFill>
                            <a:schemeClr val="tx1"/>
                          </a:solidFill>
                          <a:effectLst/>
                        </a:rPr>
                        <a:t>g</a:t>
                      </a:r>
                      <a:r>
                        <a:rPr lang="en-US" sz="1200" b="0" spc="5" dirty="0" err="1">
                          <a:solidFill>
                            <a:schemeClr val="tx1"/>
                          </a:solidFill>
                          <a:effectLst/>
                        </a:rPr>
                        <a:t>é</a:t>
                      </a:r>
                      <a:r>
                        <a:rPr lang="en-US" sz="1200" b="0" dirty="0" err="1">
                          <a:solidFill>
                            <a:schemeClr val="tx1"/>
                          </a:solidFill>
                          <a:effectLst/>
                        </a:rPr>
                        <a:t>p</a:t>
                      </a:r>
                      <a:r>
                        <a:rPr lang="en-US" sz="1200" b="0" spc="10" dirty="0">
                          <a:solidFill>
                            <a:schemeClr val="tx1"/>
                          </a:solidFill>
                          <a:effectLst/>
                        </a:rPr>
                        <a:t> </a:t>
                      </a:r>
                      <a:r>
                        <a:rPr lang="en-US" sz="1200" b="0" spc="5" dirty="0" err="1">
                          <a:solidFill>
                            <a:schemeClr val="tx1"/>
                          </a:solidFill>
                          <a:effectLst/>
                        </a:rPr>
                        <a:t>á</a:t>
                      </a:r>
                      <a:r>
                        <a:rPr lang="en-US" sz="1200" b="0" spc="-15" dirty="0" err="1">
                          <a:solidFill>
                            <a:schemeClr val="tx1"/>
                          </a:solidFill>
                          <a:effectLst/>
                        </a:rPr>
                        <a:t>l</a:t>
                      </a:r>
                      <a:r>
                        <a:rPr lang="en-US" sz="1200" b="0" spc="5" dirty="0" err="1">
                          <a:solidFill>
                            <a:schemeClr val="tx1"/>
                          </a:solidFill>
                          <a:effectLst/>
                        </a:rPr>
                        <a:t>t</a:t>
                      </a:r>
                      <a:r>
                        <a:rPr lang="en-US" sz="1200" b="0" spc="-15" dirty="0" err="1">
                          <a:solidFill>
                            <a:schemeClr val="tx1"/>
                          </a:solidFill>
                          <a:effectLst/>
                        </a:rPr>
                        <a:t>a</a:t>
                      </a:r>
                      <a:r>
                        <a:rPr lang="en-US" sz="1200" b="0" dirty="0" err="1">
                          <a:solidFill>
                            <a:schemeClr val="tx1"/>
                          </a:solidFill>
                          <a:effectLst/>
                        </a:rPr>
                        <a:t>l</a:t>
                      </a:r>
                      <a:r>
                        <a:rPr lang="en-US" sz="1200" b="0" spc="10" dirty="0">
                          <a:solidFill>
                            <a:schemeClr val="tx1"/>
                          </a:solidFill>
                          <a:effectLst/>
                        </a:rPr>
                        <a:t> </a:t>
                      </a:r>
                      <a:r>
                        <a:rPr lang="en-US" sz="1200" b="0" dirty="0" err="1">
                          <a:solidFill>
                            <a:schemeClr val="tx1"/>
                          </a:solidFill>
                          <a:effectLst/>
                        </a:rPr>
                        <a:t>v</a:t>
                      </a:r>
                      <a:r>
                        <a:rPr lang="en-US" sz="1200" b="0" spc="-15" dirty="0" err="1">
                          <a:solidFill>
                            <a:schemeClr val="tx1"/>
                          </a:solidFill>
                          <a:effectLst/>
                        </a:rPr>
                        <a:t>e</a:t>
                      </a:r>
                      <a:r>
                        <a:rPr lang="en-US" sz="1200" b="0" spc="5" dirty="0" err="1">
                          <a:solidFill>
                            <a:schemeClr val="tx1"/>
                          </a:solidFill>
                          <a:effectLst/>
                        </a:rPr>
                        <a:t>zé</a:t>
                      </a:r>
                      <a:r>
                        <a:rPr lang="en-US" sz="1200" b="0" spc="-25" dirty="0" err="1">
                          <a:solidFill>
                            <a:schemeClr val="tx1"/>
                          </a:solidFill>
                          <a:effectLst/>
                        </a:rPr>
                        <a:t>r</a:t>
                      </a:r>
                      <a:r>
                        <a:rPr lang="en-US" sz="1200" b="0" spc="5" dirty="0" err="1">
                          <a:solidFill>
                            <a:schemeClr val="tx1"/>
                          </a:solidFill>
                          <a:effectLst/>
                        </a:rPr>
                        <a:t>e</a:t>
                      </a:r>
                      <a:r>
                        <a:rPr lang="en-US" sz="1200" b="0" spc="-15" dirty="0" err="1">
                          <a:solidFill>
                            <a:schemeClr val="tx1"/>
                          </a:solidFill>
                          <a:effectLst/>
                        </a:rPr>
                        <a:t>l</a:t>
                      </a:r>
                      <a:r>
                        <a:rPr lang="en-US" sz="1200" b="0" dirty="0" err="1">
                          <a:solidFill>
                            <a:schemeClr val="tx1"/>
                          </a:solidFill>
                          <a:effectLst/>
                        </a:rPr>
                        <a:t>t</a:t>
                      </a:r>
                      <a:r>
                        <a:rPr lang="en-US" sz="1200" b="0" spc="60" dirty="0">
                          <a:solidFill>
                            <a:schemeClr val="tx1"/>
                          </a:solidFill>
                          <a:effectLst/>
                        </a:rPr>
                        <a:t> </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spc="-15" dirty="0" err="1">
                          <a:solidFill>
                            <a:schemeClr val="tx1"/>
                          </a:solidFill>
                          <a:effectLst/>
                        </a:rPr>
                        <a:t>l</a:t>
                      </a:r>
                      <a:r>
                        <a:rPr lang="en-US" sz="1200" b="0" spc="5" dirty="0" err="1">
                          <a:solidFill>
                            <a:schemeClr val="tx1"/>
                          </a:solidFill>
                          <a:effectLst/>
                        </a:rPr>
                        <a:t>l</a:t>
                      </a:r>
                      <a:r>
                        <a:rPr lang="en-US" sz="1200" b="0" dirty="0" err="1">
                          <a:solidFill>
                            <a:schemeClr val="tx1"/>
                          </a:solidFill>
                          <a:effectLst/>
                        </a:rPr>
                        <a:t>ő</a:t>
                      </a:r>
                      <a:r>
                        <a:rPr lang="en-US" sz="1200" b="0" spc="-15" dirty="0" err="1">
                          <a:solidFill>
                            <a:schemeClr val="tx1"/>
                          </a:solidFill>
                          <a:effectLst/>
                        </a:rPr>
                        <a:t>z</a:t>
                      </a:r>
                      <a:r>
                        <a:rPr lang="en-US" sz="1200" b="0" spc="5" dirty="0" err="1">
                          <a:solidFill>
                            <a:schemeClr val="tx1"/>
                          </a:solidFill>
                          <a:effectLst/>
                        </a:rPr>
                        <a:t>t</a:t>
                      </a:r>
                      <a:r>
                        <a:rPr lang="en-US" sz="1200" b="0" spc="-15" dirty="0" err="1">
                          <a:solidFill>
                            <a:schemeClr val="tx1"/>
                          </a:solidFill>
                          <a:effectLst/>
                        </a:rPr>
                        <a:t>e</a:t>
                      </a:r>
                      <a:r>
                        <a:rPr lang="en-US" sz="1200" b="0" spc="5" dirty="0" err="1">
                          <a:solidFill>
                            <a:schemeClr val="tx1"/>
                          </a:solidFill>
                          <a:effectLst/>
                        </a:rPr>
                        <a:t>t</a:t>
                      </a:r>
                      <a:r>
                        <a:rPr lang="en-US" sz="1200" b="0" dirty="0" err="1">
                          <a:solidFill>
                            <a:schemeClr val="tx1"/>
                          </a:solidFill>
                          <a:effectLst/>
                        </a:rPr>
                        <a:t>ő</a:t>
                      </a:r>
                      <a:r>
                        <a:rPr lang="en-US" sz="1200" b="0" dirty="0">
                          <a:solidFill>
                            <a:schemeClr val="tx1"/>
                          </a:solidFill>
                          <a:effectLst/>
                        </a:rPr>
                        <a:t> </a:t>
                      </a:r>
                      <a:r>
                        <a:rPr lang="en-US" sz="1200" b="0" dirty="0" err="1">
                          <a:solidFill>
                            <a:schemeClr val="tx1"/>
                          </a:solidFill>
                          <a:effectLst/>
                        </a:rPr>
                        <a:t>r</a:t>
                      </a:r>
                      <a:r>
                        <a:rPr lang="en-US" sz="1200" b="0" spc="10" dirty="0" err="1">
                          <a:solidFill>
                            <a:schemeClr val="tx1"/>
                          </a:solidFill>
                          <a:effectLst/>
                        </a:rPr>
                        <a:t>e</a:t>
                      </a:r>
                      <a:r>
                        <a:rPr lang="en-US" sz="1200" b="0" dirty="0" err="1">
                          <a:solidFill>
                            <a:schemeClr val="tx1"/>
                          </a:solidFill>
                          <a:effectLst/>
                        </a:rPr>
                        <a:t>nd</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r</a:t>
                      </a:r>
                      <a:r>
                        <a:rPr lang="en-US" sz="1200" b="0" dirty="0">
                          <a:solidFill>
                            <a:schemeClr val="tx1"/>
                          </a:solidFill>
                          <a:effectLst/>
                        </a:rPr>
                        <a:t> </a:t>
                      </a:r>
                      <a:r>
                        <a:rPr lang="en-US" sz="1200" b="0" dirty="0" err="1">
                          <a:solidFill>
                            <a:schemeClr val="tx1"/>
                          </a:solidFill>
                          <a:effectLst/>
                        </a:rPr>
                        <a:t>k</a:t>
                      </a:r>
                      <a:r>
                        <a:rPr lang="en-US" sz="1200" b="0" spc="5" dirty="0" err="1">
                          <a:solidFill>
                            <a:schemeClr val="tx1"/>
                          </a:solidFill>
                          <a:effectLst/>
                        </a:rPr>
                        <a:t>er</a:t>
                      </a:r>
                      <a:r>
                        <a:rPr lang="en-US" sz="1200" b="0" spc="-25" dirty="0" err="1">
                          <a:solidFill>
                            <a:schemeClr val="tx1"/>
                          </a:solidFill>
                          <a:effectLst/>
                        </a:rPr>
                        <a:t>ü</a:t>
                      </a:r>
                      <a:r>
                        <a:rPr lang="en-US" sz="1200" b="0" dirty="0" err="1">
                          <a:solidFill>
                            <a:schemeClr val="tx1"/>
                          </a:solidFill>
                          <a:effectLst/>
                        </a:rPr>
                        <a:t>l</a:t>
                      </a:r>
                      <a:r>
                        <a:rPr lang="en-US" sz="1200" b="0" dirty="0">
                          <a:solidFill>
                            <a:schemeClr val="tx1"/>
                          </a:solidFill>
                          <a:effectLst/>
                        </a:rPr>
                        <a:t> </a:t>
                      </a:r>
                      <a:r>
                        <a:rPr lang="en-US" sz="1200" b="0" dirty="0" err="1">
                          <a:solidFill>
                            <a:schemeClr val="tx1"/>
                          </a:solidFill>
                          <a:effectLst/>
                        </a:rPr>
                        <a:t>b</a:t>
                      </a:r>
                      <a:r>
                        <a:rPr lang="en-US" sz="1200" b="0" spc="-15" dirty="0" err="1">
                          <a:solidFill>
                            <a:schemeClr val="tx1"/>
                          </a:solidFill>
                          <a:effectLst/>
                        </a:rPr>
                        <a:t>e</a:t>
                      </a:r>
                      <a:r>
                        <a:rPr lang="en-US" sz="1200" b="0" spc="5" dirty="0" err="1">
                          <a:solidFill>
                            <a:schemeClr val="tx1"/>
                          </a:solidFill>
                          <a:effectLst/>
                        </a:rPr>
                        <a:t>é</a:t>
                      </a:r>
                      <a:r>
                        <a:rPr lang="en-US" sz="1200" b="0" dirty="0" err="1">
                          <a:solidFill>
                            <a:schemeClr val="tx1"/>
                          </a:solidFill>
                          <a:effectLst/>
                        </a:rPr>
                        <a:t>p</a:t>
                      </a:r>
                      <a:r>
                        <a:rPr lang="en-US" sz="1200" b="0" spc="-15" dirty="0" err="1">
                          <a:solidFill>
                            <a:schemeClr val="tx1"/>
                          </a:solidFill>
                          <a:effectLst/>
                        </a:rPr>
                        <a:t>í</a:t>
                      </a:r>
                      <a:r>
                        <a:rPr lang="en-US" sz="1200" b="0" spc="5" dirty="0" err="1">
                          <a:solidFill>
                            <a:schemeClr val="tx1"/>
                          </a:solidFill>
                          <a:effectLst/>
                        </a:rPr>
                        <a:t>té</a:t>
                      </a:r>
                      <a:r>
                        <a:rPr lang="en-US" sz="1200" b="0" spc="-10" dirty="0" err="1">
                          <a:solidFill>
                            <a:schemeClr val="tx1"/>
                          </a:solidFill>
                          <a:effectLst/>
                        </a:rPr>
                        <a:t>s</a:t>
                      </a:r>
                      <a:r>
                        <a:rPr lang="en-US" sz="1200" b="0" spc="-25" dirty="0" err="1">
                          <a:solidFill>
                            <a:schemeClr val="tx1"/>
                          </a:solidFill>
                          <a:effectLst/>
                        </a:rPr>
                        <a:t>r</a:t>
                      </a:r>
                      <a:r>
                        <a:rPr lang="en-US" sz="1200" b="0" spc="5" dirty="0" err="1">
                          <a:solidFill>
                            <a:schemeClr val="tx1"/>
                          </a:solidFill>
                          <a:effectLst/>
                        </a:rPr>
                        <a:t>e</a:t>
                      </a:r>
                      <a:r>
                        <a:rPr lang="en-US" sz="1200" b="0" dirty="0">
                          <a:solidFill>
                            <a:schemeClr val="tx1"/>
                          </a:solidFill>
                          <a:effectLst/>
                        </a:rPr>
                        <a:t>.</a:t>
                      </a:r>
                      <a:endParaRPr lang="hu-HU" sz="1200" b="0" dirty="0">
                        <a:solidFill>
                          <a:schemeClr val="tx1"/>
                        </a:solidFill>
                        <a:effectLst/>
                      </a:endParaRPr>
                    </a:p>
                    <a:p>
                      <a:pPr marL="106045" marR="185420" algn="just">
                        <a:lnSpc>
                          <a:spcPct val="102000"/>
                        </a:lnSpc>
                        <a:spcBef>
                          <a:spcPts val="190"/>
                        </a:spcBef>
                        <a:spcAft>
                          <a:spcPts val="0"/>
                        </a:spcAft>
                      </a:pPr>
                      <a:r>
                        <a:rPr lang="en-US" sz="1200" b="0" dirty="0">
                          <a:solidFill>
                            <a:schemeClr val="tx1"/>
                          </a:solidFill>
                          <a:effectLst/>
                        </a:rPr>
                        <a:t>-</a:t>
                      </a:r>
                      <a:r>
                        <a:rPr lang="en-US" sz="1200" b="0" spc="15" dirty="0">
                          <a:solidFill>
                            <a:schemeClr val="tx1"/>
                          </a:solidFill>
                          <a:effectLst/>
                        </a:rPr>
                        <a:t> </a:t>
                      </a:r>
                      <a:r>
                        <a:rPr lang="en-US" sz="1200" b="0" dirty="0" err="1">
                          <a:solidFill>
                            <a:schemeClr val="tx1"/>
                          </a:solidFill>
                          <a:effectLst/>
                        </a:rPr>
                        <a:t>I</a:t>
                      </a:r>
                      <a:r>
                        <a:rPr lang="en-US" sz="1200" b="0" spc="-10" dirty="0" err="1">
                          <a:solidFill>
                            <a:schemeClr val="tx1"/>
                          </a:solidFill>
                          <a:effectLst/>
                        </a:rPr>
                        <a:t>s</a:t>
                      </a:r>
                      <a:r>
                        <a:rPr lang="en-US" sz="1200" b="0" spc="-15" dirty="0" err="1">
                          <a:solidFill>
                            <a:schemeClr val="tx1"/>
                          </a:solidFill>
                          <a:effectLst/>
                        </a:rPr>
                        <a:t>t</a:t>
                      </a:r>
                      <a:r>
                        <a:rPr lang="en-US" sz="1200" b="0" spc="5" dirty="0" err="1">
                          <a:solidFill>
                            <a:schemeClr val="tx1"/>
                          </a:solidFill>
                          <a:effectLst/>
                        </a:rPr>
                        <a:t>ál</a:t>
                      </a:r>
                      <a:r>
                        <a:rPr lang="en-US" sz="1200" b="0" spc="-15" dirty="0" err="1">
                          <a:solidFill>
                            <a:schemeClr val="tx1"/>
                          </a:solidFill>
                          <a:effectLst/>
                        </a:rPr>
                        <a:t>l</a:t>
                      </a:r>
                      <a:r>
                        <a:rPr lang="en-US" sz="1200" b="0" dirty="0" err="1">
                          <a:solidFill>
                            <a:schemeClr val="tx1"/>
                          </a:solidFill>
                          <a:effectLst/>
                        </a:rPr>
                        <a:t>ónk</a:t>
                      </a:r>
                      <a:r>
                        <a:rPr lang="en-US" sz="1200" b="0" spc="-15" dirty="0" err="1">
                          <a:solidFill>
                            <a:schemeClr val="tx1"/>
                          </a:solidFill>
                          <a:effectLst/>
                        </a:rPr>
                        <a:t>é</a:t>
                      </a:r>
                      <a:r>
                        <a:rPr lang="en-US" sz="1200" b="0" dirty="0" err="1">
                          <a:solidFill>
                            <a:schemeClr val="tx1"/>
                          </a:solidFill>
                          <a:effectLst/>
                        </a:rPr>
                        <a:t>nt</a:t>
                      </a:r>
                      <a:r>
                        <a:rPr lang="en-US" sz="1200" b="0" spc="10" dirty="0">
                          <a:solidFill>
                            <a:schemeClr val="tx1"/>
                          </a:solidFill>
                          <a:effectLst/>
                        </a:rPr>
                        <a:t> </a:t>
                      </a:r>
                      <a:r>
                        <a:rPr lang="en-US" sz="1200" b="0" dirty="0" err="1">
                          <a:solidFill>
                            <a:schemeClr val="tx1"/>
                          </a:solidFill>
                          <a:effectLst/>
                        </a:rPr>
                        <a:t>v</a:t>
                      </a:r>
                      <a:r>
                        <a:rPr lang="en-US" sz="1200" b="0" spc="-15" dirty="0" err="1">
                          <a:solidFill>
                            <a:schemeClr val="tx1"/>
                          </a:solidFill>
                          <a:effectLst/>
                        </a:rPr>
                        <a:t>á</a:t>
                      </a:r>
                      <a:r>
                        <a:rPr lang="en-US" sz="1200" b="0" spc="5" dirty="0" err="1">
                          <a:solidFill>
                            <a:schemeClr val="tx1"/>
                          </a:solidFill>
                          <a:effectLst/>
                        </a:rPr>
                        <a:t>lt</a:t>
                      </a:r>
                      <a:r>
                        <a:rPr lang="en-US" sz="1200" b="0" spc="-25" dirty="0" err="1">
                          <a:solidFill>
                            <a:schemeClr val="tx1"/>
                          </a:solidFill>
                          <a:effectLst/>
                        </a:rPr>
                        <a:t>o</a:t>
                      </a:r>
                      <a:r>
                        <a:rPr lang="en-US" sz="1200" b="0" spc="5" dirty="0" err="1">
                          <a:solidFill>
                            <a:schemeClr val="tx1"/>
                          </a:solidFill>
                          <a:effectLst/>
                        </a:rPr>
                        <a:t>z</a:t>
                      </a:r>
                      <a:r>
                        <a:rPr lang="en-US" sz="1200" b="0" dirty="0" err="1">
                          <a:solidFill>
                            <a:schemeClr val="tx1"/>
                          </a:solidFill>
                          <a:effectLst/>
                        </a:rPr>
                        <a:t>ó</a:t>
                      </a:r>
                      <a:r>
                        <a:rPr lang="en-US" sz="1200" b="0"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á</a:t>
                      </a:r>
                      <a:r>
                        <a:rPr lang="en-US" sz="1200" b="0" spc="5" dirty="0" err="1">
                          <a:solidFill>
                            <a:schemeClr val="tx1"/>
                          </a:solidFill>
                          <a:effectLst/>
                        </a:rPr>
                        <a:t>m</a:t>
                      </a:r>
                      <a:r>
                        <a:rPr lang="en-US" sz="1200" b="0" dirty="0" err="1">
                          <a:solidFill>
                            <a:schemeClr val="tx1"/>
                          </a:solidFill>
                          <a:effectLst/>
                        </a:rPr>
                        <a:t>ú</a:t>
                      </a:r>
                      <a:r>
                        <a:rPr lang="en-US" sz="1200" b="0" dirty="0">
                          <a:solidFill>
                            <a:schemeClr val="tx1"/>
                          </a:solidFill>
                          <a:effectLst/>
                        </a:rPr>
                        <a:t> </a:t>
                      </a:r>
                      <a:r>
                        <a:rPr lang="en-US" sz="1200" b="0" dirty="0" err="1">
                          <a:solidFill>
                            <a:schemeClr val="tx1"/>
                          </a:solidFill>
                          <a:effectLst/>
                        </a:rPr>
                        <a:t>v</a:t>
                      </a:r>
                      <a:r>
                        <a:rPr lang="en-US" sz="1200" b="0" spc="-15" dirty="0" err="1">
                          <a:solidFill>
                            <a:schemeClr val="tx1"/>
                          </a:solidFill>
                          <a:effectLst/>
                        </a:rPr>
                        <a:t>e</a:t>
                      </a:r>
                      <a:r>
                        <a:rPr lang="en-US" sz="1200" b="0" dirty="0" err="1">
                          <a:solidFill>
                            <a:schemeClr val="tx1"/>
                          </a:solidFill>
                          <a:effectLst/>
                        </a:rPr>
                        <a:t>n</a:t>
                      </a:r>
                      <a:r>
                        <a:rPr lang="en-US" sz="1200" b="0" spc="5" dirty="0" err="1">
                          <a:solidFill>
                            <a:schemeClr val="tx1"/>
                          </a:solidFill>
                          <a:effectLst/>
                        </a:rPr>
                        <a:t>t</a:t>
                      </a:r>
                      <a:r>
                        <a:rPr lang="en-US" sz="1200" b="0" spc="-15" dirty="0" err="1">
                          <a:solidFill>
                            <a:schemeClr val="tx1"/>
                          </a:solidFill>
                          <a:effectLst/>
                        </a:rPr>
                        <a:t>i</a:t>
                      </a:r>
                      <a:r>
                        <a:rPr lang="en-US" sz="1200" b="0" spc="5" dirty="0" err="1">
                          <a:solidFill>
                            <a:schemeClr val="tx1"/>
                          </a:solidFill>
                          <a:effectLst/>
                        </a:rPr>
                        <a:t>l</a:t>
                      </a:r>
                      <a:r>
                        <a:rPr lang="en-US" sz="1200" b="0" spc="-15" dirty="0" err="1">
                          <a:solidFill>
                            <a:schemeClr val="tx1"/>
                          </a:solidFill>
                          <a:effectLst/>
                        </a:rPr>
                        <a:t>l</a:t>
                      </a:r>
                      <a:r>
                        <a:rPr lang="en-US" sz="1200" b="0" spc="5" dirty="0" err="1">
                          <a:solidFill>
                            <a:schemeClr val="tx1"/>
                          </a:solidFill>
                          <a:effectLst/>
                        </a:rPr>
                        <a:t>át</a:t>
                      </a:r>
                      <a:r>
                        <a:rPr lang="en-US" sz="1200" b="0" spc="-25" dirty="0" err="1">
                          <a:solidFill>
                            <a:schemeClr val="tx1"/>
                          </a:solidFill>
                          <a:effectLst/>
                        </a:rPr>
                        <a:t>o</a:t>
                      </a:r>
                      <a:r>
                        <a:rPr lang="en-US" sz="1200" b="0" dirty="0" err="1">
                          <a:solidFill>
                            <a:schemeClr val="tx1"/>
                          </a:solidFill>
                          <a:effectLst/>
                        </a:rPr>
                        <a:t>r</a:t>
                      </a:r>
                      <a:r>
                        <a:rPr lang="en-US" sz="1200" b="0" spc="30" dirty="0">
                          <a:solidFill>
                            <a:schemeClr val="tx1"/>
                          </a:solidFill>
                          <a:effectLst/>
                        </a:rPr>
                        <a:t> </a:t>
                      </a:r>
                      <a:r>
                        <a:rPr lang="en-US" sz="1200" b="0" spc="-25" dirty="0" err="1">
                          <a:solidFill>
                            <a:schemeClr val="tx1"/>
                          </a:solidFill>
                          <a:effectLst/>
                        </a:rPr>
                        <a:t>b</a:t>
                      </a:r>
                      <a:r>
                        <a:rPr lang="en-US" sz="1200" b="0" spc="5" dirty="0" err="1">
                          <a:solidFill>
                            <a:schemeClr val="tx1"/>
                          </a:solidFill>
                          <a:effectLst/>
                        </a:rPr>
                        <a:t>i</a:t>
                      </a:r>
                      <a:r>
                        <a:rPr lang="en-US" sz="1200" b="0" spc="-15" dirty="0" err="1">
                          <a:solidFill>
                            <a:schemeClr val="tx1"/>
                          </a:solidFill>
                          <a:effectLst/>
                        </a:rPr>
                        <a:t>z</a:t>
                      </a:r>
                      <a:r>
                        <a:rPr lang="en-US" sz="1200" b="0" spc="5" dirty="0" err="1">
                          <a:solidFill>
                            <a:schemeClr val="tx1"/>
                          </a:solidFill>
                          <a:effectLst/>
                        </a:rPr>
                        <a:t>t</a:t>
                      </a:r>
                      <a:r>
                        <a:rPr lang="en-US" sz="1200" b="0" dirty="0" err="1">
                          <a:solidFill>
                            <a:schemeClr val="tx1"/>
                          </a:solidFill>
                          <a:effectLst/>
                        </a:rPr>
                        <a:t>o</a:t>
                      </a:r>
                      <a:r>
                        <a:rPr lang="en-US" sz="1200" b="0" spc="-10" dirty="0" err="1">
                          <a:solidFill>
                            <a:schemeClr val="tx1"/>
                          </a:solidFill>
                          <a:effectLst/>
                        </a:rPr>
                        <a:t>s</a:t>
                      </a:r>
                      <a:r>
                        <a:rPr lang="en-US" sz="1200" b="0" spc="5" dirty="0" err="1">
                          <a:solidFill>
                            <a:schemeClr val="tx1"/>
                          </a:solidFill>
                          <a:effectLst/>
                        </a:rPr>
                        <a:t>í</a:t>
                      </a:r>
                      <a:r>
                        <a:rPr lang="en-US" sz="1200" b="0" spc="-15" dirty="0" err="1">
                          <a:solidFill>
                            <a:schemeClr val="tx1"/>
                          </a:solidFill>
                          <a:effectLst/>
                        </a:rPr>
                        <a:t>t</a:t>
                      </a:r>
                      <a:r>
                        <a:rPr lang="en-US" sz="1200" b="0" spc="5" dirty="0" err="1">
                          <a:solidFill>
                            <a:schemeClr val="tx1"/>
                          </a:solidFill>
                          <a:effectLst/>
                        </a:rPr>
                        <a:t>j</a:t>
                      </a:r>
                      <a:r>
                        <a:rPr lang="en-US" sz="1200" b="0" dirty="0" err="1">
                          <a:solidFill>
                            <a:schemeClr val="tx1"/>
                          </a:solidFill>
                          <a:effectLst/>
                        </a:rPr>
                        <a:t>a</a:t>
                      </a:r>
                      <a:r>
                        <a:rPr lang="en-US" sz="1200" b="0" spc="25" dirty="0">
                          <a:solidFill>
                            <a:schemeClr val="tx1"/>
                          </a:solidFill>
                          <a:effectLst/>
                        </a:rPr>
                        <a:t> </a:t>
                      </a:r>
                      <a:r>
                        <a:rPr lang="en-US" sz="1200" b="0" dirty="0">
                          <a:solidFill>
                            <a:schemeClr val="tx1"/>
                          </a:solidFill>
                          <a:effectLst/>
                        </a:rPr>
                        <a:t>a </a:t>
                      </a:r>
                      <a:r>
                        <a:rPr lang="en-US" sz="1200" b="0" spc="-10" dirty="0" err="1">
                          <a:solidFill>
                            <a:schemeClr val="tx1"/>
                          </a:solidFill>
                          <a:effectLst/>
                        </a:rPr>
                        <a:t>s</a:t>
                      </a:r>
                      <a:r>
                        <a:rPr lang="en-US" sz="1200" b="0" spc="5" dirty="0" err="1">
                          <a:solidFill>
                            <a:schemeClr val="tx1"/>
                          </a:solidFill>
                          <a:effectLst/>
                        </a:rPr>
                        <a:t>ze</a:t>
                      </a:r>
                      <a:r>
                        <a:rPr lang="en-US" sz="1200" b="0" spc="-15" dirty="0" err="1">
                          <a:solidFill>
                            <a:schemeClr val="tx1"/>
                          </a:solidFill>
                          <a:effectLst/>
                        </a:rPr>
                        <a:t>l</a:t>
                      </a:r>
                      <a:r>
                        <a:rPr lang="en-US" sz="1200" b="0" spc="5" dirty="0" err="1">
                          <a:solidFill>
                            <a:schemeClr val="tx1"/>
                          </a:solidFill>
                          <a:effectLst/>
                        </a:rPr>
                        <a:t>l</a:t>
                      </a:r>
                      <a:r>
                        <a:rPr lang="en-US" sz="1200" b="0" dirty="0" err="1">
                          <a:solidFill>
                            <a:schemeClr val="tx1"/>
                          </a:solidFill>
                          <a:effectLst/>
                        </a:rPr>
                        <a:t>ő</a:t>
                      </a:r>
                      <a:r>
                        <a:rPr lang="en-US" sz="1200" b="0" spc="-15" dirty="0" err="1">
                          <a:solidFill>
                            <a:schemeClr val="tx1"/>
                          </a:solidFill>
                          <a:effectLst/>
                        </a:rPr>
                        <a:t>z</a:t>
                      </a:r>
                      <a:r>
                        <a:rPr lang="en-US" sz="1200" b="0" spc="5" dirty="0" err="1">
                          <a:solidFill>
                            <a:schemeClr val="tx1"/>
                          </a:solidFill>
                          <a:effectLst/>
                        </a:rPr>
                        <a:t>t</a:t>
                      </a:r>
                      <a:r>
                        <a:rPr lang="en-US" sz="1200" b="0" spc="-15" dirty="0" err="1">
                          <a:solidFill>
                            <a:schemeClr val="tx1"/>
                          </a:solidFill>
                          <a:effectLst/>
                        </a:rPr>
                        <a:t>e</a:t>
                      </a:r>
                      <a:r>
                        <a:rPr lang="en-US" sz="1200" b="0" spc="5" dirty="0" err="1">
                          <a:solidFill>
                            <a:schemeClr val="tx1"/>
                          </a:solidFill>
                          <a:effectLst/>
                        </a:rPr>
                        <a:t>té</a:t>
                      </a:r>
                      <a:r>
                        <a:rPr lang="en-US" sz="1200" b="0" spc="-10" dirty="0" err="1">
                          <a:solidFill>
                            <a:schemeClr val="tx1"/>
                          </a:solidFill>
                          <a:effectLst/>
                        </a:rPr>
                        <a:t>s</a:t>
                      </a:r>
                      <a:r>
                        <a:rPr lang="en-US" sz="1200" b="0" spc="-15" dirty="0" err="1">
                          <a:solidFill>
                            <a:schemeClr val="tx1"/>
                          </a:solidFill>
                          <a:effectLst/>
                        </a:rPr>
                        <a:t>t</a:t>
                      </a:r>
                      <a:r>
                        <a:rPr lang="en-US" sz="1200" b="0" dirty="0">
                          <a:solidFill>
                            <a:schemeClr val="tx1"/>
                          </a:solidFill>
                          <a:effectLst/>
                        </a:rPr>
                        <a:t>,</a:t>
                      </a:r>
                      <a:r>
                        <a:rPr lang="en-US" sz="1200" b="0" spc="30" dirty="0">
                          <a:solidFill>
                            <a:schemeClr val="tx1"/>
                          </a:solidFill>
                          <a:effectLst/>
                        </a:rPr>
                        <a:t> </a:t>
                      </a:r>
                      <a:r>
                        <a:rPr lang="en-US" sz="1200" b="0" spc="-15" dirty="0" err="1">
                          <a:solidFill>
                            <a:schemeClr val="tx1"/>
                          </a:solidFill>
                          <a:effectLst/>
                        </a:rPr>
                        <a:t>a</a:t>
                      </a:r>
                      <a:r>
                        <a:rPr lang="en-US" sz="1200" b="0" spc="5" dirty="0" err="1">
                          <a:solidFill>
                            <a:schemeClr val="tx1"/>
                          </a:solidFill>
                          <a:effectLst/>
                        </a:rPr>
                        <a:t>m</a:t>
                      </a:r>
                      <a:r>
                        <a:rPr lang="en-US" sz="1200" b="0" spc="-15" dirty="0" err="1">
                          <a:solidFill>
                            <a:schemeClr val="tx1"/>
                          </a:solidFill>
                          <a:effectLst/>
                        </a:rPr>
                        <a:t>e</a:t>
                      </a:r>
                      <a:r>
                        <a:rPr lang="en-US" sz="1200" b="0" spc="5" dirty="0" err="1">
                          <a:solidFill>
                            <a:schemeClr val="tx1"/>
                          </a:solidFill>
                          <a:effectLst/>
                        </a:rPr>
                        <a:t>l</a:t>
                      </a:r>
                      <a:r>
                        <a:rPr lang="en-US" sz="1200" b="0" dirty="0" err="1">
                          <a:solidFill>
                            <a:schemeClr val="tx1"/>
                          </a:solidFill>
                          <a:effectLst/>
                        </a:rPr>
                        <a:t>y</a:t>
                      </a:r>
                      <a:r>
                        <a:rPr lang="en-US" sz="1200" b="0" spc="5" dirty="0" err="1">
                          <a:solidFill>
                            <a:schemeClr val="tx1"/>
                          </a:solidFill>
                          <a:effectLst/>
                        </a:rPr>
                        <a:t>e</a:t>
                      </a:r>
                      <a:r>
                        <a:rPr lang="en-US" sz="1200" b="0" dirty="0" err="1">
                          <a:solidFill>
                            <a:schemeClr val="tx1"/>
                          </a:solidFill>
                          <a:effectLst/>
                        </a:rPr>
                        <a:t>k</a:t>
                      </a:r>
                      <a:r>
                        <a:rPr lang="en-US" sz="1200" b="0" dirty="0">
                          <a:solidFill>
                            <a:schemeClr val="tx1"/>
                          </a:solidFill>
                          <a:effectLst/>
                        </a:rPr>
                        <a:t> </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á</a:t>
                      </a:r>
                      <a:r>
                        <a:rPr lang="en-US" sz="1200" b="0" spc="-15" dirty="0" err="1">
                          <a:solidFill>
                            <a:schemeClr val="tx1"/>
                          </a:solidFill>
                          <a:effectLst/>
                        </a:rPr>
                        <a:t>m</a:t>
                      </a:r>
                      <a:r>
                        <a:rPr lang="en-US" sz="1200" b="0" spc="5" dirty="0" err="1">
                          <a:solidFill>
                            <a:schemeClr val="tx1"/>
                          </a:solidFill>
                          <a:effectLst/>
                        </a:rPr>
                        <a:t>ít</a:t>
                      </a:r>
                      <a:r>
                        <a:rPr lang="en-US" sz="1200" b="0" spc="-25" dirty="0" err="1">
                          <a:solidFill>
                            <a:schemeClr val="tx1"/>
                          </a:solidFill>
                          <a:effectLst/>
                        </a:rPr>
                        <a:t>ó</a:t>
                      </a:r>
                      <a:r>
                        <a:rPr lang="en-US" sz="1200" b="0" dirty="0" err="1">
                          <a:solidFill>
                            <a:schemeClr val="tx1"/>
                          </a:solidFill>
                          <a:effectLst/>
                        </a:rPr>
                        <a:t>g</a:t>
                      </a:r>
                      <a:r>
                        <a:rPr lang="en-US" sz="1200" b="0" spc="5" dirty="0" err="1">
                          <a:solidFill>
                            <a:schemeClr val="tx1"/>
                          </a:solidFill>
                          <a:effectLst/>
                        </a:rPr>
                        <a:t>é</a:t>
                      </a:r>
                      <a:r>
                        <a:rPr lang="en-US" sz="1200" b="0" dirty="0" err="1">
                          <a:solidFill>
                            <a:schemeClr val="tx1"/>
                          </a:solidFill>
                          <a:effectLst/>
                        </a:rPr>
                        <a:t>p</a:t>
                      </a:r>
                      <a:r>
                        <a:rPr lang="en-US" sz="1200" b="0" spc="5" dirty="0">
                          <a:solidFill>
                            <a:schemeClr val="tx1"/>
                          </a:solidFill>
                          <a:effectLst/>
                        </a:rPr>
                        <a:t> </a:t>
                      </a:r>
                      <a:r>
                        <a:rPr lang="en-US" sz="1200" b="0" spc="-15" dirty="0" err="1">
                          <a:solidFill>
                            <a:schemeClr val="tx1"/>
                          </a:solidFill>
                          <a:effectLst/>
                        </a:rPr>
                        <a:t>á</a:t>
                      </a:r>
                      <a:r>
                        <a:rPr lang="en-US" sz="1200" b="0" spc="5" dirty="0" err="1">
                          <a:solidFill>
                            <a:schemeClr val="tx1"/>
                          </a:solidFill>
                          <a:effectLst/>
                        </a:rPr>
                        <a:t>l</a:t>
                      </a:r>
                      <a:r>
                        <a:rPr lang="en-US" sz="1200" b="0" spc="-15" dirty="0" err="1">
                          <a:solidFill>
                            <a:schemeClr val="tx1"/>
                          </a:solidFill>
                          <a:effectLst/>
                        </a:rPr>
                        <a:t>t</a:t>
                      </a:r>
                      <a:r>
                        <a:rPr lang="en-US" sz="1200" b="0" spc="5" dirty="0" err="1">
                          <a:solidFill>
                            <a:schemeClr val="tx1"/>
                          </a:solidFill>
                          <a:effectLst/>
                        </a:rPr>
                        <a:t>a</a:t>
                      </a:r>
                      <a:r>
                        <a:rPr lang="en-US" sz="1200" b="0" dirty="0" err="1">
                          <a:solidFill>
                            <a:schemeClr val="tx1"/>
                          </a:solidFill>
                          <a:effectLst/>
                        </a:rPr>
                        <a:t>l</a:t>
                      </a:r>
                      <a:r>
                        <a:rPr lang="en-US" sz="1200" b="0" spc="10" dirty="0">
                          <a:solidFill>
                            <a:schemeClr val="tx1"/>
                          </a:solidFill>
                          <a:effectLst/>
                        </a:rPr>
                        <a:t> </a:t>
                      </a:r>
                      <a:r>
                        <a:rPr lang="en-US" sz="1200" b="0" dirty="0" err="1">
                          <a:solidFill>
                            <a:schemeClr val="tx1"/>
                          </a:solidFill>
                          <a:effectLst/>
                        </a:rPr>
                        <a:t>v</a:t>
                      </a:r>
                      <a:r>
                        <a:rPr lang="en-US" sz="1200" b="0" spc="-15" dirty="0" err="1">
                          <a:solidFill>
                            <a:schemeClr val="tx1"/>
                          </a:solidFill>
                          <a:effectLst/>
                        </a:rPr>
                        <a:t>e</a:t>
                      </a:r>
                      <a:r>
                        <a:rPr lang="en-US" sz="1200" b="0" spc="5" dirty="0" err="1">
                          <a:solidFill>
                            <a:schemeClr val="tx1"/>
                          </a:solidFill>
                          <a:effectLst/>
                        </a:rPr>
                        <a:t>z</a:t>
                      </a:r>
                      <a:r>
                        <a:rPr lang="en-US" sz="1200" b="0" spc="-15" dirty="0" err="1">
                          <a:solidFill>
                            <a:schemeClr val="tx1"/>
                          </a:solidFill>
                          <a:effectLst/>
                        </a:rPr>
                        <a:t>é</a:t>
                      </a:r>
                      <a:r>
                        <a:rPr lang="en-US" sz="1200" b="0" dirty="0" err="1">
                          <a:solidFill>
                            <a:schemeClr val="tx1"/>
                          </a:solidFill>
                          <a:effectLst/>
                        </a:rPr>
                        <a:t>r</a:t>
                      </a:r>
                      <a:r>
                        <a:rPr lang="en-US" sz="1200" b="0" spc="-15" dirty="0" err="1">
                          <a:solidFill>
                            <a:schemeClr val="tx1"/>
                          </a:solidFill>
                          <a:effectLst/>
                        </a:rPr>
                        <a:t>e</a:t>
                      </a:r>
                      <a:r>
                        <a:rPr lang="en-US" sz="1200" b="0" spc="5" dirty="0" err="1">
                          <a:solidFill>
                            <a:schemeClr val="tx1"/>
                          </a:solidFill>
                          <a:effectLst/>
                        </a:rPr>
                        <a:t>lt</a:t>
                      </a:r>
                      <a:r>
                        <a:rPr lang="en-US" sz="1200" b="0" spc="-15" dirty="0" err="1">
                          <a:solidFill>
                            <a:schemeClr val="tx1"/>
                          </a:solidFill>
                          <a:effectLst/>
                        </a:rPr>
                        <a:t>e</a:t>
                      </a:r>
                      <a:r>
                        <a:rPr lang="en-US" sz="1200" b="0" dirty="0" err="1">
                          <a:solidFill>
                            <a:schemeClr val="tx1"/>
                          </a:solidFill>
                          <a:effectLst/>
                        </a:rPr>
                        <a:t>k</a:t>
                      </a:r>
                      <a:r>
                        <a:rPr lang="en-US" sz="1200" b="0" dirty="0">
                          <a:solidFill>
                            <a:schemeClr val="tx1"/>
                          </a:solidFill>
                          <a:effectLst/>
                        </a:rPr>
                        <a:t>.</a:t>
                      </a:r>
                      <a:endParaRPr lang="hu-HU" sz="1200" b="0" dirty="0">
                        <a:solidFill>
                          <a:schemeClr val="tx1"/>
                        </a:solidFill>
                        <a:effectLst/>
                      </a:endParaRPr>
                    </a:p>
                    <a:p>
                      <a:pPr marL="106045" marR="66040" algn="just">
                        <a:spcBef>
                          <a:spcPts val="165"/>
                        </a:spcBef>
                        <a:spcAft>
                          <a:spcPts val="0"/>
                        </a:spcAft>
                      </a:pPr>
                      <a:r>
                        <a:rPr lang="en-US" sz="1200" b="0" dirty="0">
                          <a:solidFill>
                            <a:schemeClr val="tx1"/>
                          </a:solidFill>
                          <a:effectLst/>
                        </a:rPr>
                        <a:t>-</a:t>
                      </a:r>
                      <a:r>
                        <a:rPr lang="en-US" sz="1200" b="0" spc="15" dirty="0">
                          <a:solidFill>
                            <a:schemeClr val="tx1"/>
                          </a:solidFill>
                          <a:effectLst/>
                        </a:rPr>
                        <a:t> </a:t>
                      </a:r>
                      <a:r>
                        <a:rPr lang="en-US" sz="1200" b="0" dirty="0">
                          <a:solidFill>
                            <a:schemeClr val="tx1"/>
                          </a:solidFill>
                          <a:effectLst/>
                        </a:rPr>
                        <a:t>A</a:t>
                      </a:r>
                      <a:r>
                        <a:rPr lang="en-US" sz="1200" b="0" spc="5" dirty="0">
                          <a:solidFill>
                            <a:schemeClr val="tx1"/>
                          </a:solidFill>
                          <a:effectLst/>
                        </a:rPr>
                        <a:t> </a:t>
                      </a:r>
                      <a:r>
                        <a:rPr lang="en-US" sz="1200" b="0" spc="-25" dirty="0" err="1">
                          <a:solidFill>
                            <a:schemeClr val="tx1"/>
                          </a:solidFill>
                          <a:effectLst/>
                        </a:rPr>
                        <a:t>n</a:t>
                      </a:r>
                      <a:r>
                        <a:rPr lang="en-US" sz="1200" b="0" spc="5" dirty="0" err="1">
                          <a:solidFill>
                            <a:schemeClr val="tx1"/>
                          </a:solidFill>
                          <a:effectLst/>
                        </a:rPr>
                        <a:t>e</a:t>
                      </a:r>
                      <a:r>
                        <a:rPr lang="en-US" sz="1200" b="0" spc="-25" dirty="0" err="1">
                          <a:solidFill>
                            <a:schemeClr val="tx1"/>
                          </a:solidFill>
                          <a:effectLst/>
                        </a:rPr>
                        <a:t>v</a:t>
                      </a:r>
                      <a:r>
                        <a:rPr lang="en-US" sz="1200" b="0" spc="5" dirty="0" err="1">
                          <a:solidFill>
                            <a:schemeClr val="tx1"/>
                          </a:solidFill>
                          <a:effectLst/>
                        </a:rPr>
                        <a:t>el</a:t>
                      </a:r>
                      <a:r>
                        <a:rPr lang="en-US" sz="1200" b="0" spc="-25" dirty="0" err="1">
                          <a:solidFill>
                            <a:schemeClr val="tx1"/>
                          </a:solidFill>
                          <a:effectLst/>
                        </a:rPr>
                        <a:t>ő</a:t>
                      </a:r>
                      <a:r>
                        <a:rPr lang="en-US" sz="1200" b="0" spc="5" dirty="0" err="1">
                          <a:solidFill>
                            <a:schemeClr val="tx1"/>
                          </a:solidFill>
                          <a:effectLst/>
                        </a:rPr>
                        <a:t>é</a:t>
                      </a:r>
                      <a:r>
                        <a:rPr lang="en-US" sz="1200" b="0" dirty="0" err="1">
                          <a:solidFill>
                            <a:schemeClr val="tx1"/>
                          </a:solidFill>
                          <a:effectLst/>
                        </a:rPr>
                        <a:t>pü</a:t>
                      </a:r>
                      <a:r>
                        <a:rPr lang="en-US" sz="1200" b="0" spc="-15" dirty="0" err="1">
                          <a:solidFill>
                            <a:schemeClr val="tx1"/>
                          </a:solidFill>
                          <a:effectLst/>
                        </a:rPr>
                        <a:t>l</a:t>
                      </a:r>
                      <a:r>
                        <a:rPr lang="en-US" sz="1200" b="0" spc="5" dirty="0" err="1">
                          <a:solidFill>
                            <a:schemeClr val="tx1"/>
                          </a:solidFill>
                          <a:effectLst/>
                        </a:rPr>
                        <a:t>e</a:t>
                      </a:r>
                      <a:r>
                        <a:rPr lang="en-US" sz="1200" b="0" spc="-15" dirty="0" err="1">
                          <a:solidFill>
                            <a:schemeClr val="tx1"/>
                          </a:solidFill>
                          <a:effectLst/>
                        </a:rPr>
                        <a:t>t</a:t>
                      </a:r>
                      <a:r>
                        <a:rPr lang="en-US" sz="1200" b="0" spc="5" dirty="0" err="1">
                          <a:solidFill>
                            <a:schemeClr val="tx1"/>
                          </a:solidFill>
                          <a:effectLst/>
                        </a:rPr>
                        <a:t>e</a:t>
                      </a:r>
                      <a:r>
                        <a:rPr lang="en-US" sz="1200" b="0" dirty="0" err="1">
                          <a:solidFill>
                            <a:schemeClr val="tx1"/>
                          </a:solidFill>
                          <a:effectLst/>
                        </a:rPr>
                        <a:t>k</a:t>
                      </a:r>
                      <a:r>
                        <a:rPr lang="en-US" sz="1200" b="0" spc="-25" dirty="0" err="1">
                          <a:solidFill>
                            <a:schemeClr val="tx1"/>
                          </a:solidFill>
                          <a:effectLst/>
                        </a:rPr>
                        <a:t>b</a:t>
                      </a:r>
                      <a:r>
                        <a:rPr lang="en-US" sz="1200" b="0" spc="5" dirty="0" err="1">
                          <a:solidFill>
                            <a:schemeClr val="tx1"/>
                          </a:solidFill>
                          <a:effectLst/>
                        </a:rPr>
                        <a:t>e</a:t>
                      </a:r>
                      <a:r>
                        <a:rPr lang="en-US" sz="1200" b="0" dirty="0" err="1">
                          <a:solidFill>
                            <a:schemeClr val="tx1"/>
                          </a:solidFill>
                          <a:effectLst/>
                        </a:rPr>
                        <a:t>n</a:t>
                      </a:r>
                      <a:r>
                        <a:rPr lang="en-US" sz="1200" b="0" spc="20" dirty="0">
                          <a:solidFill>
                            <a:schemeClr val="tx1"/>
                          </a:solidFill>
                          <a:effectLst/>
                        </a:rPr>
                        <a:t> </a:t>
                      </a:r>
                      <a:r>
                        <a:rPr lang="en-US" sz="1200" b="0" dirty="0" err="1">
                          <a:solidFill>
                            <a:schemeClr val="tx1"/>
                          </a:solidFill>
                          <a:effectLst/>
                        </a:rPr>
                        <a:t>prog</a:t>
                      </a:r>
                      <a:r>
                        <a:rPr lang="en-US" sz="1200" b="0" spc="-25" dirty="0" err="1">
                          <a:solidFill>
                            <a:schemeClr val="tx1"/>
                          </a:solidFill>
                          <a:effectLst/>
                        </a:rPr>
                        <a:t>r</a:t>
                      </a:r>
                      <a:r>
                        <a:rPr lang="en-US" sz="1200" b="0" spc="5" dirty="0" err="1">
                          <a:solidFill>
                            <a:schemeClr val="tx1"/>
                          </a:solidFill>
                          <a:effectLst/>
                        </a:rPr>
                        <a:t>a</a:t>
                      </a:r>
                      <a:r>
                        <a:rPr lang="en-US" sz="1200" b="0" spc="-15" dirty="0" err="1">
                          <a:solidFill>
                            <a:schemeClr val="tx1"/>
                          </a:solidFill>
                          <a:effectLst/>
                        </a:rPr>
                        <a:t>m</a:t>
                      </a:r>
                      <a:r>
                        <a:rPr lang="en-US" sz="1200" b="0" dirty="0" err="1">
                          <a:solidFill>
                            <a:schemeClr val="tx1"/>
                          </a:solidFill>
                          <a:effectLst/>
                        </a:rPr>
                        <a:t>o</a:t>
                      </a:r>
                      <a:r>
                        <a:rPr lang="en-US" sz="1200" b="0" spc="5" dirty="0" err="1">
                          <a:solidFill>
                            <a:schemeClr val="tx1"/>
                          </a:solidFill>
                          <a:effectLst/>
                        </a:rPr>
                        <a:t>z</a:t>
                      </a:r>
                      <a:r>
                        <a:rPr lang="en-US" sz="1200" b="0" spc="-25" dirty="0" err="1">
                          <a:solidFill>
                            <a:schemeClr val="tx1"/>
                          </a:solidFill>
                          <a:effectLst/>
                        </a:rPr>
                        <a:t>o</a:t>
                      </a:r>
                      <a:r>
                        <a:rPr lang="en-US" sz="1200" b="0" spc="5" dirty="0" err="1">
                          <a:solidFill>
                            <a:schemeClr val="tx1"/>
                          </a:solidFill>
                          <a:effectLst/>
                        </a:rPr>
                        <a:t>t</a:t>
                      </a:r>
                      <a:r>
                        <a:rPr lang="en-US" sz="1200" b="0" spc="-15" dirty="0" err="1">
                          <a:solidFill>
                            <a:schemeClr val="tx1"/>
                          </a:solidFill>
                          <a:effectLst/>
                        </a:rPr>
                        <a:t>t</a:t>
                      </a:r>
                      <a:r>
                        <a:rPr lang="en-US" sz="1200" b="0" spc="5" dirty="0" err="1">
                          <a:solidFill>
                            <a:schemeClr val="tx1"/>
                          </a:solidFill>
                          <a:effectLst/>
                        </a:rPr>
                        <a:t>a</a:t>
                      </a:r>
                      <a:r>
                        <a:rPr lang="en-US" sz="1200" b="0" dirty="0" err="1">
                          <a:solidFill>
                            <a:schemeClr val="tx1"/>
                          </a:solidFill>
                          <a:effectLst/>
                        </a:rPr>
                        <a:t>n</a:t>
                      </a:r>
                      <a:r>
                        <a:rPr lang="en-US" sz="1200" b="0" spc="30" dirty="0">
                          <a:solidFill>
                            <a:schemeClr val="tx1"/>
                          </a:solidFill>
                          <a:effectLst/>
                        </a:rPr>
                        <a:t> </a:t>
                      </a:r>
                      <a:r>
                        <a:rPr lang="en-US" sz="1200" b="0" spc="-30" dirty="0" err="1">
                          <a:solidFill>
                            <a:schemeClr val="tx1"/>
                          </a:solidFill>
                          <a:effectLst/>
                        </a:rPr>
                        <a:t>s</a:t>
                      </a:r>
                      <a:r>
                        <a:rPr lang="en-US" sz="1200" b="0" spc="5" dirty="0" err="1">
                          <a:solidFill>
                            <a:schemeClr val="tx1"/>
                          </a:solidFill>
                          <a:effectLst/>
                        </a:rPr>
                        <a:t>za</a:t>
                      </a:r>
                      <a:r>
                        <a:rPr lang="en-US" sz="1200" b="0" spc="-25" dirty="0" err="1">
                          <a:solidFill>
                            <a:schemeClr val="tx1"/>
                          </a:solidFill>
                          <a:effectLst/>
                        </a:rPr>
                        <a:t>b</a:t>
                      </a:r>
                      <a:r>
                        <a:rPr lang="en-US" sz="1200" b="0" spc="5" dirty="0" err="1">
                          <a:solidFill>
                            <a:schemeClr val="tx1"/>
                          </a:solidFill>
                          <a:effectLst/>
                        </a:rPr>
                        <a:t>ál</a:t>
                      </a:r>
                      <a:r>
                        <a:rPr lang="en-US" sz="1200" b="0" spc="-25" dirty="0" err="1">
                          <a:solidFill>
                            <a:schemeClr val="tx1"/>
                          </a:solidFill>
                          <a:effectLst/>
                        </a:rPr>
                        <a:t>y</a:t>
                      </a:r>
                      <a:r>
                        <a:rPr lang="en-US" sz="1200" b="0" dirty="0" err="1">
                          <a:solidFill>
                            <a:schemeClr val="tx1"/>
                          </a:solidFill>
                          <a:effectLst/>
                        </a:rPr>
                        <a:t>o</a:t>
                      </a:r>
                      <a:r>
                        <a:rPr lang="en-US" sz="1200" b="0" spc="-15" dirty="0" err="1">
                          <a:solidFill>
                            <a:schemeClr val="tx1"/>
                          </a:solidFill>
                          <a:effectLst/>
                        </a:rPr>
                        <a:t>z</a:t>
                      </a:r>
                      <a:r>
                        <a:rPr lang="en-US" sz="1200" b="0" spc="5" dirty="0" err="1">
                          <a:solidFill>
                            <a:schemeClr val="tx1"/>
                          </a:solidFill>
                          <a:effectLst/>
                        </a:rPr>
                        <a:t>zá</a:t>
                      </a:r>
                      <a:r>
                        <a:rPr lang="en-US" sz="1200" b="0" dirty="0" err="1">
                          <a:solidFill>
                            <a:schemeClr val="tx1"/>
                          </a:solidFill>
                          <a:effectLst/>
                        </a:rPr>
                        <a:t>k</a:t>
                      </a:r>
                      <a:r>
                        <a:rPr lang="en-US" sz="1200" b="0" dirty="0">
                          <a:solidFill>
                            <a:schemeClr val="tx1"/>
                          </a:solidFill>
                          <a:effectLst/>
                        </a:rPr>
                        <a:t> a</a:t>
                      </a:r>
                      <a:r>
                        <a:rPr lang="en-US" sz="1200" b="0" spc="25" dirty="0">
                          <a:solidFill>
                            <a:schemeClr val="tx1"/>
                          </a:solidFill>
                          <a:effectLst/>
                        </a:rPr>
                        <a:t> </a:t>
                      </a:r>
                      <a:r>
                        <a:rPr lang="en-US" sz="1200" b="0" dirty="0" err="1">
                          <a:solidFill>
                            <a:schemeClr val="tx1"/>
                          </a:solidFill>
                          <a:effectLst/>
                        </a:rPr>
                        <a:t>f</a:t>
                      </a:r>
                      <a:r>
                        <a:rPr lang="en-US" sz="1200" b="0" spc="-25" dirty="0" err="1">
                          <a:solidFill>
                            <a:schemeClr val="tx1"/>
                          </a:solidFill>
                          <a:effectLst/>
                        </a:rPr>
                        <a:t>ű</a:t>
                      </a:r>
                      <a:r>
                        <a:rPr lang="en-US" sz="1200" b="0" spc="5" dirty="0" err="1">
                          <a:solidFill>
                            <a:schemeClr val="tx1"/>
                          </a:solidFill>
                          <a:effectLst/>
                        </a:rPr>
                        <a:t>té</a:t>
                      </a:r>
                      <a:r>
                        <a:rPr lang="en-US" sz="1200" b="0" spc="-30" dirty="0" err="1">
                          <a:solidFill>
                            <a:schemeClr val="tx1"/>
                          </a:solidFill>
                          <a:effectLst/>
                        </a:rPr>
                        <a:t>s</a:t>
                      </a:r>
                      <a:r>
                        <a:rPr lang="en-US" sz="1200" b="0" dirty="0" err="1">
                          <a:solidFill>
                            <a:schemeClr val="tx1"/>
                          </a:solidFill>
                          <a:effectLst/>
                        </a:rPr>
                        <a:t>t</a:t>
                      </a:r>
                      <a:r>
                        <a:rPr lang="en-US" sz="1200" b="0" spc="5" dirty="0">
                          <a:solidFill>
                            <a:schemeClr val="tx1"/>
                          </a:solidFill>
                          <a:effectLst/>
                        </a:rPr>
                        <a:t> </a:t>
                      </a:r>
                      <a:r>
                        <a:rPr lang="en-US" sz="1200" b="0" spc="5" dirty="0" err="1">
                          <a:solidFill>
                            <a:schemeClr val="tx1"/>
                          </a:solidFill>
                          <a:effectLst/>
                        </a:rPr>
                        <a:t>é</a:t>
                      </a:r>
                      <a:r>
                        <a:rPr lang="en-US" sz="1200" b="0" dirty="0" err="1">
                          <a:solidFill>
                            <a:schemeClr val="tx1"/>
                          </a:solidFill>
                          <a:effectLst/>
                        </a:rPr>
                        <a:t>s</a:t>
                      </a:r>
                      <a:r>
                        <a:rPr lang="en-US" sz="1200" b="0" spc="10" dirty="0">
                          <a:solidFill>
                            <a:schemeClr val="tx1"/>
                          </a:solidFill>
                          <a:effectLst/>
                        </a:rPr>
                        <a:t> </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spc="-15" dirty="0" err="1">
                          <a:solidFill>
                            <a:schemeClr val="tx1"/>
                          </a:solidFill>
                          <a:effectLst/>
                        </a:rPr>
                        <a:t>l</a:t>
                      </a:r>
                      <a:r>
                        <a:rPr lang="en-US" sz="1200" b="0" spc="5" dirty="0" err="1">
                          <a:solidFill>
                            <a:schemeClr val="tx1"/>
                          </a:solidFill>
                          <a:effectLst/>
                        </a:rPr>
                        <a:t>l</a:t>
                      </a:r>
                      <a:r>
                        <a:rPr lang="en-US" sz="1200" b="0" dirty="0" err="1">
                          <a:solidFill>
                            <a:schemeClr val="tx1"/>
                          </a:solidFill>
                          <a:effectLst/>
                        </a:rPr>
                        <a:t>ő</a:t>
                      </a:r>
                      <a:r>
                        <a:rPr lang="en-US" sz="1200" b="0" spc="-15" dirty="0" err="1">
                          <a:solidFill>
                            <a:schemeClr val="tx1"/>
                          </a:solidFill>
                          <a:effectLst/>
                        </a:rPr>
                        <a:t>z</a:t>
                      </a:r>
                      <a:r>
                        <a:rPr lang="en-US" sz="1200" b="0" spc="5" dirty="0" err="1">
                          <a:solidFill>
                            <a:schemeClr val="tx1"/>
                          </a:solidFill>
                          <a:effectLst/>
                        </a:rPr>
                        <a:t>é</a:t>
                      </a:r>
                      <a:r>
                        <a:rPr lang="en-US" sz="1200" b="0" spc="-10" dirty="0" err="1">
                          <a:solidFill>
                            <a:schemeClr val="tx1"/>
                          </a:solidFill>
                          <a:effectLst/>
                        </a:rPr>
                        <a:t>s</a:t>
                      </a:r>
                      <a:r>
                        <a:rPr lang="en-US" sz="1200" b="0" spc="-15" dirty="0" err="1">
                          <a:solidFill>
                            <a:schemeClr val="tx1"/>
                          </a:solidFill>
                          <a:effectLst/>
                        </a:rPr>
                        <a:t>t</a:t>
                      </a:r>
                      <a:r>
                        <a:rPr lang="en-US" sz="1200" b="0" dirty="0">
                          <a:solidFill>
                            <a:schemeClr val="tx1"/>
                          </a:solidFill>
                          <a:effectLst/>
                        </a:rPr>
                        <a:t>.</a:t>
                      </a:r>
                      <a:endParaRPr lang="hu-HU" sz="1200" b="0" dirty="0">
                        <a:solidFill>
                          <a:schemeClr val="tx1"/>
                        </a:solidFill>
                        <a:effectLst/>
                      </a:endParaRPr>
                    </a:p>
                    <a:p>
                      <a:pPr marL="106045" algn="just">
                        <a:spcBef>
                          <a:spcPts val="190"/>
                        </a:spcBef>
                        <a:spcAft>
                          <a:spcPts val="0"/>
                        </a:spcAft>
                      </a:pPr>
                      <a:r>
                        <a:rPr lang="en-US" sz="1200" b="0" dirty="0">
                          <a:solidFill>
                            <a:schemeClr val="tx1"/>
                          </a:solidFill>
                          <a:effectLst/>
                        </a:rPr>
                        <a:t>-</a:t>
                      </a:r>
                      <a:r>
                        <a:rPr lang="en-US" sz="1200" b="0" spc="15" dirty="0">
                          <a:solidFill>
                            <a:schemeClr val="tx1"/>
                          </a:solidFill>
                          <a:effectLst/>
                        </a:rPr>
                        <a:t> </a:t>
                      </a:r>
                      <a:r>
                        <a:rPr lang="en-US" sz="1200" b="0" dirty="0">
                          <a:solidFill>
                            <a:schemeClr val="tx1"/>
                          </a:solidFill>
                          <a:effectLst/>
                        </a:rPr>
                        <a:t>A</a:t>
                      </a:r>
                      <a:r>
                        <a:rPr lang="en-US" sz="1200" b="0" spc="5" dirty="0">
                          <a:solidFill>
                            <a:schemeClr val="tx1"/>
                          </a:solidFill>
                          <a:effectLst/>
                        </a:rPr>
                        <a:t> </a:t>
                      </a:r>
                      <a:r>
                        <a:rPr lang="en-US" sz="1200" b="0" spc="-30" dirty="0" err="1">
                          <a:solidFill>
                            <a:schemeClr val="tx1"/>
                          </a:solidFill>
                          <a:effectLst/>
                        </a:rPr>
                        <a:t>s</a:t>
                      </a:r>
                      <a:r>
                        <a:rPr lang="en-US" sz="1200" b="0" spc="5" dirty="0" err="1">
                          <a:solidFill>
                            <a:schemeClr val="tx1"/>
                          </a:solidFill>
                          <a:effectLst/>
                        </a:rPr>
                        <a:t>ze</a:t>
                      </a:r>
                      <a:r>
                        <a:rPr lang="en-US" sz="1200" b="0" spc="-15" dirty="0" err="1">
                          <a:solidFill>
                            <a:schemeClr val="tx1"/>
                          </a:solidFill>
                          <a:effectLst/>
                        </a:rPr>
                        <a:t>l</a:t>
                      </a:r>
                      <a:r>
                        <a:rPr lang="en-US" sz="1200" b="0" spc="5" dirty="0" err="1">
                          <a:solidFill>
                            <a:schemeClr val="tx1"/>
                          </a:solidFill>
                          <a:effectLst/>
                        </a:rPr>
                        <a:t>l</a:t>
                      </a:r>
                      <a:r>
                        <a:rPr lang="en-US" sz="1200" b="0" spc="-25" dirty="0" err="1">
                          <a:solidFill>
                            <a:schemeClr val="tx1"/>
                          </a:solidFill>
                          <a:effectLst/>
                        </a:rPr>
                        <a:t>ő</a:t>
                      </a:r>
                      <a:r>
                        <a:rPr lang="en-US" sz="1200" b="0" spc="5" dirty="0" err="1">
                          <a:solidFill>
                            <a:schemeClr val="tx1"/>
                          </a:solidFill>
                          <a:effectLst/>
                        </a:rPr>
                        <a:t>zt</a:t>
                      </a:r>
                      <a:r>
                        <a:rPr lang="en-US" sz="1200" b="0" spc="-15" dirty="0" err="1">
                          <a:solidFill>
                            <a:schemeClr val="tx1"/>
                          </a:solidFill>
                          <a:effectLst/>
                        </a:rPr>
                        <a:t>e</a:t>
                      </a:r>
                      <a:r>
                        <a:rPr lang="en-US" sz="1200" b="0" spc="5" dirty="0" err="1">
                          <a:solidFill>
                            <a:schemeClr val="tx1"/>
                          </a:solidFill>
                          <a:effectLst/>
                        </a:rPr>
                        <a:t>t</a:t>
                      </a:r>
                      <a:r>
                        <a:rPr lang="en-US" sz="1200" b="0" dirty="0" err="1">
                          <a:solidFill>
                            <a:schemeClr val="tx1"/>
                          </a:solidFill>
                          <a:effectLst/>
                        </a:rPr>
                        <a:t>ő</a:t>
                      </a:r>
                      <a:r>
                        <a:rPr lang="en-US" sz="1200" b="0" spc="20" dirty="0">
                          <a:solidFill>
                            <a:schemeClr val="tx1"/>
                          </a:solidFill>
                          <a:effectLst/>
                        </a:rPr>
                        <a:t> </a:t>
                      </a:r>
                      <a:r>
                        <a:rPr lang="en-US" sz="1200" b="0" dirty="0" err="1">
                          <a:solidFill>
                            <a:schemeClr val="tx1"/>
                          </a:solidFill>
                          <a:effectLst/>
                        </a:rPr>
                        <a:t>b</a:t>
                      </a:r>
                      <a:r>
                        <a:rPr lang="en-US" sz="1200" b="0" spc="5" dirty="0" err="1">
                          <a:solidFill>
                            <a:schemeClr val="tx1"/>
                          </a:solidFill>
                          <a:effectLst/>
                        </a:rPr>
                        <a:t>e</a:t>
                      </a:r>
                      <a:r>
                        <a:rPr lang="en-US" sz="1200" b="0" spc="-25" dirty="0" err="1">
                          <a:solidFill>
                            <a:schemeClr val="tx1"/>
                          </a:solidFill>
                          <a:effectLst/>
                        </a:rPr>
                        <a:t>r</a:t>
                      </a:r>
                      <a:r>
                        <a:rPr lang="en-US" sz="1200" b="0" spc="5" dirty="0" err="1">
                          <a:solidFill>
                            <a:schemeClr val="tx1"/>
                          </a:solidFill>
                          <a:effectLst/>
                        </a:rPr>
                        <a:t>e</a:t>
                      </a:r>
                      <a:r>
                        <a:rPr lang="en-US" sz="1200" b="0" dirty="0" err="1">
                          <a:solidFill>
                            <a:schemeClr val="tx1"/>
                          </a:solidFill>
                          <a:effectLst/>
                        </a:rPr>
                        <a:t>n</a:t>
                      </a:r>
                      <a:r>
                        <a:rPr lang="en-US" sz="1200" b="0" spc="-25" dirty="0" err="1">
                          <a:solidFill>
                            <a:schemeClr val="tx1"/>
                          </a:solidFill>
                          <a:effectLst/>
                        </a:rPr>
                        <a:t>d</a:t>
                      </a:r>
                      <a:r>
                        <a:rPr lang="en-US" sz="1200" b="0" spc="5" dirty="0" err="1">
                          <a:solidFill>
                            <a:schemeClr val="tx1"/>
                          </a:solidFill>
                          <a:effectLst/>
                        </a:rPr>
                        <a:t>e</a:t>
                      </a:r>
                      <a:r>
                        <a:rPr lang="en-US" sz="1200" b="0" spc="-15" dirty="0" err="1">
                          <a:solidFill>
                            <a:schemeClr val="tx1"/>
                          </a:solidFill>
                          <a:effectLst/>
                        </a:rPr>
                        <a:t>z</a:t>
                      </a:r>
                      <a:r>
                        <a:rPr lang="en-US" sz="1200" b="0" spc="5" dirty="0" err="1">
                          <a:solidFill>
                            <a:schemeClr val="tx1"/>
                          </a:solidFill>
                          <a:effectLst/>
                        </a:rPr>
                        <a:t>é</a:t>
                      </a:r>
                      <a:r>
                        <a:rPr lang="en-US" sz="1200" b="0" spc="-10" dirty="0" err="1">
                          <a:solidFill>
                            <a:schemeClr val="tx1"/>
                          </a:solidFill>
                          <a:effectLst/>
                        </a:rPr>
                        <a:t>s</a:t>
                      </a:r>
                      <a:r>
                        <a:rPr lang="en-US" sz="1200" b="0" spc="5" dirty="0" err="1">
                          <a:solidFill>
                            <a:schemeClr val="tx1"/>
                          </a:solidFill>
                          <a:effectLst/>
                        </a:rPr>
                        <a:t>e</a:t>
                      </a:r>
                      <a:r>
                        <a:rPr lang="en-US" sz="1200" b="0" dirty="0" err="1">
                          <a:solidFill>
                            <a:schemeClr val="tx1"/>
                          </a:solidFill>
                          <a:effectLst/>
                        </a:rPr>
                        <a:t>k</a:t>
                      </a:r>
                      <a:r>
                        <a:rPr lang="en-US" sz="1200" b="0" spc="10" dirty="0">
                          <a:solidFill>
                            <a:schemeClr val="tx1"/>
                          </a:solidFill>
                          <a:effectLst/>
                        </a:rPr>
                        <a:t> </a:t>
                      </a:r>
                      <a:r>
                        <a:rPr lang="en-US" sz="1200" b="0" dirty="0" err="1">
                          <a:solidFill>
                            <a:schemeClr val="tx1"/>
                          </a:solidFill>
                          <a:effectLst/>
                        </a:rPr>
                        <a:t>ö</a:t>
                      </a:r>
                      <a:r>
                        <a:rPr lang="en-US" sz="1200" b="0" spc="-10" dirty="0" err="1">
                          <a:solidFill>
                            <a:schemeClr val="tx1"/>
                          </a:solidFill>
                          <a:effectLst/>
                        </a:rPr>
                        <a:t>ss</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h</a:t>
                      </a:r>
                      <a:r>
                        <a:rPr lang="en-US" sz="1200" b="0" spc="-15" dirty="0" err="1">
                          <a:solidFill>
                            <a:schemeClr val="tx1"/>
                          </a:solidFill>
                          <a:effectLst/>
                        </a:rPr>
                        <a:t>a</a:t>
                      </a:r>
                      <a:r>
                        <a:rPr lang="en-US" sz="1200" b="0" spc="25" dirty="0" err="1">
                          <a:solidFill>
                            <a:schemeClr val="tx1"/>
                          </a:solidFill>
                          <a:effectLst/>
                        </a:rPr>
                        <a:t>n</a:t>
                      </a:r>
                      <a:r>
                        <a:rPr lang="en-US" sz="1200" b="0" dirty="0" err="1">
                          <a:solidFill>
                            <a:schemeClr val="tx1"/>
                          </a:solidFill>
                          <a:effectLst/>
                        </a:rPr>
                        <a:t>go</a:t>
                      </a:r>
                      <a:r>
                        <a:rPr lang="en-US" sz="1200" b="0" spc="-15" dirty="0" err="1">
                          <a:solidFill>
                            <a:schemeClr val="tx1"/>
                          </a:solidFill>
                          <a:effectLst/>
                        </a:rPr>
                        <a:t>l</a:t>
                      </a:r>
                      <a:r>
                        <a:rPr lang="en-US" sz="1200" b="0" dirty="0" err="1">
                          <a:solidFill>
                            <a:schemeClr val="tx1"/>
                          </a:solidFill>
                          <a:effectLst/>
                        </a:rPr>
                        <a:t>t</a:t>
                      </a:r>
                      <a:r>
                        <a:rPr lang="en-US" sz="1200" b="0" spc="5" dirty="0">
                          <a:solidFill>
                            <a:schemeClr val="tx1"/>
                          </a:solidFill>
                          <a:effectLst/>
                        </a:rPr>
                        <a:t> </a:t>
                      </a:r>
                      <a:r>
                        <a:rPr lang="en-US" sz="1200" b="0" spc="5" dirty="0" err="1">
                          <a:solidFill>
                            <a:schemeClr val="tx1"/>
                          </a:solidFill>
                          <a:effectLst/>
                        </a:rPr>
                        <a:t>m</a:t>
                      </a:r>
                      <a:r>
                        <a:rPr lang="en-US" sz="1200" b="0" dirty="0" err="1">
                          <a:solidFill>
                            <a:schemeClr val="tx1"/>
                          </a:solidFill>
                          <a:effectLst/>
                        </a:rPr>
                        <a:t>űk</a:t>
                      </a:r>
                      <a:r>
                        <a:rPr lang="en-US" sz="1200" b="0" spc="-25" dirty="0" err="1">
                          <a:solidFill>
                            <a:schemeClr val="tx1"/>
                          </a:solidFill>
                          <a:effectLst/>
                        </a:rPr>
                        <a:t>ö</a:t>
                      </a:r>
                      <a:r>
                        <a:rPr lang="en-US" sz="1200" b="0" dirty="0" err="1">
                          <a:solidFill>
                            <a:schemeClr val="tx1"/>
                          </a:solidFill>
                          <a:effectLst/>
                        </a:rPr>
                        <a:t>d</a:t>
                      </a:r>
                      <a:r>
                        <a:rPr lang="en-US" sz="1200" b="0" spc="5" dirty="0" err="1">
                          <a:solidFill>
                            <a:schemeClr val="tx1"/>
                          </a:solidFill>
                          <a:effectLst/>
                        </a:rPr>
                        <a:t>é</a:t>
                      </a:r>
                      <a:r>
                        <a:rPr lang="en-US" sz="1200" b="0" spc="-10" dirty="0" err="1">
                          <a:solidFill>
                            <a:schemeClr val="tx1"/>
                          </a:solidFill>
                          <a:effectLst/>
                        </a:rPr>
                        <a:t>s</a:t>
                      </a:r>
                      <a:r>
                        <a:rPr lang="en-US" sz="1200" b="0" spc="-15" dirty="0" err="1">
                          <a:solidFill>
                            <a:schemeClr val="tx1"/>
                          </a:solidFill>
                          <a:effectLst/>
                        </a:rPr>
                        <a:t>é</a:t>
                      </a:r>
                      <a:r>
                        <a:rPr lang="en-US" sz="1200" b="0" dirty="0" err="1">
                          <a:solidFill>
                            <a:schemeClr val="tx1"/>
                          </a:solidFill>
                          <a:effectLst/>
                        </a:rPr>
                        <a:t>t</a:t>
                      </a:r>
                      <a:endParaRPr lang="hu-HU" sz="1200" b="0" dirty="0">
                        <a:solidFill>
                          <a:schemeClr val="tx1"/>
                        </a:solidFill>
                        <a:effectLst/>
                      </a:endParaRPr>
                    </a:p>
                    <a:p>
                      <a:pPr marL="106045" algn="just">
                        <a:spcAft>
                          <a:spcPts val="0"/>
                        </a:spcAft>
                      </a:pPr>
                      <a:r>
                        <a:rPr lang="en-US" sz="1200" b="0" spc="5" dirty="0" err="1">
                          <a:solidFill>
                            <a:schemeClr val="tx1"/>
                          </a:solidFill>
                          <a:effectLst/>
                        </a:rPr>
                        <a:t>a</a:t>
                      </a:r>
                      <a:r>
                        <a:rPr lang="en-US" sz="1200" b="0" dirty="0" err="1">
                          <a:solidFill>
                            <a:schemeClr val="tx1"/>
                          </a:solidFill>
                          <a:effectLst/>
                        </a:rPr>
                        <a:t>u</a:t>
                      </a:r>
                      <a:r>
                        <a:rPr lang="en-US" sz="1200" b="0" spc="5" dirty="0" err="1">
                          <a:solidFill>
                            <a:schemeClr val="tx1"/>
                          </a:solidFill>
                          <a:effectLst/>
                        </a:rPr>
                        <a:t>t</a:t>
                      </a:r>
                      <a:r>
                        <a:rPr lang="en-US" sz="1200" b="0" spc="-25" dirty="0" err="1">
                          <a:solidFill>
                            <a:schemeClr val="tx1"/>
                          </a:solidFill>
                          <a:effectLst/>
                        </a:rPr>
                        <a:t>o</a:t>
                      </a:r>
                      <a:r>
                        <a:rPr lang="en-US" sz="1200" b="0" spc="5" dirty="0" err="1">
                          <a:solidFill>
                            <a:schemeClr val="tx1"/>
                          </a:solidFill>
                          <a:effectLst/>
                        </a:rPr>
                        <a:t>m</a:t>
                      </a:r>
                      <a:r>
                        <a:rPr lang="en-US" sz="1200" b="0" spc="-15" dirty="0" err="1">
                          <a:solidFill>
                            <a:schemeClr val="tx1"/>
                          </a:solidFill>
                          <a:effectLst/>
                        </a:rPr>
                        <a:t>a</a:t>
                      </a:r>
                      <a:r>
                        <a:rPr lang="en-US" sz="1200" b="0" spc="5" dirty="0" err="1">
                          <a:solidFill>
                            <a:schemeClr val="tx1"/>
                          </a:solidFill>
                          <a:effectLst/>
                        </a:rPr>
                        <a:t>t</a:t>
                      </a:r>
                      <a:r>
                        <a:rPr lang="en-US" sz="1200" b="0" spc="-15" dirty="0" err="1">
                          <a:solidFill>
                            <a:schemeClr val="tx1"/>
                          </a:solidFill>
                          <a:effectLst/>
                        </a:rPr>
                        <a:t>i</a:t>
                      </a:r>
                      <a:r>
                        <a:rPr lang="en-US" sz="1200" b="0" spc="15" dirty="0" err="1">
                          <a:solidFill>
                            <a:schemeClr val="tx1"/>
                          </a:solidFill>
                          <a:effectLst/>
                        </a:rPr>
                        <a:t>z</a:t>
                      </a:r>
                      <a:r>
                        <a:rPr lang="en-US" sz="1200" b="0" spc="-15" dirty="0" err="1">
                          <a:solidFill>
                            <a:schemeClr val="tx1"/>
                          </a:solidFill>
                          <a:effectLst/>
                        </a:rPr>
                        <a:t>á</a:t>
                      </a:r>
                      <a:r>
                        <a:rPr lang="en-US" sz="1200" b="0" spc="5" dirty="0" err="1">
                          <a:solidFill>
                            <a:schemeClr val="tx1"/>
                          </a:solidFill>
                          <a:effectLst/>
                        </a:rPr>
                        <a:t>l</a:t>
                      </a:r>
                      <a:r>
                        <a:rPr lang="en-US" sz="1200" b="0" dirty="0" err="1">
                          <a:solidFill>
                            <a:schemeClr val="tx1"/>
                          </a:solidFill>
                          <a:effectLst/>
                        </a:rPr>
                        <a:t>t</a:t>
                      </a:r>
                      <a:r>
                        <a:rPr lang="en-US" sz="1200" b="0" spc="25" dirty="0">
                          <a:solidFill>
                            <a:schemeClr val="tx1"/>
                          </a:solidFill>
                          <a:effectLst/>
                        </a:rPr>
                        <a:t> </a:t>
                      </a:r>
                      <a:r>
                        <a:rPr lang="en-US" sz="1200" b="0" dirty="0" err="1">
                          <a:solidFill>
                            <a:schemeClr val="tx1"/>
                          </a:solidFill>
                          <a:effectLst/>
                        </a:rPr>
                        <a:t>r</a:t>
                      </a:r>
                      <a:r>
                        <a:rPr lang="en-US" sz="1200" b="0" spc="10" dirty="0" err="1">
                          <a:solidFill>
                            <a:schemeClr val="tx1"/>
                          </a:solidFill>
                          <a:effectLst/>
                        </a:rPr>
                        <a:t>e</a:t>
                      </a:r>
                      <a:r>
                        <a:rPr lang="en-US" sz="1200" b="0" spc="-25" dirty="0" err="1">
                          <a:solidFill>
                            <a:schemeClr val="tx1"/>
                          </a:solidFill>
                          <a:effectLst/>
                        </a:rPr>
                        <a:t>n</a:t>
                      </a:r>
                      <a:r>
                        <a:rPr lang="en-US" sz="1200" b="0" dirty="0" err="1">
                          <a:solidFill>
                            <a:schemeClr val="tx1"/>
                          </a:solidFill>
                          <a:effectLst/>
                        </a:rPr>
                        <a:t>d</a:t>
                      </a:r>
                      <a:r>
                        <a:rPr lang="en-US" sz="1200" b="0" spc="-1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e</a:t>
                      </a:r>
                      <a:r>
                        <a:rPr lang="en-US" sz="1200" b="0" dirty="0" err="1">
                          <a:solidFill>
                            <a:schemeClr val="tx1"/>
                          </a:solidFill>
                          <a:effectLst/>
                        </a:rPr>
                        <a:t>r</a:t>
                      </a:r>
                      <a:r>
                        <a:rPr lang="en-US" sz="1200" b="0" spc="25" dirty="0">
                          <a:solidFill>
                            <a:schemeClr val="tx1"/>
                          </a:solidFill>
                          <a:effectLst/>
                        </a:rPr>
                        <a:t> </a:t>
                      </a:r>
                      <a:r>
                        <a:rPr lang="en-US" sz="1200" b="0" spc="-25" dirty="0" err="1">
                          <a:solidFill>
                            <a:schemeClr val="tx1"/>
                          </a:solidFill>
                          <a:effectLst/>
                        </a:rPr>
                        <a:t>b</a:t>
                      </a:r>
                      <a:r>
                        <a:rPr lang="en-US" sz="1200" b="0" spc="5" dirty="0" err="1">
                          <a:solidFill>
                            <a:schemeClr val="tx1"/>
                          </a:solidFill>
                          <a:effectLst/>
                        </a:rPr>
                        <a:t>i</a:t>
                      </a:r>
                      <a:r>
                        <a:rPr lang="en-US" sz="1200" b="0" spc="-15" dirty="0" err="1">
                          <a:solidFill>
                            <a:schemeClr val="tx1"/>
                          </a:solidFill>
                          <a:effectLst/>
                        </a:rPr>
                        <a:t>z</a:t>
                      </a:r>
                      <a:r>
                        <a:rPr lang="en-US" sz="1200" b="0" spc="5" dirty="0" err="1">
                          <a:solidFill>
                            <a:schemeClr val="tx1"/>
                          </a:solidFill>
                          <a:effectLst/>
                        </a:rPr>
                        <a:t>t</a:t>
                      </a:r>
                      <a:r>
                        <a:rPr lang="en-US" sz="1200" b="0" dirty="0" err="1">
                          <a:solidFill>
                            <a:schemeClr val="tx1"/>
                          </a:solidFill>
                          <a:effectLst/>
                        </a:rPr>
                        <a:t>o</a:t>
                      </a:r>
                      <a:r>
                        <a:rPr lang="en-US" sz="1200" b="0" spc="-10" dirty="0" err="1">
                          <a:solidFill>
                            <a:schemeClr val="tx1"/>
                          </a:solidFill>
                          <a:effectLst/>
                        </a:rPr>
                        <a:t>s</a:t>
                      </a:r>
                      <a:r>
                        <a:rPr lang="en-US" sz="1200" b="0" spc="-15" dirty="0" err="1">
                          <a:solidFill>
                            <a:schemeClr val="tx1"/>
                          </a:solidFill>
                          <a:effectLst/>
                        </a:rPr>
                        <a:t>í</a:t>
                      </a:r>
                      <a:r>
                        <a:rPr lang="en-US" sz="1200" b="0" spc="5" dirty="0" err="1">
                          <a:solidFill>
                            <a:schemeClr val="tx1"/>
                          </a:solidFill>
                          <a:effectLst/>
                        </a:rPr>
                        <a:t>tj</a:t>
                      </a:r>
                      <a:r>
                        <a:rPr lang="en-US" sz="1200" b="0" spc="-15" dirty="0" err="1">
                          <a:solidFill>
                            <a:schemeClr val="tx1"/>
                          </a:solidFill>
                          <a:effectLst/>
                        </a:rPr>
                        <a:t>a</a:t>
                      </a:r>
                      <a:r>
                        <a:rPr lang="en-US" sz="1200" b="0" dirty="0">
                          <a:solidFill>
                            <a:schemeClr val="tx1"/>
                          </a:solidFill>
                          <a:effectLst/>
                        </a:rPr>
                        <a:t>.</a:t>
                      </a:r>
                      <a:endParaRPr lang="hu-HU" sz="1200" b="0" dirty="0">
                        <a:solidFill>
                          <a:schemeClr val="tx1"/>
                        </a:solidFill>
                        <a:effectLst/>
                      </a:endParaRPr>
                    </a:p>
                    <a:p>
                      <a:pPr marL="106045" algn="just">
                        <a:spcBef>
                          <a:spcPts val="195"/>
                        </a:spcBef>
                        <a:spcAft>
                          <a:spcPts val="0"/>
                        </a:spcAft>
                      </a:pPr>
                      <a:r>
                        <a:rPr lang="en-US" sz="1200" b="0" dirty="0">
                          <a:solidFill>
                            <a:schemeClr val="tx1"/>
                          </a:solidFill>
                          <a:effectLst/>
                        </a:rPr>
                        <a:t>-</a:t>
                      </a:r>
                      <a:r>
                        <a:rPr lang="en-US" sz="1200" b="0" spc="15" dirty="0">
                          <a:solidFill>
                            <a:schemeClr val="tx1"/>
                          </a:solidFill>
                          <a:effectLst/>
                        </a:rPr>
                        <a:t> </a:t>
                      </a:r>
                      <a:r>
                        <a:rPr lang="en-US" sz="1200" b="0" spc="-10" dirty="0" err="1">
                          <a:solidFill>
                            <a:schemeClr val="tx1"/>
                          </a:solidFill>
                          <a:effectLst/>
                        </a:rPr>
                        <a:t>A</a:t>
                      </a:r>
                      <a:r>
                        <a:rPr lang="en-US" sz="1200" b="0" spc="-15" dirty="0" err="1">
                          <a:solidFill>
                            <a:schemeClr val="tx1"/>
                          </a:solidFill>
                          <a:effectLst/>
                        </a:rPr>
                        <a:t>l</a:t>
                      </a:r>
                      <a:r>
                        <a:rPr lang="en-US" sz="1200" b="0" spc="5" dirty="0" err="1">
                          <a:solidFill>
                            <a:schemeClr val="tx1"/>
                          </a:solidFill>
                          <a:effectLst/>
                        </a:rPr>
                        <a:t>ac</a:t>
                      </a:r>
                      <a:r>
                        <a:rPr lang="en-US" sz="1200" b="0" spc="-10" dirty="0" err="1">
                          <a:solidFill>
                            <a:schemeClr val="tx1"/>
                          </a:solidFill>
                          <a:effectLst/>
                        </a:rPr>
                        <a:t>s</a:t>
                      </a:r>
                      <a:r>
                        <a:rPr lang="en-US" sz="1200" b="0" dirty="0" err="1">
                          <a:solidFill>
                            <a:schemeClr val="tx1"/>
                          </a:solidFill>
                          <a:effectLst/>
                        </a:rPr>
                        <a:t>ony</a:t>
                      </a:r>
                      <a:r>
                        <a:rPr lang="en-US" sz="1200" b="0" dirty="0">
                          <a:solidFill>
                            <a:schemeClr val="tx1"/>
                          </a:solidFill>
                          <a:effectLst/>
                        </a:rPr>
                        <a:t> </a:t>
                      </a:r>
                      <a:r>
                        <a:rPr lang="en-US" sz="1200" b="0" dirty="0" err="1">
                          <a:solidFill>
                            <a:schemeClr val="tx1"/>
                          </a:solidFill>
                          <a:effectLst/>
                        </a:rPr>
                        <a:t>fo</a:t>
                      </a:r>
                      <a:r>
                        <a:rPr lang="en-US" sz="1200" b="0" spc="-25" dirty="0" err="1">
                          <a:solidFill>
                            <a:schemeClr val="tx1"/>
                          </a:solidFill>
                          <a:effectLst/>
                        </a:rPr>
                        <a:t>g</a:t>
                      </a:r>
                      <a:r>
                        <a:rPr lang="en-US" sz="1200" b="0" dirty="0" err="1">
                          <a:solidFill>
                            <a:schemeClr val="tx1"/>
                          </a:solidFill>
                          <a:effectLst/>
                        </a:rPr>
                        <a:t>y</a:t>
                      </a:r>
                      <a:r>
                        <a:rPr lang="en-US" sz="1200" b="0" spc="5" dirty="0" err="1">
                          <a:solidFill>
                            <a:schemeClr val="tx1"/>
                          </a:solidFill>
                          <a:effectLst/>
                        </a:rPr>
                        <a:t>a</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tá</a:t>
                      </a:r>
                      <a:r>
                        <a:rPr lang="en-US" sz="1200" b="0" spc="-10" dirty="0" err="1">
                          <a:solidFill>
                            <a:schemeClr val="tx1"/>
                          </a:solidFill>
                          <a:effectLst/>
                        </a:rPr>
                        <a:t>s</a:t>
                      </a:r>
                      <a:r>
                        <a:rPr lang="en-US" sz="1200" b="0" dirty="0" err="1">
                          <a:solidFill>
                            <a:schemeClr val="tx1"/>
                          </a:solidFill>
                          <a:effectLst/>
                        </a:rPr>
                        <a:t>ú</a:t>
                      </a:r>
                      <a:r>
                        <a:rPr lang="en-US" sz="1200" b="0" dirty="0">
                          <a:solidFill>
                            <a:schemeClr val="tx1"/>
                          </a:solidFill>
                          <a:effectLst/>
                        </a:rPr>
                        <a:t> </a:t>
                      </a:r>
                      <a:r>
                        <a:rPr lang="en-US" sz="1200" b="0" spc="-25" dirty="0" err="1">
                          <a:solidFill>
                            <a:schemeClr val="tx1"/>
                          </a:solidFill>
                          <a:effectLst/>
                        </a:rPr>
                        <a:t>v</a:t>
                      </a:r>
                      <a:r>
                        <a:rPr lang="en-US" sz="1200" b="0" spc="5" dirty="0" err="1">
                          <a:solidFill>
                            <a:schemeClr val="tx1"/>
                          </a:solidFill>
                          <a:effectLst/>
                        </a:rPr>
                        <a:t>e</a:t>
                      </a:r>
                      <a:r>
                        <a:rPr lang="en-US" sz="1200" b="0" dirty="0" err="1">
                          <a:solidFill>
                            <a:schemeClr val="tx1"/>
                          </a:solidFill>
                          <a:effectLst/>
                        </a:rPr>
                        <a:t>n</a:t>
                      </a:r>
                      <a:r>
                        <a:rPr lang="en-US" sz="1200" b="0" spc="-15" dirty="0" err="1">
                          <a:solidFill>
                            <a:schemeClr val="tx1"/>
                          </a:solidFill>
                          <a:effectLst/>
                        </a:rPr>
                        <a:t>t</a:t>
                      </a:r>
                      <a:r>
                        <a:rPr lang="en-US" sz="1200" b="0" spc="5" dirty="0" err="1">
                          <a:solidFill>
                            <a:schemeClr val="tx1"/>
                          </a:solidFill>
                          <a:effectLst/>
                        </a:rPr>
                        <a:t>il</a:t>
                      </a:r>
                      <a:r>
                        <a:rPr lang="en-US" sz="1200" b="0" spc="-15" dirty="0" err="1">
                          <a:solidFill>
                            <a:schemeClr val="tx1"/>
                          </a:solidFill>
                          <a:effectLst/>
                        </a:rPr>
                        <a:t>l</a:t>
                      </a:r>
                      <a:r>
                        <a:rPr lang="en-US" sz="1200" b="0" spc="5" dirty="0" err="1">
                          <a:solidFill>
                            <a:schemeClr val="tx1"/>
                          </a:solidFill>
                          <a:effectLst/>
                        </a:rPr>
                        <a:t>á</a:t>
                      </a:r>
                      <a:r>
                        <a:rPr lang="en-US" sz="1200" b="0" spc="-15" dirty="0" err="1">
                          <a:solidFill>
                            <a:schemeClr val="tx1"/>
                          </a:solidFill>
                          <a:effectLst/>
                        </a:rPr>
                        <a:t>t</a:t>
                      </a:r>
                      <a:r>
                        <a:rPr lang="en-US" sz="1200" b="0" dirty="0" err="1">
                          <a:solidFill>
                            <a:schemeClr val="tx1"/>
                          </a:solidFill>
                          <a:effectLst/>
                        </a:rPr>
                        <a:t>oro</a:t>
                      </a:r>
                      <a:r>
                        <a:rPr lang="en-US" sz="1200" b="0" spc="-25" dirty="0" err="1">
                          <a:solidFill>
                            <a:schemeClr val="tx1"/>
                          </a:solidFill>
                          <a:effectLst/>
                        </a:rPr>
                        <a:t>k</a:t>
                      </a:r>
                      <a:r>
                        <a:rPr lang="en-US" sz="1200" b="0" spc="5" dirty="0" err="1">
                          <a:solidFill>
                            <a:schemeClr val="tx1"/>
                          </a:solidFill>
                          <a:effectLst/>
                        </a:rPr>
                        <a:t>a</a:t>
                      </a:r>
                      <a:r>
                        <a:rPr lang="en-US" sz="1200" b="0" dirty="0" err="1">
                          <a:solidFill>
                            <a:schemeClr val="tx1"/>
                          </a:solidFill>
                          <a:effectLst/>
                        </a:rPr>
                        <a:t>t</a:t>
                      </a:r>
                      <a:r>
                        <a:rPr lang="en-US" sz="1200" b="0" spc="20" dirty="0">
                          <a:solidFill>
                            <a:schemeClr val="tx1"/>
                          </a:solidFill>
                          <a:effectLst/>
                        </a:rPr>
                        <a:t> </a:t>
                      </a:r>
                      <a:r>
                        <a:rPr lang="en-US" sz="1200" b="0" spc="5" dirty="0" err="1">
                          <a:solidFill>
                            <a:schemeClr val="tx1"/>
                          </a:solidFill>
                          <a:effectLst/>
                        </a:rPr>
                        <a:t>a</a:t>
                      </a:r>
                      <a:r>
                        <a:rPr lang="en-US" sz="1200" b="0" spc="-15" dirty="0" err="1">
                          <a:solidFill>
                            <a:schemeClr val="tx1"/>
                          </a:solidFill>
                          <a:effectLst/>
                        </a:rPr>
                        <a:t>l</a:t>
                      </a:r>
                      <a:r>
                        <a:rPr lang="en-US" sz="1200" b="0" dirty="0" err="1">
                          <a:solidFill>
                            <a:schemeClr val="tx1"/>
                          </a:solidFill>
                          <a:effectLst/>
                        </a:rPr>
                        <a:t>k</a:t>
                      </a:r>
                      <a:r>
                        <a:rPr lang="en-US" sz="1200" b="0" spc="-15" dirty="0" err="1">
                          <a:solidFill>
                            <a:schemeClr val="tx1"/>
                          </a:solidFill>
                          <a:effectLst/>
                        </a:rPr>
                        <a:t>a</a:t>
                      </a:r>
                      <a:r>
                        <a:rPr lang="en-US" sz="1200" b="0" spc="5" dirty="0" err="1">
                          <a:solidFill>
                            <a:schemeClr val="tx1"/>
                          </a:solidFill>
                          <a:effectLst/>
                        </a:rPr>
                        <a:t>l</a:t>
                      </a:r>
                      <a:r>
                        <a:rPr lang="en-US" sz="1200" b="0" spc="-15" dirty="0" err="1">
                          <a:solidFill>
                            <a:schemeClr val="tx1"/>
                          </a:solidFill>
                          <a:effectLst/>
                        </a:rPr>
                        <a:t>m</a:t>
                      </a:r>
                      <a:r>
                        <a:rPr lang="en-US" sz="1200" b="0" spc="5" dirty="0" err="1">
                          <a:solidFill>
                            <a:schemeClr val="tx1"/>
                          </a:solidFill>
                          <a:effectLst/>
                        </a:rPr>
                        <a:t>az</a:t>
                      </a:r>
                      <a:r>
                        <a:rPr lang="en-US" sz="1200" b="0" spc="-25" dirty="0" err="1">
                          <a:solidFill>
                            <a:schemeClr val="tx1"/>
                          </a:solidFill>
                          <a:effectLst/>
                        </a:rPr>
                        <a:t>n</a:t>
                      </a:r>
                      <a:r>
                        <a:rPr lang="en-US" sz="1200" b="0" spc="5" dirty="0" err="1">
                          <a:solidFill>
                            <a:schemeClr val="tx1"/>
                          </a:solidFill>
                          <a:effectLst/>
                        </a:rPr>
                        <a:t>a</a:t>
                      </a:r>
                      <a:r>
                        <a:rPr lang="en-US" sz="1200" b="0" spc="-25" dirty="0" err="1">
                          <a:solidFill>
                            <a:schemeClr val="tx1"/>
                          </a:solidFill>
                          <a:effectLst/>
                        </a:rPr>
                        <a:t>k</a:t>
                      </a:r>
                      <a:r>
                        <a:rPr lang="en-US" sz="1200" b="0" dirty="0">
                          <a:solidFill>
                            <a:schemeClr val="tx1"/>
                          </a:solidFill>
                          <a:effectLst/>
                        </a:rPr>
                        <a:t>.</a:t>
                      </a:r>
                      <a:endParaRPr lang="hu-HU" sz="1200" b="0" dirty="0">
                        <a:solidFill>
                          <a:schemeClr val="tx1"/>
                        </a:solidFill>
                        <a:effectLst/>
                      </a:endParaRPr>
                    </a:p>
                    <a:p>
                      <a:pPr marL="106045" algn="just">
                        <a:spcBef>
                          <a:spcPts val="195"/>
                        </a:spcBef>
                        <a:spcAft>
                          <a:spcPts val="0"/>
                        </a:spcAft>
                      </a:pPr>
                      <a:r>
                        <a:rPr lang="en-US" sz="1200" b="0" dirty="0">
                          <a:solidFill>
                            <a:schemeClr val="tx1"/>
                          </a:solidFill>
                          <a:effectLst/>
                        </a:rPr>
                        <a:t>-</a:t>
                      </a:r>
                      <a:r>
                        <a:rPr lang="en-US" sz="1200" b="0" spc="15" dirty="0">
                          <a:solidFill>
                            <a:schemeClr val="tx1"/>
                          </a:solidFill>
                          <a:effectLst/>
                        </a:rPr>
                        <a:t> </a:t>
                      </a:r>
                      <a:r>
                        <a:rPr lang="en-US" sz="1200" b="0" dirty="0">
                          <a:solidFill>
                            <a:schemeClr val="tx1"/>
                          </a:solidFill>
                          <a:effectLst/>
                        </a:rPr>
                        <a:t>A</a:t>
                      </a:r>
                      <a:r>
                        <a:rPr lang="en-US" sz="1200" b="0" spc="5" dirty="0">
                          <a:solidFill>
                            <a:schemeClr val="tx1"/>
                          </a:solidFill>
                          <a:effectLst/>
                        </a:rPr>
                        <a:t> </a:t>
                      </a:r>
                      <a:r>
                        <a:rPr lang="en-US" sz="1200" b="0" spc="-25" dirty="0" err="1">
                          <a:solidFill>
                            <a:schemeClr val="tx1"/>
                          </a:solidFill>
                          <a:effectLst/>
                        </a:rPr>
                        <a:t>n</a:t>
                      </a:r>
                      <a:r>
                        <a:rPr lang="en-US" sz="1200" b="0" spc="5" dirty="0" err="1">
                          <a:solidFill>
                            <a:schemeClr val="tx1"/>
                          </a:solidFill>
                          <a:effectLst/>
                        </a:rPr>
                        <a:t>e</a:t>
                      </a:r>
                      <a:r>
                        <a:rPr lang="en-US" sz="1200" b="0" spc="-25" dirty="0" err="1">
                          <a:solidFill>
                            <a:schemeClr val="tx1"/>
                          </a:solidFill>
                          <a:effectLst/>
                        </a:rPr>
                        <a:t>v</a:t>
                      </a:r>
                      <a:r>
                        <a:rPr lang="en-US" sz="1200" b="0" spc="5" dirty="0" err="1">
                          <a:solidFill>
                            <a:schemeClr val="tx1"/>
                          </a:solidFill>
                          <a:effectLst/>
                        </a:rPr>
                        <a:t>el</a:t>
                      </a:r>
                      <a:r>
                        <a:rPr lang="en-US" sz="1200" b="0" spc="-25" dirty="0" err="1">
                          <a:solidFill>
                            <a:schemeClr val="tx1"/>
                          </a:solidFill>
                          <a:effectLst/>
                        </a:rPr>
                        <a:t>ő</a:t>
                      </a:r>
                      <a:r>
                        <a:rPr lang="en-US" sz="1200" b="0" spc="5" dirty="0" err="1">
                          <a:solidFill>
                            <a:schemeClr val="tx1"/>
                          </a:solidFill>
                          <a:effectLst/>
                        </a:rPr>
                        <a:t>té</a:t>
                      </a:r>
                      <a:r>
                        <a:rPr lang="en-US" sz="1200" b="0" dirty="0" err="1">
                          <a:solidFill>
                            <a:schemeClr val="tx1"/>
                          </a:solidFill>
                          <a:effectLst/>
                        </a:rPr>
                        <a:t>r</a:t>
                      </a:r>
                      <a:r>
                        <a:rPr lang="en-US" sz="1200" b="0" spc="-25" dirty="0" err="1">
                          <a:solidFill>
                            <a:schemeClr val="tx1"/>
                          </a:solidFill>
                          <a:effectLst/>
                        </a:rPr>
                        <a:t>b</a:t>
                      </a:r>
                      <a:r>
                        <a:rPr lang="en-US" sz="1200" b="0" spc="5" dirty="0" err="1">
                          <a:solidFill>
                            <a:schemeClr val="tx1"/>
                          </a:solidFill>
                          <a:effectLst/>
                        </a:rPr>
                        <a:t>e</a:t>
                      </a:r>
                      <a:r>
                        <a:rPr lang="en-US" sz="1200" b="0" dirty="0" err="1">
                          <a:solidFill>
                            <a:schemeClr val="tx1"/>
                          </a:solidFill>
                          <a:effectLst/>
                        </a:rPr>
                        <a:t>n</a:t>
                      </a:r>
                      <a:r>
                        <a:rPr lang="en-US" sz="1200" b="0" spc="15" dirty="0">
                          <a:solidFill>
                            <a:schemeClr val="tx1"/>
                          </a:solidFill>
                          <a:effectLst/>
                        </a:rPr>
                        <a:t> </a:t>
                      </a:r>
                      <a:r>
                        <a:rPr lang="en-US" sz="1200" b="0" spc="-15" dirty="0" err="1">
                          <a:solidFill>
                            <a:schemeClr val="tx1"/>
                          </a:solidFill>
                          <a:effectLst/>
                        </a:rPr>
                        <a:t>l</a:t>
                      </a:r>
                      <a:r>
                        <a:rPr lang="en-US" sz="1200" b="0" spc="5" dirty="0" err="1">
                          <a:solidFill>
                            <a:schemeClr val="tx1"/>
                          </a:solidFill>
                          <a:effectLst/>
                        </a:rPr>
                        <a:t>é</a:t>
                      </a:r>
                      <a:r>
                        <a:rPr lang="en-US" sz="1200" b="0" dirty="0" err="1">
                          <a:solidFill>
                            <a:schemeClr val="tx1"/>
                          </a:solidFill>
                          <a:effectLst/>
                        </a:rPr>
                        <a:t>vő</a:t>
                      </a:r>
                      <a:r>
                        <a:rPr lang="en-US" sz="1200" b="0" spc="-5" dirty="0">
                          <a:solidFill>
                            <a:schemeClr val="tx1"/>
                          </a:solidFill>
                          <a:effectLst/>
                        </a:rPr>
                        <a:t> </a:t>
                      </a:r>
                      <a:r>
                        <a:rPr lang="en-US" sz="1200" b="0" spc="5" dirty="0" err="1">
                          <a:solidFill>
                            <a:schemeClr val="tx1"/>
                          </a:solidFill>
                          <a:effectLst/>
                        </a:rPr>
                        <a:t>á</a:t>
                      </a:r>
                      <a:r>
                        <a:rPr lang="en-US" sz="1200" b="0" spc="-15" dirty="0" err="1">
                          <a:solidFill>
                            <a:schemeClr val="tx1"/>
                          </a:solidFill>
                          <a:effectLst/>
                        </a:rPr>
                        <a:t>l</a:t>
                      </a:r>
                      <a:r>
                        <a:rPr lang="en-US" sz="1200" b="0" spc="5" dirty="0" err="1">
                          <a:solidFill>
                            <a:schemeClr val="tx1"/>
                          </a:solidFill>
                          <a:effectLst/>
                        </a:rPr>
                        <a:t>l</a:t>
                      </a:r>
                      <a:r>
                        <a:rPr lang="en-US" sz="1200" b="0" spc="-25" dirty="0" err="1">
                          <a:solidFill>
                            <a:schemeClr val="tx1"/>
                          </a:solidFill>
                          <a:effectLst/>
                        </a:rPr>
                        <a:t>o</a:t>
                      </a:r>
                      <a:r>
                        <a:rPr lang="en-US" sz="1200" b="0" spc="5" dirty="0" err="1">
                          <a:solidFill>
                            <a:schemeClr val="tx1"/>
                          </a:solidFill>
                          <a:effectLst/>
                        </a:rPr>
                        <a:t>má</a:t>
                      </a:r>
                      <a:r>
                        <a:rPr lang="en-US" sz="1200" b="0" dirty="0" err="1">
                          <a:solidFill>
                            <a:schemeClr val="tx1"/>
                          </a:solidFill>
                          <a:effectLst/>
                        </a:rPr>
                        <a:t>ny</a:t>
                      </a:r>
                      <a:r>
                        <a:rPr lang="en-US" sz="1200" b="0" spc="5" dirty="0">
                          <a:solidFill>
                            <a:schemeClr val="tx1"/>
                          </a:solidFill>
                          <a:effectLst/>
                        </a:rPr>
                        <a:t> </a:t>
                      </a:r>
                      <a:r>
                        <a:rPr lang="en-US" sz="1200" b="0" dirty="0" err="1">
                          <a:solidFill>
                            <a:schemeClr val="tx1"/>
                          </a:solidFill>
                          <a:effectLst/>
                        </a:rPr>
                        <a:t>h</a:t>
                      </a:r>
                      <a:r>
                        <a:rPr lang="en-US" sz="1200" b="0" spc="-25" dirty="0" err="1">
                          <a:solidFill>
                            <a:schemeClr val="tx1"/>
                          </a:solidFill>
                          <a:effectLst/>
                        </a:rPr>
                        <a:t>ű</a:t>
                      </a:r>
                      <a:r>
                        <a:rPr lang="en-US" sz="1200" b="0" spc="5" dirty="0" err="1">
                          <a:solidFill>
                            <a:schemeClr val="tx1"/>
                          </a:solidFill>
                          <a:effectLst/>
                        </a:rPr>
                        <a:t>té</a:t>
                      </a:r>
                      <a:r>
                        <a:rPr lang="en-US" sz="1200" b="0" spc="-30" dirty="0" err="1">
                          <a:solidFill>
                            <a:schemeClr val="tx1"/>
                          </a:solidFill>
                          <a:effectLst/>
                        </a:rPr>
                        <a:t>s</a:t>
                      </a:r>
                      <a:r>
                        <a:rPr lang="en-US" sz="1200" b="0" dirty="0" err="1">
                          <a:solidFill>
                            <a:schemeClr val="tx1"/>
                          </a:solidFill>
                          <a:effectLst/>
                        </a:rPr>
                        <a:t>e</a:t>
                      </a:r>
                      <a:r>
                        <a:rPr lang="en-US" sz="1200" b="0" spc="30" dirty="0">
                          <a:solidFill>
                            <a:schemeClr val="tx1"/>
                          </a:solidFill>
                          <a:effectLst/>
                        </a:rPr>
                        <a:t> </a:t>
                      </a:r>
                      <a:r>
                        <a:rPr lang="en-US" sz="1200" b="0" spc="-30" dirty="0" err="1">
                          <a:solidFill>
                            <a:schemeClr val="tx1"/>
                          </a:solidFill>
                          <a:effectLst/>
                        </a:rPr>
                        <a:t>s</a:t>
                      </a:r>
                      <a:r>
                        <a:rPr lang="en-US" sz="1200" b="0" spc="5" dirty="0" err="1">
                          <a:solidFill>
                            <a:schemeClr val="tx1"/>
                          </a:solidFill>
                          <a:effectLst/>
                        </a:rPr>
                        <a:t>ze</a:t>
                      </a:r>
                      <a:r>
                        <a:rPr lang="en-US" sz="1200" b="0" spc="-15" dirty="0" err="1">
                          <a:solidFill>
                            <a:schemeClr val="tx1"/>
                          </a:solidFill>
                          <a:effectLst/>
                        </a:rPr>
                        <a:t>l</a:t>
                      </a:r>
                      <a:r>
                        <a:rPr lang="en-US" sz="1200" b="0" spc="5" dirty="0" err="1">
                          <a:solidFill>
                            <a:schemeClr val="tx1"/>
                          </a:solidFill>
                          <a:effectLst/>
                        </a:rPr>
                        <a:t>l</a:t>
                      </a:r>
                      <a:r>
                        <a:rPr lang="en-US" sz="1200" b="0" spc="-25" dirty="0" err="1">
                          <a:solidFill>
                            <a:schemeClr val="tx1"/>
                          </a:solidFill>
                          <a:effectLst/>
                        </a:rPr>
                        <a:t>ő</a:t>
                      </a:r>
                      <a:r>
                        <a:rPr lang="en-US" sz="1200" b="0" spc="5" dirty="0" err="1">
                          <a:solidFill>
                            <a:schemeClr val="tx1"/>
                          </a:solidFill>
                          <a:effectLst/>
                        </a:rPr>
                        <a:t>z</a:t>
                      </a:r>
                      <a:r>
                        <a:rPr lang="en-US" sz="1200" b="0" spc="-15" dirty="0" err="1">
                          <a:solidFill>
                            <a:schemeClr val="tx1"/>
                          </a:solidFill>
                          <a:effectLst/>
                        </a:rPr>
                        <a:t>t</a:t>
                      </a:r>
                      <a:r>
                        <a:rPr lang="en-US" sz="1200" b="0" spc="5" dirty="0" err="1">
                          <a:solidFill>
                            <a:schemeClr val="tx1"/>
                          </a:solidFill>
                          <a:effectLst/>
                        </a:rPr>
                        <a:t>eté</a:t>
                      </a:r>
                      <a:r>
                        <a:rPr lang="en-US" sz="1200" b="0" spc="-10" dirty="0" err="1">
                          <a:solidFill>
                            <a:schemeClr val="tx1"/>
                          </a:solidFill>
                          <a:effectLst/>
                        </a:rPr>
                        <a:t>s</a:t>
                      </a:r>
                      <a:r>
                        <a:rPr lang="en-US" sz="1200" b="0" spc="-30" dirty="0" err="1">
                          <a:solidFill>
                            <a:schemeClr val="tx1"/>
                          </a:solidFill>
                          <a:effectLst/>
                        </a:rPr>
                        <a:t>s</a:t>
                      </a:r>
                      <a:r>
                        <a:rPr lang="en-US" sz="1200" b="0" spc="5" dirty="0" err="1">
                          <a:solidFill>
                            <a:schemeClr val="tx1"/>
                          </a:solidFill>
                          <a:effectLst/>
                        </a:rPr>
                        <a:t>e</a:t>
                      </a:r>
                      <a:r>
                        <a:rPr lang="en-US" sz="1200" b="0" spc="-15" dirty="0" err="1">
                          <a:solidFill>
                            <a:schemeClr val="tx1"/>
                          </a:solidFill>
                          <a:effectLst/>
                        </a:rPr>
                        <a:t>l</a:t>
                      </a:r>
                      <a:r>
                        <a:rPr lang="en-US" sz="1200" b="0" dirty="0">
                          <a:solidFill>
                            <a:schemeClr val="tx1"/>
                          </a:solidFill>
                          <a:effectLst/>
                        </a:rPr>
                        <a:t>, </a:t>
                      </a:r>
                      <a:r>
                        <a:rPr lang="en-US" sz="1200" b="0" spc="5" dirty="0" err="1">
                          <a:solidFill>
                            <a:schemeClr val="tx1"/>
                          </a:solidFill>
                          <a:effectLst/>
                        </a:rPr>
                        <a:t>a</a:t>
                      </a:r>
                      <a:r>
                        <a:rPr lang="en-US" sz="1200" b="0" dirty="0" err="1">
                          <a:solidFill>
                            <a:schemeClr val="tx1"/>
                          </a:solidFill>
                          <a:effectLst/>
                        </a:rPr>
                        <a:t>z</a:t>
                      </a:r>
                      <a:r>
                        <a:rPr lang="en-US" sz="1200" b="0" spc="10" dirty="0">
                          <a:solidFill>
                            <a:schemeClr val="tx1"/>
                          </a:solidFill>
                          <a:effectLst/>
                        </a:rPr>
                        <a:t> </a:t>
                      </a:r>
                      <a:r>
                        <a:rPr lang="en-US" sz="1200" b="0" spc="5" dirty="0" err="1">
                          <a:solidFill>
                            <a:schemeClr val="tx1"/>
                          </a:solidFill>
                          <a:effectLst/>
                        </a:rPr>
                        <a:t>e</a:t>
                      </a:r>
                      <a:r>
                        <a:rPr lang="en-US" sz="1200" b="0" dirty="0" err="1">
                          <a:solidFill>
                            <a:schemeClr val="tx1"/>
                          </a:solidFill>
                          <a:effectLst/>
                        </a:rPr>
                        <a:t>f</a:t>
                      </a:r>
                      <a:r>
                        <a:rPr lang="en-US" sz="1200" b="0" spc="-25" dirty="0" err="1">
                          <a:solidFill>
                            <a:schemeClr val="tx1"/>
                          </a:solidFill>
                          <a:effectLst/>
                        </a:rPr>
                        <a:t>f</a:t>
                      </a:r>
                      <a:r>
                        <a:rPr lang="en-US" sz="1200" b="0" spc="5" dirty="0" err="1">
                          <a:solidFill>
                            <a:schemeClr val="tx1"/>
                          </a:solidFill>
                          <a:effectLst/>
                        </a:rPr>
                        <a:t>e</a:t>
                      </a:r>
                      <a:r>
                        <a:rPr lang="en-US" sz="1200" b="0" dirty="0" err="1">
                          <a:solidFill>
                            <a:schemeClr val="tx1"/>
                          </a:solidFill>
                          <a:effectLst/>
                        </a:rPr>
                        <a:t>k</a:t>
                      </a:r>
                      <a:r>
                        <a:rPr lang="en-US" sz="1200" b="0" spc="-15" dirty="0" err="1">
                          <a:solidFill>
                            <a:schemeClr val="tx1"/>
                          </a:solidFill>
                          <a:effectLst/>
                        </a:rPr>
                        <a:t>t</a:t>
                      </a:r>
                      <a:r>
                        <a:rPr lang="en-US" sz="1200" b="0" spc="5" dirty="0" err="1">
                          <a:solidFill>
                            <a:schemeClr val="tx1"/>
                          </a:solidFill>
                          <a:effectLst/>
                        </a:rPr>
                        <a:t>í</a:t>
                      </a:r>
                      <a:r>
                        <a:rPr lang="en-US" sz="1200" b="0" dirty="0" err="1">
                          <a:solidFill>
                            <a:schemeClr val="tx1"/>
                          </a:solidFill>
                          <a:effectLst/>
                        </a:rPr>
                        <a:t>v</a:t>
                      </a:r>
                      <a:r>
                        <a:rPr lang="en-US" sz="1200" b="0" dirty="0">
                          <a:solidFill>
                            <a:schemeClr val="tx1"/>
                          </a:solidFill>
                          <a:effectLst/>
                        </a:rPr>
                        <a:t> </a:t>
                      </a:r>
                      <a:r>
                        <a:rPr lang="en-US" sz="1200" b="0" dirty="0" err="1">
                          <a:solidFill>
                            <a:schemeClr val="tx1"/>
                          </a:solidFill>
                          <a:effectLst/>
                        </a:rPr>
                        <a:t>h</a:t>
                      </a:r>
                      <a:r>
                        <a:rPr lang="en-US" sz="1200" b="0" spc="-25" dirty="0" err="1">
                          <a:solidFill>
                            <a:schemeClr val="tx1"/>
                          </a:solidFill>
                          <a:effectLst/>
                        </a:rPr>
                        <a:t>ő</a:t>
                      </a:r>
                      <a:r>
                        <a:rPr lang="en-US" sz="1200" b="0" spc="5" dirty="0" err="1">
                          <a:solidFill>
                            <a:schemeClr val="tx1"/>
                          </a:solidFill>
                          <a:effectLst/>
                        </a:rPr>
                        <a:t>é</a:t>
                      </a:r>
                      <a:r>
                        <a:rPr lang="en-US" sz="1200" b="0" dirty="0" err="1">
                          <a:solidFill>
                            <a:schemeClr val="tx1"/>
                          </a:solidFill>
                          <a:effectLst/>
                        </a:rPr>
                        <a:t>r</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t</a:t>
                      </a:r>
                      <a:r>
                        <a:rPr lang="en-US" sz="1200" b="0" spc="5" dirty="0">
                          <a:solidFill>
                            <a:schemeClr val="tx1"/>
                          </a:solidFill>
                          <a:effectLst/>
                        </a:rPr>
                        <a:t> </a:t>
                      </a:r>
                      <a:r>
                        <a:rPr lang="en-US" sz="1200" b="0" spc="5" dirty="0" err="1">
                          <a:solidFill>
                            <a:schemeClr val="tx1"/>
                          </a:solidFill>
                          <a:effectLst/>
                        </a:rPr>
                        <a:t>c</a:t>
                      </a:r>
                      <a:r>
                        <a:rPr lang="en-US" sz="1200" b="0" spc="-10" dirty="0" err="1">
                          <a:solidFill>
                            <a:schemeClr val="tx1"/>
                          </a:solidFill>
                          <a:effectLst/>
                        </a:rPr>
                        <a:t>s</a:t>
                      </a:r>
                      <a:r>
                        <a:rPr lang="en-US" sz="1200" b="0" dirty="0" err="1">
                          <a:solidFill>
                            <a:schemeClr val="tx1"/>
                          </a:solidFill>
                          <a:effectLst/>
                        </a:rPr>
                        <a:t>ök</a:t>
                      </a:r>
                      <a:r>
                        <a:rPr lang="en-US" sz="1200" b="0" spc="-25" dirty="0" err="1">
                          <a:solidFill>
                            <a:schemeClr val="tx1"/>
                          </a:solidFill>
                          <a:effectLst/>
                        </a:rPr>
                        <a:t>k</a:t>
                      </a:r>
                      <a:r>
                        <a:rPr lang="en-US" sz="1200" b="0" spc="5" dirty="0" err="1">
                          <a:solidFill>
                            <a:schemeClr val="tx1"/>
                          </a:solidFill>
                          <a:effectLst/>
                        </a:rPr>
                        <a:t>e</a:t>
                      </a:r>
                      <a:r>
                        <a:rPr lang="en-US" sz="1200" b="0" spc="-25" dirty="0" err="1">
                          <a:solidFill>
                            <a:schemeClr val="tx1"/>
                          </a:solidFill>
                          <a:effectLst/>
                        </a:rPr>
                        <a:t>n</a:t>
                      </a:r>
                      <a:r>
                        <a:rPr lang="en-US" sz="1200" b="0" spc="5" dirty="0" err="1">
                          <a:solidFill>
                            <a:schemeClr val="tx1"/>
                          </a:solidFill>
                          <a:effectLst/>
                        </a:rPr>
                        <a:t>té</a:t>
                      </a:r>
                      <a:r>
                        <a:rPr lang="en-US" sz="1200" b="0" spc="-10" dirty="0" err="1">
                          <a:solidFill>
                            <a:schemeClr val="tx1"/>
                          </a:solidFill>
                          <a:effectLst/>
                        </a:rPr>
                        <a:t>s</a:t>
                      </a:r>
                      <a:r>
                        <a:rPr lang="en-US" sz="1200" b="0" spc="-15" dirty="0" err="1">
                          <a:solidFill>
                            <a:schemeClr val="tx1"/>
                          </a:solidFill>
                          <a:effectLst/>
                        </a:rPr>
                        <a:t>é</a:t>
                      </a:r>
                      <a:r>
                        <a:rPr lang="en-US" sz="1200" b="0" dirty="0" err="1">
                          <a:solidFill>
                            <a:schemeClr val="tx1"/>
                          </a:solidFill>
                          <a:effectLst/>
                        </a:rPr>
                        <a:t>v</a:t>
                      </a:r>
                      <a:r>
                        <a:rPr lang="en-US" sz="1200" b="0" spc="5" dirty="0" err="1">
                          <a:solidFill>
                            <a:schemeClr val="tx1"/>
                          </a:solidFill>
                          <a:effectLst/>
                        </a:rPr>
                        <a:t>e</a:t>
                      </a:r>
                      <a:r>
                        <a:rPr lang="en-US" sz="1200" b="0" dirty="0" err="1">
                          <a:solidFill>
                            <a:schemeClr val="tx1"/>
                          </a:solidFill>
                          <a:effectLst/>
                        </a:rPr>
                        <a:t>l</a:t>
                      </a:r>
                      <a:r>
                        <a:rPr lang="en-US" sz="1200" b="0" dirty="0">
                          <a:solidFill>
                            <a:schemeClr val="tx1"/>
                          </a:solidFill>
                          <a:effectLst/>
                        </a:rPr>
                        <a:t> </a:t>
                      </a:r>
                      <a:r>
                        <a:rPr lang="en-US" sz="1200" b="0" spc="5" dirty="0" err="1">
                          <a:solidFill>
                            <a:schemeClr val="tx1"/>
                          </a:solidFill>
                          <a:effectLst/>
                        </a:rPr>
                        <a:t>é</a:t>
                      </a:r>
                      <a:r>
                        <a:rPr lang="en-US" sz="1200" b="0" dirty="0" err="1">
                          <a:solidFill>
                            <a:schemeClr val="tx1"/>
                          </a:solidFill>
                          <a:effectLst/>
                        </a:rPr>
                        <a:t>rh</a:t>
                      </a:r>
                      <a:r>
                        <a:rPr lang="en-US" sz="1200" b="0" spc="-15" dirty="0" err="1">
                          <a:solidFill>
                            <a:schemeClr val="tx1"/>
                          </a:solidFill>
                          <a:effectLst/>
                        </a:rPr>
                        <a:t>e</a:t>
                      </a:r>
                      <a:r>
                        <a:rPr lang="en-US" sz="1200" b="0" spc="5" dirty="0" err="1">
                          <a:solidFill>
                            <a:schemeClr val="tx1"/>
                          </a:solidFill>
                          <a:effectLst/>
                        </a:rPr>
                        <a:t>t</a:t>
                      </a:r>
                      <a:r>
                        <a:rPr lang="en-US" sz="1200" b="0" dirty="0" err="1">
                          <a:solidFill>
                            <a:schemeClr val="tx1"/>
                          </a:solidFill>
                          <a:effectLst/>
                        </a:rPr>
                        <a:t>ő</a:t>
                      </a:r>
                      <a:r>
                        <a:rPr lang="en-US" sz="1200" b="0" spc="-5" dirty="0">
                          <a:solidFill>
                            <a:schemeClr val="tx1"/>
                          </a:solidFill>
                          <a:effectLst/>
                        </a:rPr>
                        <a:t> </a:t>
                      </a:r>
                      <a:r>
                        <a:rPr lang="en-US" sz="1200" b="0" spc="5" dirty="0">
                          <a:solidFill>
                            <a:schemeClr val="tx1"/>
                          </a:solidFill>
                          <a:effectLst/>
                        </a:rPr>
                        <a:t>e</a:t>
                      </a:r>
                      <a:r>
                        <a:rPr lang="en-US" sz="1200" b="0" spc="-15" dirty="0">
                          <a:solidFill>
                            <a:schemeClr val="tx1"/>
                          </a:solidFill>
                          <a:effectLst/>
                        </a:rPr>
                        <a:t>l</a:t>
                      </a:r>
                      <a:r>
                        <a:rPr lang="en-US" sz="1200" b="0" dirty="0">
                          <a:solidFill>
                            <a:schemeClr val="tx1"/>
                          </a:solidFill>
                          <a:effectLst/>
                        </a:rPr>
                        <a:t>,</a:t>
                      </a:r>
                      <a:r>
                        <a:rPr lang="en-US" sz="1200" b="0" spc="5" dirty="0">
                          <a:solidFill>
                            <a:schemeClr val="tx1"/>
                          </a:solidFill>
                          <a:effectLst/>
                        </a:rPr>
                        <a:t> </a:t>
                      </a:r>
                      <a:r>
                        <a:rPr lang="en-US" sz="1200" b="0" dirty="0">
                          <a:solidFill>
                            <a:schemeClr val="tx1"/>
                          </a:solidFill>
                          <a:effectLst/>
                        </a:rPr>
                        <a:t>a</a:t>
                      </a:r>
                      <a:r>
                        <a:rPr lang="en-US" sz="1200" b="0" spc="5" dirty="0">
                          <a:solidFill>
                            <a:schemeClr val="tx1"/>
                          </a:solidFill>
                          <a:effectLst/>
                        </a:rPr>
                        <a:t> </a:t>
                      </a:r>
                      <a:r>
                        <a:rPr lang="en-US" sz="1200" b="0" spc="-15" dirty="0" err="1">
                          <a:solidFill>
                            <a:schemeClr val="tx1"/>
                          </a:solidFill>
                          <a:effectLst/>
                        </a:rPr>
                        <a:t>l</a:t>
                      </a:r>
                      <a:r>
                        <a:rPr lang="en-US" sz="1200" b="0" spc="5" dirty="0" err="1">
                          <a:solidFill>
                            <a:schemeClr val="tx1"/>
                          </a:solidFill>
                          <a:effectLst/>
                        </a:rPr>
                        <a:t>é</a:t>
                      </a:r>
                      <a:r>
                        <a:rPr lang="en-US" sz="1200" b="0" dirty="0" err="1">
                          <a:solidFill>
                            <a:schemeClr val="tx1"/>
                          </a:solidFill>
                          <a:effectLst/>
                        </a:rPr>
                        <a:t>g</a:t>
                      </a:r>
                      <a:r>
                        <a:rPr lang="en-US" sz="1200" b="0" spc="5" dirty="0" err="1">
                          <a:solidFill>
                            <a:schemeClr val="tx1"/>
                          </a:solidFill>
                          <a:effectLst/>
                        </a:rPr>
                        <a:t>á</a:t>
                      </a:r>
                      <a:r>
                        <a:rPr lang="en-US" sz="1200" b="0" spc="-25" dirty="0" err="1">
                          <a:solidFill>
                            <a:schemeClr val="tx1"/>
                          </a:solidFill>
                          <a:effectLst/>
                        </a:rPr>
                        <a:t>r</a:t>
                      </a:r>
                      <a:r>
                        <a:rPr lang="en-US" sz="1200" b="0" spc="-15" dirty="0" err="1">
                          <a:solidFill>
                            <a:schemeClr val="tx1"/>
                          </a:solidFill>
                          <a:effectLst/>
                        </a:rPr>
                        <a:t>a</a:t>
                      </a:r>
                      <a:r>
                        <a:rPr lang="en-US" sz="1200" b="0" dirty="0" err="1">
                          <a:solidFill>
                            <a:schemeClr val="tx1"/>
                          </a:solidFill>
                          <a:effectLst/>
                        </a:rPr>
                        <a:t>m</a:t>
                      </a:r>
                      <a:r>
                        <a:rPr lang="en-US" sz="1200" b="0" dirty="0">
                          <a:solidFill>
                            <a:schemeClr val="tx1"/>
                          </a:solidFill>
                          <a:effectLst/>
                        </a:rPr>
                        <a:t> </a:t>
                      </a:r>
                      <a:r>
                        <a:rPr lang="en-US" sz="1200" b="0" dirty="0" err="1">
                          <a:solidFill>
                            <a:schemeClr val="tx1"/>
                          </a:solidFill>
                          <a:effectLst/>
                        </a:rPr>
                        <a:t>növ</a:t>
                      </a:r>
                      <a:r>
                        <a:rPr lang="en-US" sz="1200" b="0" spc="5" dirty="0" err="1">
                          <a:solidFill>
                            <a:schemeClr val="tx1"/>
                          </a:solidFill>
                          <a:effectLst/>
                        </a:rPr>
                        <a:t>e</a:t>
                      </a:r>
                      <a:r>
                        <a:rPr lang="en-US" sz="1200" b="0" spc="-15" dirty="0" err="1">
                          <a:solidFill>
                            <a:schemeClr val="tx1"/>
                          </a:solidFill>
                          <a:effectLst/>
                        </a:rPr>
                        <a:t>l</a:t>
                      </a:r>
                      <a:r>
                        <a:rPr lang="en-US" sz="1200" b="0" spc="5" dirty="0" err="1">
                          <a:solidFill>
                            <a:schemeClr val="tx1"/>
                          </a:solidFill>
                          <a:effectLst/>
                        </a:rPr>
                        <a:t>é</a:t>
                      </a:r>
                      <a:r>
                        <a:rPr lang="en-US" sz="1200" b="0" spc="-10" dirty="0" err="1">
                          <a:solidFill>
                            <a:schemeClr val="tx1"/>
                          </a:solidFill>
                          <a:effectLst/>
                        </a:rPr>
                        <a:t>s</a:t>
                      </a:r>
                      <a:r>
                        <a:rPr lang="en-US" sz="1200" b="0" spc="5" dirty="0" err="1">
                          <a:solidFill>
                            <a:schemeClr val="tx1"/>
                          </a:solidFill>
                          <a:effectLst/>
                        </a:rPr>
                        <a:t>é</a:t>
                      </a:r>
                      <a:r>
                        <a:rPr lang="en-US" sz="1200" b="0" spc="-25" dirty="0" err="1">
                          <a:solidFill>
                            <a:schemeClr val="tx1"/>
                          </a:solidFill>
                          <a:effectLst/>
                        </a:rPr>
                        <a:t>v</a:t>
                      </a:r>
                      <a:r>
                        <a:rPr lang="en-US" sz="1200" b="0" spc="5" dirty="0" err="1">
                          <a:solidFill>
                            <a:schemeClr val="tx1"/>
                          </a:solidFill>
                          <a:effectLst/>
                        </a:rPr>
                        <a:t>e</a:t>
                      </a:r>
                      <a:r>
                        <a:rPr lang="en-US" sz="1200" b="0" spc="-15" dirty="0" err="1">
                          <a:solidFill>
                            <a:schemeClr val="tx1"/>
                          </a:solidFill>
                          <a:effectLst/>
                        </a:rPr>
                        <a:t>l</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54780052"/>
                  </a:ext>
                </a:extLst>
              </a:tr>
              <a:tr h="2878666">
                <a:tc>
                  <a:txBody>
                    <a:bodyPr/>
                    <a:lstStyle/>
                    <a:p>
                      <a:pPr marL="106045" marR="346710" algn="just">
                        <a:spcBef>
                          <a:spcPts val="190"/>
                        </a:spcBef>
                        <a:spcAft>
                          <a:spcPts val="0"/>
                        </a:spcAft>
                      </a:pPr>
                      <a:endParaRPr lang="hu-HU" sz="1200" b="0" dirty="0">
                        <a:solidFill>
                          <a:schemeClr val="tx1"/>
                        </a:solidFill>
                        <a:effectLst/>
                      </a:endParaRPr>
                    </a:p>
                    <a:p>
                      <a:pPr marL="106045" marR="346710" algn="just">
                        <a:spcBef>
                          <a:spcPts val="190"/>
                        </a:spcBef>
                        <a:spcAft>
                          <a:spcPts val="0"/>
                        </a:spcAft>
                      </a:pPr>
                      <a:endParaRPr lang="hu-HU" sz="1200" b="0" dirty="0">
                        <a:solidFill>
                          <a:schemeClr val="tx1"/>
                        </a:solidFill>
                        <a:effectLst/>
                      </a:endParaRPr>
                    </a:p>
                    <a:p>
                      <a:pPr marL="106045" marR="346710" algn="just">
                        <a:spcBef>
                          <a:spcPts val="190"/>
                        </a:spcBef>
                        <a:spcAft>
                          <a:spcPts val="0"/>
                        </a:spcAft>
                      </a:pPr>
                      <a:r>
                        <a:rPr lang="en-US" sz="1200" b="0" dirty="0">
                          <a:solidFill>
                            <a:schemeClr val="tx1"/>
                          </a:solidFill>
                          <a:effectLst/>
                        </a:rPr>
                        <a:t>A</a:t>
                      </a:r>
                      <a:r>
                        <a:rPr lang="en-US" sz="1200" b="0" spc="5" dirty="0">
                          <a:solidFill>
                            <a:schemeClr val="tx1"/>
                          </a:solidFill>
                          <a:effectLst/>
                        </a:rPr>
                        <a:t> </a:t>
                      </a:r>
                      <a:r>
                        <a:rPr lang="en-US" sz="1200" b="0" dirty="0" err="1">
                          <a:solidFill>
                            <a:schemeClr val="tx1"/>
                          </a:solidFill>
                          <a:effectLst/>
                        </a:rPr>
                        <a:t>fű</a:t>
                      </a:r>
                      <a:r>
                        <a:rPr lang="en-US" sz="1200" b="0" spc="5" dirty="0" err="1">
                          <a:solidFill>
                            <a:schemeClr val="tx1"/>
                          </a:solidFill>
                          <a:effectLst/>
                        </a:rPr>
                        <a:t>t</a:t>
                      </a:r>
                      <a:r>
                        <a:rPr lang="en-US" sz="1200" b="0" spc="-20" dirty="0" err="1">
                          <a:solidFill>
                            <a:schemeClr val="tx1"/>
                          </a:solidFill>
                          <a:effectLst/>
                        </a:rPr>
                        <a:t>ő</a:t>
                      </a:r>
                      <a:r>
                        <a:rPr lang="en-US" sz="1200" b="0" dirty="0">
                          <a:solidFill>
                            <a:schemeClr val="tx1"/>
                          </a:solidFill>
                          <a:effectLst/>
                        </a:rPr>
                        <a:t>-</a:t>
                      </a:r>
                      <a:r>
                        <a:rPr lang="en-US" sz="1200" b="0" spc="5" dirty="0">
                          <a:solidFill>
                            <a:schemeClr val="tx1"/>
                          </a:solidFill>
                          <a:effectLst/>
                        </a:rPr>
                        <a:t>/</a:t>
                      </a:r>
                      <a:r>
                        <a:rPr lang="en-US" sz="1200" b="0" dirty="0" err="1">
                          <a:solidFill>
                            <a:schemeClr val="tx1"/>
                          </a:solidFill>
                          <a:effectLst/>
                        </a:rPr>
                        <a:t>h</a:t>
                      </a:r>
                      <a:r>
                        <a:rPr lang="en-US" sz="1200" b="0" spc="-25" dirty="0" err="1">
                          <a:solidFill>
                            <a:schemeClr val="tx1"/>
                          </a:solidFill>
                          <a:effectLst/>
                        </a:rPr>
                        <a:t>ű</a:t>
                      </a:r>
                      <a:r>
                        <a:rPr lang="en-US" sz="1200" b="0" spc="5" dirty="0" err="1">
                          <a:solidFill>
                            <a:schemeClr val="tx1"/>
                          </a:solidFill>
                          <a:effectLst/>
                        </a:rPr>
                        <a:t>t</a:t>
                      </a:r>
                      <a:r>
                        <a:rPr lang="en-US" sz="1200" b="0" dirty="0" err="1">
                          <a:solidFill>
                            <a:schemeClr val="tx1"/>
                          </a:solidFill>
                          <a:effectLst/>
                        </a:rPr>
                        <a:t>ő</a:t>
                      </a:r>
                      <a:r>
                        <a:rPr lang="en-US" sz="1200" b="0" dirty="0">
                          <a:solidFill>
                            <a:schemeClr val="tx1"/>
                          </a:solidFill>
                          <a:effectLst/>
                        </a:rPr>
                        <a:t>-</a:t>
                      </a:r>
                      <a:r>
                        <a:rPr lang="en-US" sz="1200" b="0" spc="-5" dirty="0">
                          <a:solidFill>
                            <a:schemeClr val="tx1"/>
                          </a:solidFill>
                          <a:effectLst/>
                        </a:rPr>
                        <a:t> </a:t>
                      </a:r>
                      <a:r>
                        <a:rPr lang="en-US" sz="1200" b="0" spc="5" dirty="0" err="1">
                          <a:solidFill>
                            <a:schemeClr val="tx1"/>
                          </a:solidFill>
                          <a:effectLst/>
                        </a:rPr>
                        <a:t>é</a:t>
                      </a:r>
                      <a:r>
                        <a:rPr lang="en-US" sz="1200" b="0" dirty="0" err="1">
                          <a:solidFill>
                            <a:schemeClr val="tx1"/>
                          </a:solidFill>
                          <a:effectLst/>
                        </a:rPr>
                        <a:t>s</a:t>
                      </a:r>
                      <a:r>
                        <a:rPr lang="en-US" sz="1200" b="0" spc="15" dirty="0">
                          <a:solidFill>
                            <a:schemeClr val="tx1"/>
                          </a:solidFill>
                          <a:effectLst/>
                        </a:rPr>
                        <a:t> </a:t>
                      </a:r>
                      <a:r>
                        <a:rPr lang="en-US" sz="1200" b="0" spc="-3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e</a:t>
                      </a:r>
                      <a:r>
                        <a:rPr lang="en-US" sz="1200" b="0" spc="5" dirty="0" err="1">
                          <a:solidFill>
                            <a:schemeClr val="tx1"/>
                          </a:solidFill>
                          <a:effectLst/>
                        </a:rPr>
                        <a:t>ll</a:t>
                      </a:r>
                      <a:r>
                        <a:rPr lang="en-US" sz="1200" b="0" spc="-25" dirty="0" err="1">
                          <a:solidFill>
                            <a:schemeClr val="tx1"/>
                          </a:solidFill>
                          <a:effectLst/>
                        </a:rPr>
                        <a:t>ő</a:t>
                      </a:r>
                      <a:r>
                        <a:rPr lang="en-US" sz="1200" b="0" spc="5" dirty="0" err="1">
                          <a:solidFill>
                            <a:schemeClr val="tx1"/>
                          </a:solidFill>
                          <a:effectLst/>
                        </a:rPr>
                        <a:t>z</a:t>
                      </a:r>
                      <a:r>
                        <a:rPr lang="en-US" sz="1200" b="0" spc="-15" dirty="0" err="1">
                          <a:solidFill>
                            <a:schemeClr val="tx1"/>
                          </a:solidFill>
                          <a:effectLst/>
                        </a:rPr>
                        <a:t>t</a:t>
                      </a:r>
                      <a:r>
                        <a:rPr lang="en-US" sz="1200" b="0" spc="5" dirty="0" err="1">
                          <a:solidFill>
                            <a:schemeClr val="tx1"/>
                          </a:solidFill>
                          <a:effectLst/>
                        </a:rPr>
                        <a:t>et</a:t>
                      </a:r>
                      <a:r>
                        <a:rPr lang="en-US" sz="1200" b="0" dirty="0" err="1">
                          <a:solidFill>
                            <a:schemeClr val="tx1"/>
                          </a:solidFill>
                          <a:effectLst/>
                        </a:rPr>
                        <a:t>ő</a:t>
                      </a:r>
                      <a:r>
                        <a:rPr lang="en-US" sz="1200" b="0" spc="-25" dirty="0" err="1">
                          <a:solidFill>
                            <a:schemeClr val="tx1"/>
                          </a:solidFill>
                          <a:effectLst/>
                        </a:rPr>
                        <a:t>r</a:t>
                      </a:r>
                      <a:r>
                        <a:rPr lang="en-US" sz="1200" b="0" spc="5" dirty="0" err="1">
                          <a:solidFill>
                            <a:schemeClr val="tx1"/>
                          </a:solidFill>
                          <a:effectLst/>
                        </a:rPr>
                        <a:t>e</a:t>
                      </a:r>
                      <a:r>
                        <a:rPr lang="en-US" sz="1200" b="0" dirty="0" err="1">
                          <a:solidFill>
                            <a:schemeClr val="tx1"/>
                          </a:solidFill>
                          <a:effectLst/>
                        </a:rPr>
                        <a:t>nd</a:t>
                      </a:r>
                      <a:r>
                        <a:rPr lang="en-US" sz="1200" b="0" spc="-30" dirty="0" err="1">
                          <a:solidFill>
                            <a:schemeClr val="tx1"/>
                          </a:solidFill>
                          <a:effectLst/>
                        </a:rPr>
                        <a:t>s</a:t>
                      </a:r>
                      <a:r>
                        <a:rPr lang="en-US" sz="1200" b="0" spc="5" dirty="0" err="1">
                          <a:solidFill>
                            <a:schemeClr val="tx1"/>
                          </a:solidFill>
                          <a:effectLst/>
                        </a:rPr>
                        <a:t>ze</a:t>
                      </a:r>
                      <a:r>
                        <a:rPr lang="en-US" sz="1200" b="0" spc="-25" dirty="0" err="1">
                          <a:solidFill>
                            <a:schemeClr val="tx1"/>
                          </a:solidFill>
                          <a:effectLst/>
                        </a:rPr>
                        <a:t>r</a:t>
                      </a:r>
                      <a:r>
                        <a:rPr lang="en-US" sz="1200" b="0" spc="5" dirty="0" err="1">
                          <a:solidFill>
                            <a:schemeClr val="tx1"/>
                          </a:solidFill>
                          <a:effectLst/>
                        </a:rPr>
                        <a:t>e</a:t>
                      </a:r>
                      <a:r>
                        <a:rPr lang="en-US" sz="1200" b="0" spc="-25" dirty="0" err="1">
                          <a:solidFill>
                            <a:schemeClr val="tx1"/>
                          </a:solidFill>
                          <a:effectLst/>
                        </a:rPr>
                        <a:t>k</a:t>
                      </a:r>
                      <a:r>
                        <a:rPr lang="en-US" sz="1200" b="0" dirty="0">
                          <a:solidFill>
                            <a:schemeClr val="tx1"/>
                          </a:solidFill>
                          <a:effectLst/>
                        </a:rPr>
                        <a:t>,</a:t>
                      </a:r>
                      <a:r>
                        <a:rPr lang="en-US" sz="1200" b="0" spc="45" dirty="0">
                          <a:solidFill>
                            <a:schemeClr val="tx1"/>
                          </a:solidFill>
                          <a:effectLst/>
                        </a:rPr>
                        <a:t> </a:t>
                      </a:r>
                      <a:r>
                        <a:rPr lang="en-US" sz="1200" b="0" spc="5" dirty="0" err="1">
                          <a:solidFill>
                            <a:schemeClr val="tx1"/>
                          </a:solidFill>
                          <a:effectLst/>
                        </a:rPr>
                        <a:t>t</a:t>
                      </a:r>
                      <a:r>
                        <a:rPr lang="en-US" sz="1200" b="0" dirty="0" err="1">
                          <a:solidFill>
                            <a:schemeClr val="tx1"/>
                          </a:solidFill>
                          <a:effectLst/>
                        </a:rPr>
                        <a:t>ov</a:t>
                      </a:r>
                      <a:r>
                        <a:rPr lang="en-US" sz="1200" b="0" spc="-15" dirty="0" err="1">
                          <a:solidFill>
                            <a:schemeClr val="tx1"/>
                          </a:solidFill>
                          <a:effectLst/>
                        </a:rPr>
                        <a:t>á</a:t>
                      </a:r>
                      <a:r>
                        <a:rPr lang="en-US" sz="1200" b="0" dirty="0" err="1">
                          <a:solidFill>
                            <a:schemeClr val="tx1"/>
                          </a:solidFill>
                          <a:effectLst/>
                        </a:rPr>
                        <a:t>bbá</a:t>
                      </a:r>
                      <a:r>
                        <a:rPr lang="en-US" sz="1200" b="0" dirty="0">
                          <a:solidFill>
                            <a:schemeClr val="tx1"/>
                          </a:solidFill>
                          <a:effectLst/>
                        </a:rPr>
                        <a:t> </a:t>
                      </a:r>
                      <a:r>
                        <a:rPr lang="en-US" sz="1200" b="0" spc="5" dirty="0" err="1">
                          <a:solidFill>
                            <a:schemeClr val="tx1"/>
                          </a:solidFill>
                          <a:effectLst/>
                        </a:rPr>
                        <a:t>m</a:t>
                      </a:r>
                      <a:r>
                        <a:rPr lang="en-US" sz="1200" b="0" dirty="0" err="1">
                          <a:solidFill>
                            <a:schemeClr val="tx1"/>
                          </a:solidFill>
                          <a:effectLst/>
                        </a:rPr>
                        <a:t>űkö</a:t>
                      </a:r>
                      <a:r>
                        <a:rPr lang="en-US" sz="1200" b="0" spc="-25" dirty="0" err="1">
                          <a:solidFill>
                            <a:schemeClr val="tx1"/>
                          </a:solidFill>
                          <a:effectLst/>
                        </a:rPr>
                        <a:t>d</a:t>
                      </a:r>
                      <a:r>
                        <a:rPr lang="en-US" sz="1200" b="0" spc="10" dirty="0" err="1">
                          <a:solidFill>
                            <a:schemeClr val="tx1"/>
                          </a:solidFill>
                          <a:effectLst/>
                        </a:rPr>
                        <a:t>t</a:t>
                      </a:r>
                      <a:r>
                        <a:rPr lang="en-US" sz="1200" b="0" spc="-15" dirty="0" err="1">
                          <a:solidFill>
                            <a:schemeClr val="tx1"/>
                          </a:solidFill>
                          <a:effectLst/>
                        </a:rPr>
                        <a:t>e</a:t>
                      </a:r>
                      <a:r>
                        <a:rPr lang="en-US" sz="1200" b="0" spc="5" dirty="0" err="1">
                          <a:solidFill>
                            <a:schemeClr val="tx1"/>
                          </a:solidFill>
                          <a:effectLst/>
                        </a:rPr>
                        <a:t>té</a:t>
                      </a:r>
                      <a:r>
                        <a:rPr lang="en-US" sz="1200" b="0" spc="-10" dirty="0" err="1">
                          <a:solidFill>
                            <a:schemeClr val="tx1"/>
                          </a:solidFill>
                          <a:effectLst/>
                        </a:rPr>
                        <a:t>s</a:t>
                      </a:r>
                      <a:r>
                        <a:rPr lang="en-US" sz="1200" b="0" dirty="0" err="1">
                          <a:solidFill>
                            <a:schemeClr val="tx1"/>
                          </a:solidFill>
                          <a:effectLst/>
                        </a:rPr>
                        <a:t>ük</a:t>
                      </a:r>
                      <a:r>
                        <a:rPr lang="en-US" sz="1200" b="0" spc="5" dirty="0">
                          <a:solidFill>
                            <a:schemeClr val="tx1"/>
                          </a:solidFill>
                          <a:effectLst/>
                        </a:rPr>
                        <a:t> </a:t>
                      </a:r>
                      <a:r>
                        <a:rPr lang="en-US" sz="1200" b="0" dirty="0" err="1">
                          <a:solidFill>
                            <a:schemeClr val="tx1"/>
                          </a:solidFill>
                          <a:effectLst/>
                        </a:rPr>
                        <a:t>o</a:t>
                      </a:r>
                      <a:r>
                        <a:rPr lang="en-US" sz="1200" b="0" spc="-25" dirty="0" err="1">
                          <a:solidFill>
                            <a:schemeClr val="tx1"/>
                          </a:solidFill>
                          <a:effectLst/>
                        </a:rPr>
                        <a:t>p</a:t>
                      </a:r>
                      <a:r>
                        <a:rPr lang="en-US" sz="1200" b="0" spc="5" dirty="0" err="1">
                          <a:solidFill>
                            <a:schemeClr val="tx1"/>
                          </a:solidFill>
                          <a:effectLst/>
                        </a:rPr>
                        <a:t>t</a:t>
                      </a:r>
                      <a:r>
                        <a:rPr lang="en-US" sz="1200" b="0" spc="-15" dirty="0" err="1">
                          <a:solidFill>
                            <a:schemeClr val="tx1"/>
                          </a:solidFill>
                          <a:effectLst/>
                        </a:rPr>
                        <a:t>i</a:t>
                      </a:r>
                      <a:r>
                        <a:rPr lang="en-US" sz="1200" b="0" spc="5" dirty="0" err="1">
                          <a:solidFill>
                            <a:schemeClr val="tx1"/>
                          </a:solidFill>
                          <a:effectLst/>
                        </a:rPr>
                        <a:t>m</a:t>
                      </a:r>
                      <a:r>
                        <a:rPr lang="en-US" sz="1200" b="0" spc="-15" dirty="0" err="1">
                          <a:solidFill>
                            <a:schemeClr val="tx1"/>
                          </a:solidFill>
                          <a:effectLst/>
                        </a:rPr>
                        <a:t>a</a:t>
                      </a:r>
                      <a:r>
                        <a:rPr lang="en-US" sz="1200" b="0" spc="5" dirty="0" err="1">
                          <a:solidFill>
                            <a:schemeClr val="tx1"/>
                          </a:solidFill>
                          <a:effectLst/>
                        </a:rPr>
                        <a:t>l</a:t>
                      </a:r>
                      <a:r>
                        <a:rPr lang="en-US" sz="1200" b="0" spc="-15" dirty="0" err="1">
                          <a:solidFill>
                            <a:schemeClr val="tx1"/>
                          </a:solidFill>
                          <a:effectLst/>
                        </a:rPr>
                        <a:t>i</a:t>
                      </a:r>
                      <a:r>
                        <a:rPr lang="en-US" sz="1200" b="0" spc="5" dirty="0" err="1">
                          <a:solidFill>
                            <a:schemeClr val="tx1"/>
                          </a:solidFill>
                          <a:effectLst/>
                        </a:rPr>
                        <a:t>zá</a:t>
                      </a:r>
                      <a:r>
                        <a:rPr lang="en-US" sz="1200" b="0" spc="-15" dirty="0" err="1">
                          <a:solidFill>
                            <a:schemeClr val="tx1"/>
                          </a:solidFill>
                          <a:effectLst/>
                        </a:rPr>
                        <a:t>l</a:t>
                      </a:r>
                      <a:r>
                        <a:rPr lang="en-US" sz="1200" b="0" spc="5" dirty="0" err="1">
                          <a:solidFill>
                            <a:schemeClr val="tx1"/>
                          </a:solidFill>
                          <a:effectLst/>
                        </a:rPr>
                        <a:t>á</a:t>
                      </a:r>
                      <a:r>
                        <a:rPr lang="en-US" sz="1200" b="0" spc="-10" dirty="0" err="1">
                          <a:solidFill>
                            <a:schemeClr val="tx1"/>
                          </a:solidFill>
                          <a:effectLst/>
                        </a:rPr>
                        <a:t>s</a:t>
                      </a:r>
                      <a:r>
                        <a:rPr lang="en-US" sz="1200" b="0" spc="-15" dirty="0" err="1">
                          <a:solidFill>
                            <a:schemeClr val="tx1"/>
                          </a:solidFill>
                          <a:effectLst/>
                        </a:rPr>
                        <a:t>a</a:t>
                      </a:r>
                      <a:r>
                        <a:rPr lang="en-US" sz="1200" b="0" dirty="0">
                          <a:solidFill>
                            <a:schemeClr val="tx1"/>
                          </a:solidFill>
                          <a:effectLst/>
                        </a:rPr>
                        <a:t>,</a:t>
                      </a:r>
                      <a:r>
                        <a:rPr lang="en-US" sz="1200" b="0" spc="35" dirty="0">
                          <a:solidFill>
                            <a:schemeClr val="tx1"/>
                          </a:solidFill>
                          <a:effectLst/>
                        </a:rPr>
                        <a:t> </a:t>
                      </a:r>
                      <a:r>
                        <a:rPr lang="en-US" sz="1200" b="0" dirty="0" err="1">
                          <a:solidFill>
                            <a:schemeClr val="tx1"/>
                          </a:solidFill>
                          <a:effectLst/>
                        </a:rPr>
                        <a:t>kü</a:t>
                      </a:r>
                      <a:r>
                        <a:rPr lang="en-US" sz="1200" b="0" spc="5" dirty="0" err="1">
                          <a:solidFill>
                            <a:schemeClr val="tx1"/>
                          </a:solidFill>
                          <a:effectLst/>
                        </a:rPr>
                        <a:t>l</a:t>
                      </a:r>
                      <a:r>
                        <a:rPr lang="en-US" sz="1200" b="0" spc="-25" dirty="0" err="1">
                          <a:solidFill>
                            <a:schemeClr val="tx1"/>
                          </a:solidFill>
                          <a:effectLst/>
                        </a:rPr>
                        <a:t>ö</a:t>
                      </a:r>
                      <a:r>
                        <a:rPr lang="en-US" sz="1200" b="0" dirty="0" err="1">
                          <a:solidFill>
                            <a:schemeClr val="tx1"/>
                          </a:solidFill>
                          <a:effectLst/>
                        </a:rPr>
                        <a:t>nö</a:t>
                      </a:r>
                      <a:r>
                        <a:rPr lang="en-US" sz="1200" b="0" spc="-10" dirty="0" err="1">
                          <a:solidFill>
                            <a:schemeClr val="tx1"/>
                          </a:solidFill>
                          <a:effectLst/>
                        </a:rPr>
                        <a:t>s</a:t>
                      </a:r>
                      <a:r>
                        <a:rPr lang="en-US" sz="1200" b="0" spc="5" dirty="0" err="1">
                          <a:solidFill>
                            <a:schemeClr val="tx1"/>
                          </a:solidFill>
                          <a:effectLst/>
                        </a:rPr>
                        <a:t>e</a:t>
                      </a:r>
                      <a:r>
                        <a:rPr lang="en-US" sz="1200" b="0" spc="-25" dirty="0" err="1">
                          <a:solidFill>
                            <a:schemeClr val="tx1"/>
                          </a:solidFill>
                          <a:effectLst/>
                        </a:rPr>
                        <a:t>n</a:t>
                      </a:r>
                      <a:r>
                        <a:rPr lang="en-US" sz="1200" b="0" dirty="0">
                          <a:solidFill>
                            <a:schemeClr val="tx1"/>
                          </a:solidFill>
                          <a:effectLst/>
                        </a:rPr>
                        <a:t>,</a:t>
                      </a:r>
                      <a:r>
                        <a:rPr lang="en-US" sz="1200" b="0" spc="5" dirty="0">
                          <a:solidFill>
                            <a:schemeClr val="tx1"/>
                          </a:solidFill>
                          <a:effectLst/>
                        </a:rPr>
                        <a:t> </a:t>
                      </a:r>
                      <a:r>
                        <a:rPr lang="en-US" sz="1200" b="0" spc="5" dirty="0" err="1">
                          <a:solidFill>
                            <a:schemeClr val="tx1"/>
                          </a:solidFill>
                          <a:effectLst/>
                        </a:rPr>
                        <a:t>a</a:t>
                      </a:r>
                      <a:r>
                        <a:rPr lang="en-US" sz="1200" b="0" dirty="0" err="1">
                          <a:solidFill>
                            <a:schemeClr val="tx1"/>
                          </a:solidFill>
                          <a:effectLst/>
                        </a:rPr>
                        <a:t>h</a:t>
                      </a:r>
                      <a:r>
                        <a:rPr lang="en-US" sz="1200" b="0" spc="-25" dirty="0" err="1">
                          <a:solidFill>
                            <a:schemeClr val="tx1"/>
                          </a:solidFill>
                          <a:effectLst/>
                        </a:rPr>
                        <a:t>o</a:t>
                      </a:r>
                      <a:r>
                        <a:rPr lang="en-US" sz="1200" b="0" dirty="0" err="1">
                          <a:solidFill>
                            <a:schemeClr val="tx1"/>
                          </a:solidFill>
                          <a:effectLst/>
                        </a:rPr>
                        <a:t>l</a:t>
                      </a:r>
                      <a:r>
                        <a:rPr lang="en-US" sz="1200" b="0" dirty="0">
                          <a:solidFill>
                            <a:schemeClr val="tx1"/>
                          </a:solidFill>
                          <a:effectLst/>
                        </a:rPr>
                        <a:t> </a:t>
                      </a:r>
                      <a:r>
                        <a:rPr lang="en-US" sz="1200" b="0" spc="5" dirty="0" err="1">
                          <a:solidFill>
                            <a:schemeClr val="tx1"/>
                          </a:solidFill>
                          <a:effectLst/>
                        </a:rPr>
                        <a:t>lé</a:t>
                      </a:r>
                      <a:r>
                        <a:rPr lang="en-US" sz="1200" b="0" spc="-25" dirty="0" err="1">
                          <a:solidFill>
                            <a:schemeClr val="tx1"/>
                          </a:solidFill>
                          <a:effectLst/>
                        </a:rPr>
                        <a:t>g</a:t>
                      </a:r>
                      <a:r>
                        <a:rPr lang="en-US" sz="1200" b="0" spc="5" dirty="0" err="1">
                          <a:solidFill>
                            <a:schemeClr val="tx1"/>
                          </a:solidFill>
                          <a:effectLst/>
                        </a:rPr>
                        <a:t>ti</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t</a:t>
                      </a:r>
                      <a:r>
                        <a:rPr lang="en-US" sz="1200" b="0" spc="-15" dirty="0" err="1">
                          <a:solidFill>
                            <a:schemeClr val="tx1"/>
                          </a:solidFill>
                          <a:effectLst/>
                        </a:rPr>
                        <a:t>í</a:t>
                      </a:r>
                      <a:r>
                        <a:rPr lang="en-US" sz="1200" b="0" spc="5" dirty="0" err="1">
                          <a:solidFill>
                            <a:schemeClr val="tx1"/>
                          </a:solidFill>
                          <a:effectLst/>
                        </a:rPr>
                        <a:t>t</a:t>
                      </a:r>
                      <a:r>
                        <a:rPr lang="en-US" sz="1200" b="0" dirty="0" err="1">
                          <a:solidFill>
                            <a:schemeClr val="tx1"/>
                          </a:solidFill>
                          <a:effectLst/>
                        </a:rPr>
                        <a:t>ó</a:t>
                      </a:r>
                      <a:r>
                        <a:rPr lang="en-US" sz="1200" b="0" spc="40" dirty="0">
                          <a:solidFill>
                            <a:schemeClr val="tx1"/>
                          </a:solidFill>
                          <a:effectLst/>
                        </a:rPr>
                        <a:t> </a:t>
                      </a:r>
                      <a:r>
                        <a:rPr lang="en-US" sz="1200" b="0" spc="-25" dirty="0" err="1">
                          <a:solidFill>
                            <a:schemeClr val="tx1"/>
                          </a:solidFill>
                          <a:effectLst/>
                        </a:rPr>
                        <a:t>r</a:t>
                      </a:r>
                      <a:r>
                        <a:rPr lang="en-US" sz="1200" b="0" spc="5" dirty="0" err="1">
                          <a:solidFill>
                            <a:schemeClr val="tx1"/>
                          </a:solidFill>
                          <a:effectLst/>
                        </a:rPr>
                        <a:t>e</a:t>
                      </a:r>
                      <a:r>
                        <a:rPr lang="en-US" sz="1200" b="0" dirty="0" err="1">
                          <a:solidFill>
                            <a:schemeClr val="tx1"/>
                          </a:solidFill>
                          <a:effectLst/>
                        </a:rPr>
                        <a:t>nd</a:t>
                      </a:r>
                      <a:r>
                        <a:rPr lang="en-US" sz="1200" b="0" spc="-30" dirty="0" err="1">
                          <a:solidFill>
                            <a:schemeClr val="tx1"/>
                          </a:solidFill>
                          <a:effectLst/>
                        </a:rPr>
                        <a:t>s</a:t>
                      </a:r>
                      <a:r>
                        <a:rPr lang="en-US" sz="1200" b="0" spc="5" dirty="0" err="1">
                          <a:solidFill>
                            <a:schemeClr val="tx1"/>
                          </a:solidFill>
                          <a:effectLst/>
                        </a:rPr>
                        <a:t>ze</a:t>
                      </a:r>
                      <a:r>
                        <a:rPr lang="en-US" sz="1200" b="0" spc="-25" dirty="0" err="1">
                          <a:solidFill>
                            <a:schemeClr val="tx1"/>
                          </a:solidFill>
                          <a:effectLst/>
                        </a:rPr>
                        <a:t>r</a:t>
                      </a:r>
                      <a:r>
                        <a:rPr lang="en-US" sz="1200" b="0" spc="5" dirty="0" err="1">
                          <a:solidFill>
                            <a:schemeClr val="tx1"/>
                          </a:solidFill>
                          <a:effectLst/>
                        </a:rPr>
                        <a:t>e</a:t>
                      </a:r>
                      <a:r>
                        <a:rPr lang="en-US" sz="1200" b="0" dirty="0" err="1">
                          <a:solidFill>
                            <a:schemeClr val="tx1"/>
                          </a:solidFill>
                          <a:effectLst/>
                        </a:rPr>
                        <a:t>k</a:t>
                      </a:r>
                      <a:r>
                        <a:rPr lang="en-US" sz="1200" b="0" spc="-15" dirty="0" err="1">
                          <a:solidFill>
                            <a:schemeClr val="tx1"/>
                          </a:solidFill>
                          <a:effectLst/>
                        </a:rPr>
                        <a:t>e</a:t>
                      </a:r>
                      <a:r>
                        <a:rPr lang="en-US" sz="1200" b="0" dirty="0" err="1">
                          <a:solidFill>
                            <a:schemeClr val="tx1"/>
                          </a:solidFill>
                          <a:effectLst/>
                        </a:rPr>
                        <a:t>t</a:t>
                      </a:r>
                      <a:r>
                        <a:rPr lang="en-US" sz="1200" b="0" spc="15" dirty="0">
                          <a:solidFill>
                            <a:schemeClr val="tx1"/>
                          </a:solidFill>
                          <a:effectLst/>
                        </a:rPr>
                        <a:t> </a:t>
                      </a:r>
                      <a:r>
                        <a:rPr lang="en-US" sz="1200" b="0" spc="5" dirty="0" err="1">
                          <a:solidFill>
                            <a:schemeClr val="tx1"/>
                          </a:solidFill>
                          <a:effectLst/>
                        </a:rPr>
                        <a:t>al</a:t>
                      </a:r>
                      <a:r>
                        <a:rPr lang="en-US" sz="1200" b="0" spc="-25" dirty="0" err="1">
                          <a:solidFill>
                            <a:schemeClr val="tx1"/>
                          </a:solidFill>
                          <a:effectLst/>
                        </a:rPr>
                        <a:t>k</a:t>
                      </a:r>
                      <a:r>
                        <a:rPr lang="en-US" sz="1200" b="0" spc="5" dirty="0" err="1">
                          <a:solidFill>
                            <a:schemeClr val="tx1"/>
                          </a:solidFill>
                          <a:effectLst/>
                        </a:rPr>
                        <a:t>a</a:t>
                      </a:r>
                      <a:r>
                        <a:rPr lang="en-US" sz="1200" b="0" spc="-15" dirty="0" err="1">
                          <a:solidFill>
                            <a:schemeClr val="tx1"/>
                          </a:solidFill>
                          <a:effectLst/>
                        </a:rPr>
                        <a:t>lm</a:t>
                      </a:r>
                      <a:r>
                        <a:rPr lang="en-US" sz="1200" b="0" spc="5" dirty="0" err="1">
                          <a:solidFill>
                            <a:schemeClr val="tx1"/>
                          </a:solidFill>
                          <a:effectLst/>
                        </a:rPr>
                        <a:t>az</a:t>
                      </a:r>
                      <a:r>
                        <a:rPr lang="en-US" sz="1200" b="0" spc="-25" dirty="0" err="1">
                          <a:solidFill>
                            <a:schemeClr val="tx1"/>
                          </a:solidFill>
                          <a:effectLst/>
                        </a:rPr>
                        <a:t>n</a:t>
                      </a:r>
                      <a:r>
                        <a:rPr lang="en-US" sz="1200" b="0" spc="5" dirty="0" err="1">
                          <a:solidFill>
                            <a:schemeClr val="tx1"/>
                          </a:solidFill>
                          <a:effectLst/>
                        </a:rPr>
                        <a:t>a</a:t>
                      </a:r>
                      <a:r>
                        <a:rPr lang="en-US" sz="1200" b="0" dirty="0" err="1">
                          <a:solidFill>
                            <a:schemeClr val="tx1"/>
                          </a:solidFill>
                          <a:effectLst/>
                        </a:rPr>
                        <a:t>k</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hu-HU"/>
                    </a:p>
                  </a:txBody>
                  <a:tcPr/>
                </a:tc>
                <a:extLst>
                  <a:ext uri="{0D108BD9-81ED-4DB2-BD59-A6C34878D82A}">
                    <a16:rowId xmlns:a16="http://schemas.microsoft.com/office/drawing/2014/main" val="2853409261"/>
                  </a:ext>
                </a:extLst>
              </a:tr>
              <a:tr h="857956">
                <a:tc>
                  <a:txBody>
                    <a:bodyPr/>
                    <a:lstStyle/>
                    <a:p>
                      <a:pPr marL="106045" marR="452755" algn="just">
                        <a:spcBef>
                          <a:spcPts val="190"/>
                        </a:spcBef>
                        <a:spcAft>
                          <a:spcPts val="0"/>
                        </a:spcAft>
                      </a:pPr>
                      <a:endParaRPr lang="hu-HU" sz="1200" b="0" spc="-10" dirty="0">
                        <a:solidFill>
                          <a:schemeClr val="tx1"/>
                        </a:solidFill>
                        <a:effectLst/>
                      </a:endParaRPr>
                    </a:p>
                    <a:p>
                      <a:pPr marL="106045" marR="452755" algn="just">
                        <a:spcBef>
                          <a:spcPts val="190"/>
                        </a:spcBef>
                        <a:spcAft>
                          <a:spcPts val="0"/>
                        </a:spcAft>
                      </a:pPr>
                      <a:r>
                        <a:rPr lang="en-US" sz="1200" b="0" spc="-10" dirty="0">
                          <a:solidFill>
                            <a:schemeClr val="tx1"/>
                          </a:solidFill>
                          <a:effectLst/>
                        </a:rPr>
                        <a:t>A</a:t>
                      </a:r>
                      <a:r>
                        <a:rPr lang="en-US" sz="1200" b="0" dirty="0">
                          <a:solidFill>
                            <a:schemeClr val="tx1"/>
                          </a:solidFill>
                          <a:effectLst/>
                        </a:rPr>
                        <a:t>z </a:t>
                      </a:r>
                      <a:r>
                        <a:rPr lang="en-US" sz="1200" b="0" spc="5" dirty="0" err="1">
                          <a:solidFill>
                            <a:schemeClr val="tx1"/>
                          </a:solidFill>
                          <a:effectLst/>
                        </a:rPr>
                        <a:t>ál</a:t>
                      </a:r>
                      <a:r>
                        <a:rPr lang="en-US" sz="1200" b="0" spc="-15" dirty="0" err="1">
                          <a:solidFill>
                            <a:schemeClr val="tx1"/>
                          </a:solidFill>
                          <a:effectLst/>
                        </a:rPr>
                        <a:t>l</a:t>
                      </a:r>
                      <a:r>
                        <a:rPr lang="en-US" sz="1200" b="0" spc="5" dirty="0" err="1">
                          <a:solidFill>
                            <a:schemeClr val="tx1"/>
                          </a:solidFill>
                          <a:effectLst/>
                        </a:rPr>
                        <a:t>at</a:t>
                      </a:r>
                      <a:r>
                        <a:rPr lang="en-US" sz="1200" b="0" spc="-25" dirty="0" err="1">
                          <a:solidFill>
                            <a:schemeClr val="tx1"/>
                          </a:solidFill>
                          <a:effectLst/>
                        </a:rPr>
                        <a:t>o</a:t>
                      </a:r>
                      <a:r>
                        <a:rPr lang="en-US" sz="1200" b="0" dirty="0" err="1">
                          <a:solidFill>
                            <a:schemeClr val="tx1"/>
                          </a:solidFill>
                          <a:effectLst/>
                        </a:rPr>
                        <a:t>k</a:t>
                      </a:r>
                      <a:r>
                        <a:rPr lang="en-US" sz="1200" b="0" spc="5" dirty="0">
                          <a:solidFill>
                            <a:schemeClr val="tx1"/>
                          </a:solidFill>
                          <a:effectLst/>
                        </a:rPr>
                        <a:t> </a:t>
                      </a:r>
                      <a:r>
                        <a:rPr lang="en-US" sz="1200" b="0" spc="5" dirty="0" err="1">
                          <a:solidFill>
                            <a:schemeClr val="tx1"/>
                          </a:solidFill>
                          <a:effectLst/>
                        </a:rPr>
                        <a:t>ta</a:t>
                      </a:r>
                      <a:r>
                        <a:rPr lang="en-US" sz="1200" b="0" spc="-25" dirty="0" err="1">
                          <a:solidFill>
                            <a:schemeClr val="tx1"/>
                          </a:solidFill>
                          <a:effectLst/>
                        </a:rPr>
                        <a:t>r</a:t>
                      </a:r>
                      <a:r>
                        <a:rPr lang="en-US" sz="1200" b="0" spc="5" dirty="0" err="1">
                          <a:solidFill>
                            <a:schemeClr val="tx1"/>
                          </a:solidFill>
                          <a:effectLst/>
                        </a:rPr>
                        <a:t>tá</a:t>
                      </a:r>
                      <a:r>
                        <a:rPr lang="en-US" sz="1200" b="0" spc="-30" dirty="0" err="1">
                          <a:solidFill>
                            <a:schemeClr val="tx1"/>
                          </a:solidFill>
                          <a:effectLst/>
                        </a:rPr>
                        <a:t>s</a:t>
                      </a:r>
                      <a:r>
                        <a:rPr lang="en-US" sz="1200" b="0" spc="5" dirty="0" err="1">
                          <a:solidFill>
                            <a:schemeClr val="tx1"/>
                          </a:solidFill>
                          <a:effectLst/>
                        </a:rPr>
                        <a:t>á</a:t>
                      </a:r>
                      <a:r>
                        <a:rPr lang="en-US" sz="1200" b="0" dirty="0" err="1">
                          <a:solidFill>
                            <a:schemeClr val="tx1"/>
                          </a:solidFill>
                          <a:effectLst/>
                        </a:rPr>
                        <a:t>ra</a:t>
                      </a:r>
                      <a:r>
                        <a:rPr lang="en-US" sz="1200" b="0" spc="20"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a:t>
                      </a:r>
                      <a:r>
                        <a:rPr lang="en-US" sz="1200" b="0" spc="-25" dirty="0" err="1">
                          <a:solidFill>
                            <a:schemeClr val="tx1"/>
                          </a:solidFill>
                          <a:effectLst/>
                        </a:rPr>
                        <a:t>o</a:t>
                      </a:r>
                      <a:r>
                        <a:rPr lang="en-US" sz="1200" b="0" spc="5" dirty="0" err="1">
                          <a:solidFill>
                            <a:schemeClr val="tx1"/>
                          </a:solidFill>
                          <a:effectLst/>
                        </a:rPr>
                        <a:t>l</a:t>
                      </a:r>
                      <a:r>
                        <a:rPr lang="en-US" sz="1200" b="0" dirty="0" err="1">
                          <a:solidFill>
                            <a:schemeClr val="tx1"/>
                          </a:solidFill>
                          <a:effectLst/>
                        </a:rPr>
                        <a:t>g</a:t>
                      </a:r>
                      <a:r>
                        <a:rPr lang="en-US" sz="1200" b="0" spc="-15" dirty="0" err="1">
                          <a:solidFill>
                            <a:schemeClr val="tx1"/>
                          </a:solidFill>
                          <a:effectLst/>
                        </a:rPr>
                        <a:t>á</a:t>
                      </a:r>
                      <a:r>
                        <a:rPr lang="en-US" sz="1200" b="0" spc="5" dirty="0" err="1">
                          <a:solidFill>
                            <a:schemeClr val="tx1"/>
                          </a:solidFill>
                          <a:effectLst/>
                        </a:rPr>
                        <a:t>l</a:t>
                      </a:r>
                      <a:r>
                        <a:rPr lang="en-US" sz="1200" b="0" dirty="0" err="1">
                          <a:solidFill>
                            <a:schemeClr val="tx1"/>
                          </a:solidFill>
                          <a:effectLst/>
                        </a:rPr>
                        <a:t>ó</a:t>
                      </a:r>
                      <a:r>
                        <a:rPr lang="en-US" sz="1200" b="0" dirty="0">
                          <a:solidFill>
                            <a:schemeClr val="tx1"/>
                          </a:solidFill>
                          <a:effectLst/>
                        </a:rPr>
                        <a:t> </a:t>
                      </a:r>
                      <a:r>
                        <a:rPr lang="en-US" sz="1200" b="0" dirty="0" err="1">
                          <a:solidFill>
                            <a:schemeClr val="tx1"/>
                          </a:solidFill>
                          <a:effectLst/>
                        </a:rPr>
                        <a:t>h</a:t>
                      </a:r>
                      <a:r>
                        <a:rPr lang="en-US" sz="1200" b="0" spc="-15" dirty="0" err="1">
                          <a:solidFill>
                            <a:schemeClr val="tx1"/>
                          </a:solidFill>
                          <a:effectLst/>
                        </a:rPr>
                        <a:t>e</a:t>
                      </a:r>
                      <a:r>
                        <a:rPr lang="en-US" sz="1200" b="0" spc="5" dirty="0" err="1">
                          <a:solidFill>
                            <a:schemeClr val="tx1"/>
                          </a:solidFill>
                          <a:effectLst/>
                        </a:rPr>
                        <a:t>l</a:t>
                      </a:r>
                      <a:r>
                        <a:rPr lang="en-US" sz="1200" b="0" dirty="0" err="1">
                          <a:solidFill>
                            <a:schemeClr val="tx1"/>
                          </a:solidFill>
                          <a:effectLst/>
                        </a:rPr>
                        <a:t>y</a:t>
                      </a:r>
                      <a:r>
                        <a:rPr lang="en-US" sz="1200" b="0" spc="20" dirty="0">
                          <a:solidFill>
                            <a:schemeClr val="tx1"/>
                          </a:solidFill>
                          <a:effectLst/>
                        </a:rPr>
                        <a:t> </a:t>
                      </a:r>
                      <a:r>
                        <a:rPr lang="en-US" sz="1200" b="0" spc="-25" dirty="0" err="1">
                          <a:solidFill>
                            <a:schemeClr val="tx1"/>
                          </a:solidFill>
                          <a:effectLst/>
                        </a:rPr>
                        <a:t>f</a:t>
                      </a:r>
                      <a:r>
                        <a:rPr lang="en-US" sz="1200" b="0" spc="5" dirty="0" err="1">
                          <a:solidFill>
                            <a:schemeClr val="tx1"/>
                          </a:solidFill>
                          <a:effectLst/>
                        </a:rPr>
                        <a:t>a</a:t>
                      </a:r>
                      <a:r>
                        <a:rPr lang="en-US" sz="1200" b="0" spc="-15" dirty="0" err="1">
                          <a:solidFill>
                            <a:schemeClr val="tx1"/>
                          </a:solidFill>
                          <a:effectLst/>
                        </a:rPr>
                        <a:t>l</a:t>
                      </a:r>
                      <a:r>
                        <a:rPr lang="en-US" sz="1200" b="0" spc="5" dirty="0" err="1">
                          <a:solidFill>
                            <a:schemeClr val="tx1"/>
                          </a:solidFill>
                          <a:effectLst/>
                        </a:rPr>
                        <a:t>a</a:t>
                      </a:r>
                      <a:r>
                        <a:rPr lang="en-US" sz="1200" b="0" spc="-15" dirty="0" err="1">
                          <a:solidFill>
                            <a:schemeClr val="tx1"/>
                          </a:solidFill>
                          <a:effectLst/>
                        </a:rPr>
                        <a:t>i</a:t>
                      </a:r>
                      <a:r>
                        <a:rPr lang="en-US" sz="1200" b="0" dirty="0" err="1">
                          <a:solidFill>
                            <a:schemeClr val="tx1"/>
                          </a:solidFill>
                          <a:effectLst/>
                        </a:rPr>
                        <a:t>n</a:t>
                      </a:r>
                      <a:r>
                        <a:rPr lang="en-US" sz="1200" b="0" spc="5" dirty="0" err="1">
                          <a:solidFill>
                            <a:schemeClr val="tx1"/>
                          </a:solidFill>
                          <a:effectLst/>
                        </a:rPr>
                        <a:t>a</a:t>
                      </a:r>
                      <a:r>
                        <a:rPr lang="en-US" sz="1200" b="0" spc="-25" dirty="0" err="1">
                          <a:solidFill>
                            <a:schemeClr val="tx1"/>
                          </a:solidFill>
                          <a:effectLst/>
                        </a:rPr>
                        <a:t>k</a:t>
                      </a:r>
                      <a:r>
                        <a:rPr lang="en-US" sz="1200" b="0" dirty="0">
                          <a:solidFill>
                            <a:schemeClr val="tx1"/>
                          </a:solidFill>
                          <a:effectLst/>
                        </a:rPr>
                        <a:t>, </a:t>
                      </a:r>
                      <a:r>
                        <a:rPr lang="en-US" sz="1200" b="0" dirty="0" err="1">
                          <a:solidFill>
                            <a:schemeClr val="tx1"/>
                          </a:solidFill>
                          <a:effectLst/>
                        </a:rPr>
                        <a:t>p</a:t>
                      </a:r>
                      <a:r>
                        <a:rPr lang="en-US" sz="1200" b="0" spc="5" dirty="0" err="1">
                          <a:solidFill>
                            <a:schemeClr val="tx1"/>
                          </a:solidFill>
                          <a:effectLst/>
                        </a:rPr>
                        <a:t>a</a:t>
                      </a:r>
                      <a:r>
                        <a:rPr lang="en-US" sz="1200" b="0" dirty="0" err="1">
                          <a:solidFill>
                            <a:schemeClr val="tx1"/>
                          </a:solidFill>
                          <a:effectLst/>
                        </a:rPr>
                        <a:t>d</a:t>
                      </a:r>
                      <a:r>
                        <a:rPr lang="en-US" sz="1200" b="0" spc="-25" dirty="0" err="1">
                          <a:solidFill>
                            <a:schemeClr val="tx1"/>
                          </a:solidFill>
                          <a:effectLst/>
                        </a:rPr>
                        <a:t>o</a:t>
                      </a:r>
                      <a:r>
                        <a:rPr lang="en-US" sz="1200" b="0" spc="5" dirty="0" err="1">
                          <a:solidFill>
                            <a:schemeClr val="tx1"/>
                          </a:solidFill>
                          <a:effectLst/>
                        </a:rPr>
                        <a:t>za</a:t>
                      </a:r>
                      <a:r>
                        <a:rPr lang="en-US" sz="1200" b="0" spc="-15" dirty="0" err="1">
                          <a:solidFill>
                            <a:schemeClr val="tx1"/>
                          </a:solidFill>
                          <a:effectLst/>
                        </a:rPr>
                        <a:t>t</a:t>
                      </a:r>
                      <a:r>
                        <a:rPr lang="en-US" sz="1200" b="0" spc="5" dirty="0" err="1">
                          <a:solidFill>
                            <a:schemeClr val="tx1"/>
                          </a:solidFill>
                          <a:effectLst/>
                        </a:rPr>
                        <a:t>á</a:t>
                      </a:r>
                      <a:r>
                        <a:rPr lang="en-US" sz="1200" b="0" spc="-25" dirty="0" err="1">
                          <a:solidFill>
                            <a:schemeClr val="tx1"/>
                          </a:solidFill>
                          <a:effectLst/>
                        </a:rPr>
                        <a:t>n</a:t>
                      </a:r>
                      <a:r>
                        <a:rPr lang="en-US" sz="1200" b="0" spc="5" dirty="0" err="1">
                          <a:solidFill>
                            <a:schemeClr val="tx1"/>
                          </a:solidFill>
                          <a:effectLst/>
                        </a:rPr>
                        <a:t>a</a:t>
                      </a:r>
                      <a:r>
                        <a:rPr lang="en-US" sz="1200" b="0" dirty="0" err="1">
                          <a:solidFill>
                            <a:schemeClr val="tx1"/>
                          </a:solidFill>
                          <a:effectLst/>
                        </a:rPr>
                        <a:t>k</a:t>
                      </a:r>
                      <a:r>
                        <a:rPr lang="en-US" sz="1200" b="0" spc="10" dirty="0">
                          <a:solidFill>
                            <a:schemeClr val="tx1"/>
                          </a:solidFill>
                          <a:effectLst/>
                        </a:rPr>
                        <a:t> </a:t>
                      </a:r>
                      <a:r>
                        <a:rPr lang="en-US" sz="1200" b="0" spc="5" dirty="0" err="1">
                          <a:solidFill>
                            <a:schemeClr val="tx1"/>
                          </a:solidFill>
                          <a:effectLst/>
                        </a:rPr>
                        <a:t>é</a:t>
                      </a:r>
                      <a:r>
                        <a:rPr lang="en-US" sz="1200" b="0" spc="-10" dirty="0" err="1">
                          <a:solidFill>
                            <a:schemeClr val="tx1"/>
                          </a:solidFill>
                          <a:effectLst/>
                        </a:rPr>
                        <a:t>s</a:t>
                      </a:r>
                      <a:r>
                        <a:rPr lang="en-US" sz="1200" b="0" spc="5" dirty="0">
                          <a:solidFill>
                            <a:schemeClr val="tx1"/>
                          </a:solidFill>
                          <a:effectLst/>
                        </a:rPr>
                        <a:t>/</a:t>
                      </a:r>
                      <a:r>
                        <a:rPr lang="en-US" sz="1200" b="0" spc="-25" dirty="0" err="1">
                          <a:solidFill>
                            <a:schemeClr val="tx1"/>
                          </a:solidFill>
                          <a:effectLst/>
                        </a:rPr>
                        <a:t>v</a:t>
                      </a:r>
                      <a:r>
                        <a:rPr lang="en-US" sz="1200" b="0" spc="5" dirty="0" err="1">
                          <a:solidFill>
                            <a:schemeClr val="tx1"/>
                          </a:solidFill>
                          <a:effectLst/>
                        </a:rPr>
                        <a:t>a</a:t>
                      </a:r>
                      <a:r>
                        <a:rPr lang="en-US" sz="1200" b="0" dirty="0" err="1">
                          <a:solidFill>
                            <a:schemeClr val="tx1"/>
                          </a:solidFill>
                          <a:effectLst/>
                        </a:rPr>
                        <a:t>gy</a:t>
                      </a:r>
                      <a:r>
                        <a:rPr lang="en-US" sz="1200" b="0" dirty="0">
                          <a:solidFill>
                            <a:schemeClr val="tx1"/>
                          </a:solidFill>
                          <a:effectLst/>
                        </a:rPr>
                        <a:t> </a:t>
                      </a:r>
                      <a:r>
                        <a:rPr lang="en-US" sz="1200" b="0" dirty="0" err="1">
                          <a:solidFill>
                            <a:schemeClr val="tx1"/>
                          </a:solidFill>
                          <a:effectLst/>
                        </a:rPr>
                        <a:t>p</a:t>
                      </a:r>
                      <a:r>
                        <a:rPr lang="en-US" sz="1200" b="0" spc="-15" dirty="0" err="1">
                          <a:solidFill>
                            <a:schemeClr val="tx1"/>
                          </a:solidFill>
                          <a:effectLst/>
                        </a:rPr>
                        <a:t>l</a:t>
                      </a:r>
                      <a:r>
                        <a:rPr lang="en-US" sz="1200" b="0" spc="5" dirty="0" err="1">
                          <a:solidFill>
                            <a:schemeClr val="tx1"/>
                          </a:solidFill>
                          <a:effectLst/>
                        </a:rPr>
                        <a:t>a</a:t>
                      </a:r>
                      <a:r>
                        <a:rPr lang="en-US" sz="1200" b="0" dirty="0" err="1">
                          <a:solidFill>
                            <a:schemeClr val="tx1"/>
                          </a:solidFill>
                          <a:effectLst/>
                        </a:rPr>
                        <a:t>fo</a:t>
                      </a:r>
                      <a:r>
                        <a:rPr lang="en-US" sz="1200" b="0" spc="-25" dirty="0" err="1">
                          <a:solidFill>
                            <a:schemeClr val="tx1"/>
                          </a:solidFill>
                          <a:effectLst/>
                        </a:rPr>
                        <a:t>n</a:t>
                      </a:r>
                      <a:r>
                        <a:rPr lang="en-US" sz="1200" b="0" spc="5" dirty="0" err="1">
                          <a:solidFill>
                            <a:schemeClr val="tx1"/>
                          </a:solidFill>
                          <a:effectLst/>
                        </a:rPr>
                        <a:t>já</a:t>
                      </a:r>
                      <a:r>
                        <a:rPr lang="en-US" sz="1200" b="0" spc="-25" dirty="0" err="1">
                          <a:solidFill>
                            <a:schemeClr val="tx1"/>
                          </a:solidFill>
                          <a:effectLst/>
                        </a:rPr>
                        <a:t>n</a:t>
                      </a:r>
                      <a:r>
                        <a:rPr lang="en-US" sz="1200" b="0" spc="5" dirty="0" err="1">
                          <a:solidFill>
                            <a:schemeClr val="tx1"/>
                          </a:solidFill>
                          <a:effectLst/>
                        </a:rPr>
                        <a:t>a</a:t>
                      </a:r>
                      <a:r>
                        <a:rPr lang="en-US" sz="1200" b="0" dirty="0" err="1">
                          <a:solidFill>
                            <a:schemeClr val="tx1"/>
                          </a:solidFill>
                          <a:effectLst/>
                        </a:rPr>
                        <a:t>k</a:t>
                      </a:r>
                      <a:r>
                        <a:rPr lang="en-US" sz="1200" b="0" spc="5"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i</a:t>
                      </a:r>
                      <a:r>
                        <a:rPr lang="en-US" sz="1200" b="0" dirty="0" err="1">
                          <a:solidFill>
                            <a:schemeClr val="tx1"/>
                          </a:solidFill>
                          <a:effectLst/>
                        </a:rPr>
                        <a:t>g</a:t>
                      </a:r>
                      <a:r>
                        <a:rPr lang="en-US" sz="1200" b="0" spc="5" dirty="0" err="1">
                          <a:solidFill>
                            <a:schemeClr val="tx1"/>
                          </a:solidFill>
                          <a:effectLst/>
                        </a:rPr>
                        <a:t>e</a:t>
                      </a:r>
                      <a:r>
                        <a:rPr lang="en-US" sz="1200" b="0" spc="-15" dirty="0" err="1">
                          <a:solidFill>
                            <a:schemeClr val="tx1"/>
                          </a:solidFill>
                          <a:effectLst/>
                        </a:rPr>
                        <a:t>t</a:t>
                      </a:r>
                      <a:r>
                        <a:rPr lang="en-US" sz="1200" b="0" spc="5" dirty="0" err="1">
                          <a:solidFill>
                            <a:schemeClr val="tx1"/>
                          </a:solidFill>
                          <a:effectLst/>
                        </a:rPr>
                        <a:t>e</a:t>
                      </a:r>
                      <a:r>
                        <a:rPr lang="en-US" sz="1200" b="0" spc="-15" dirty="0" err="1">
                          <a:solidFill>
                            <a:schemeClr val="tx1"/>
                          </a:solidFill>
                          <a:effectLst/>
                        </a:rPr>
                        <a:t>l</a:t>
                      </a:r>
                      <a:r>
                        <a:rPr lang="en-US" sz="1200" b="0" spc="5" dirty="0" err="1">
                          <a:solidFill>
                            <a:schemeClr val="tx1"/>
                          </a:solidFill>
                          <a:effectLst/>
                        </a:rPr>
                        <a:t>é</a:t>
                      </a:r>
                      <a:r>
                        <a:rPr lang="en-US" sz="1200" b="0" spc="-10" dirty="0" err="1">
                          <a:solidFill>
                            <a:schemeClr val="tx1"/>
                          </a:solidFill>
                          <a:effectLst/>
                        </a:rPr>
                        <a:t>s</a:t>
                      </a:r>
                      <a:r>
                        <a:rPr lang="en-US" sz="1200" b="0" spc="-15" dirty="0" err="1">
                          <a:solidFill>
                            <a:schemeClr val="tx1"/>
                          </a:solidFill>
                          <a:effectLst/>
                        </a:rPr>
                        <a:t>e</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900"/>
                        </a:lnSpc>
                        <a:spcBef>
                          <a:spcPts val="5"/>
                        </a:spcBef>
                        <a:spcAft>
                          <a:spcPts val="0"/>
                        </a:spcAft>
                      </a:pPr>
                      <a:r>
                        <a:rPr lang="en-US" sz="1100" b="0" dirty="0">
                          <a:solidFill>
                            <a:schemeClr val="tx1"/>
                          </a:solidFill>
                          <a:effectLst/>
                        </a:rPr>
                        <a:t> </a:t>
                      </a:r>
                      <a:endParaRPr lang="hu-HU" sz="1200" b="0" dirty="0">
                        <a:solidFill>
                          <a:schemeClr val="tx1"/>
                        </a:solidFill>
                        <a:effectLst/>
                      </a:endParaRPr>
                    </a:p>
                    <a:p>
                      <a:pPr marL="106045" algn="just">
                        <a:spcAft>
                          <a:spcPts val="0"/>
                        </a:spcAft>
                      </a:pPr>
                      <a:r>
                        <a:rPr lang="en-US" sz="1200" b="0" spc="-10" dirty="0">
                          <a:solidFill>
                            <a:schemeClr val="tx1"/>
                          </a:solidFill>
                          <a:effectLst/>
                        </a:rPr>
                        <a:t>A</a:t>
                      </a:r>
                      <a:r>
                        <a:rPr lang="en-US" sz="1200" b="0" dirty="0">
                          <a:solidFill>
                            <a:schemeClr val="tx1"/>
                          </a:solidFill>
                          <a:effectLst/>
                        </a:rPr>
                        <a:t>z </a:t>
                      </a:r>
                      <a:r>
                        <a:rPr lang="en-US" sz="1200" b="0" spc="5" dirty="0" err="1">
                          <a:solidFill>
                            <a:schemeClr val="tx1"/>
                          </a:solidFill>
                          <a:effectLst/>
                        </a:rPr>
                        <a:t>é</a:t>
                      </a:r>
                      <a:r>
                        <a:rPr lang="en-US" sz="1200" b="0" dirty="0" err="1">
                          <a:solidFill>
                            <a:schemeClr val="tx1"/>
                          </a:solidFill>
                          <a:effectLst/>
                        </a:rPr>
                        <a:t>pü</a:t>
                      </a:r>
                      <a:r>
                        <a:rPr lang="en-US" sz="1200" b="0" spc="-15" dirty="0" err="1">
                          <a:solidFill>
                            <a:schemeClr val="tx1"/>
                          </a:solidFill>
                          <a:effectLst/>
                        </a:rPr>
                        <a:t>l</a:t>
                      </a:r>
                      <a:r>
                        <a:rPr lang="en-US" sz="1200" b="0" spc="5" dirty="0" err="1">
                          <a:solidFill>
                            <a:schemeClr val="tx1"/>
                          </a:solidFill>
                          <a:effectLst/>
                        </a:rPr>
                        <a:t>e</a:t>
                      </a:r>
                      <a:r>
                        <a:rPr lang="en-US" sz="1200" b="0" spc="-15" dirty="0" err="1">
                          <a:solidFill>
                            <a:schemeClr val="tx1"/>
                          </a:solidFill>
                          <a:effectLst/>
                        </a:rPr>
                        <a:t>t</a:t>
                      </a:r>
                      <a:r>
                        <a:rPr lang="en-US" sz="1200" b="0" spc="5" dirty="0" err="1">
                          <a:solidFill>
                            <a:schemeClr val="tx1"/>
                          </a:solidFill>
                          <a:effectLst/>
                        </a:rPr>
                        <a:t>e</a:t>
                      </a:r>
                      <a:r>
                        <a:rPr lang="en-US" sz="1200" b="0" dirty="0" err="1">
                          <a:solidFill>
                            <a:schemeClr val="tx1"/>
                          </a:solidFill>
                          <a:effectLst/>
                        </a:rPr>
                        <a:t>k</a:t>
                      </a:r>
                      <a:r>
                        <a:rPr lang="en-US" sz="1200" b="0" spc="5" dirty="0">
                          <a:solidFill>
                            <a:schemeClr val="tx1"/>
                          </a:solidFill>
                          <a:effectLst/>
                        </a:rPr>
                        <a:t> </a:t>
                      </a:r>
                      <a:r>
                        <a:rPr lang="en-US" sz="1200" b="0" dirty="0" err="1">
                          <a:solidFill>
                            <a:schemeClr val="tx1"/>
                          </a:solidFill>
                          <a:effectLst/>
                        </a:rPr>
                        <a:t>kü</a:t>
                      </a:r>
                      <a:r>
                        <a:rPr lang="en-US" sz="1200" b="0" spc="5" dirty="0" err="1">
                          <a:solidFill>
                            <a:schemeClr val="tx1"/>
                          </a:solidFill>
                          <a:effectLst/>
                        </a:rPr>
                        <a:t>l</a:t>
                      </a:r>
                      <a:r>
                        <a:rPr lang="en-US" sz="1200" b="0" spc="-10" dirty="0" err="1">
                          <a:solidFill>
                            <a:schemeClr val="tx1"/>
                          </a:solidFill>
                          <a:effectLst/>
                        </a:rPr>
                        <a:t>s</a:t>
                      </a:r>
                      <a:r>
                        <a:rPr lang="en-US" sz="1200" b="0" dirty="0" err="1">
                          <a:solidFill>
                            <a:schemeClr val="tx1"/>
                          </a:solidFill>
                          <a:effectLst/>
                        </a:rPr>
                        <a:t>ő</a:t>
                      </a:r>
                      <a:r>
                        <a:rPr lang="en-US" sz="1200" b="0" spc="-10" dirty="0">
                          <a:solidFill>
                            <a:schemeClr val="tx1"/>
                          </a:solidFill>
                          <a:effectLst/>
                        </a:rPr>
                        <a:t> </a:t>
                      </a:r>
                      <a:r>
                        <a:rPr lang="en-US" sz="1200" b="0" dirty="0" err="1">
                          <a:solidFill>
                            <a:schemeClr val="tx1"/>
                          </a:solidFill>
                          <a:effectLst/>
                        </a:rPr>
                        <a:t>hő</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i</a:t>
                      </a:r>
                      <a:r>
                        <a:rPr lang="en-US" sz="1200" b="0" spc="-25" dirty="0" err="1">
                          <a:solidFill>
                            <a:schemeClr val="tx1"/>
                          </a:solidFill>
                          <a:effectLst/>
                        </a:rPr>
                        <a:t>g</a:t>
                      </a:r>
                      <a:r>
                        <a:rPr lang="en-US" sz="1200" b="0" spc="5" dirty="0" err="1">
                          <a:solidFill>
                            <a:schemeClr val="tx1"/>
                          </a:solidFill>
                          <a:effectLst/>
                        </a:rPr>
                        <a:t>et</a:t>
                      </a:r>
                      <a:r>
                        <a:rPr lang="en-US" sz="1200" b="0" spc="-15" dirty="0" err="1">
                          <a:solidFill>
                            <a:schemeClr val="tx1"/>
                          </a:solidFill>
                          <a:effectLst/>
                        </a:rPr>
                        <a:t>e</a:t>
                      </a:r>
                      <a:r>
                        <a:rPr lang="en-US" sz="1200" b="0" spc="5" dirty="0" err="1">
                          <a:solidFill>
                            <a:schemeClr val="tx1"/>
                          </a:solidFill>
                          <a:effectLst/>
                        </a:rPr>
                        <a:t>lé</a:t>
                      </a:r>
                      <a:r>
                        <a:rPr lang="en-US" sz="1200" b="0" spc="-10" dirty="0" err="1">
                          <a:solidFill>
                            <a:schemeClr val="tx1"/>
                          </a:solidFill>
                          <a:effectLst/>
                        </a:rPr>
                        <a:t>ss</a:t>
                      </a:r>
                      <a:r>
                        <a:rPr lang="en-US" sz="1200" b="0" spc="-15" dirty="0" err="1">
                          <a:solidFill>
                            <a:schemeClr val="tx1"/>
                          </a:solidFill>
                          <a:effectLst/>
                        </a:rPr>
                        <a:t>e</a:t>
                      </a:r>
                      <a:r>
                        <a:rPr lang="en-US" sz="1200" b="0" dirty="0" err="1">
                          <a:solidFill>
                            <a:schemeClr val="tx1"/>
                          </a:solidFill>
                          <a:effectLst/>
                        </a:rPr>
                        <a:t>l</a:t>
                      </a:r>
                      <a:r>
                        <a:rPr lang="en-US" sz="1200" b="0" spc="30" dirty="0">
                          <a:solidFill>
                            <a:schemeClr val="tx1"/>
                          </a:solidFill>
                          <a:effectLst/>
                        </a:rPr>
                        <a:t> </a:t>
                      </a:r>
                      <a:r>
                        <a:rPr lang="en-US" sz="1200" b="0" dirty="0" err="1">
                          <a:solidFill>
                            <a:schemeClr val="tx1"/>
                          </a:solidFill>
                          <a:effectLst/>
                        </a:rPr>
                        <a:t>fog</a:t>
                      </a:r>
                      <a:r>
                        <a:rPr lang="en-US" sz="1200" b="0" spc="-25" dirty="0" err="1">
                          <a:solidFill>
                            <a:schemeClr val="tx1"/>
                          </a:solidFill>
                          <a:effectLst/>
                        </a:rPr>
                        <a:t>n</a:t>
                      </a:r>
                      <a:r>
                        <a:rPr lang="en-US" sz="1200" b="0" spc="5" dirty="0" err="1">
                          <a:solidFill>
                            <a:schemeClr val="tx1"/>
                          </a:solidFill>
                          <a:effectLst/>
                        </a:rPr>
                        <a:t>a</a:t>
                      </a:r>
                      <a:r>
                        <a:rPr lang="en-US" sz="1200" b="0" dirty="0" err="1">
                          <a:solidFill>
                            <a:schemeClr val="tx1"/>
                          </a:solidFill>
                          <a:effectLst/>
                        </a:rPr>
                        <a:t>k</a:t>
                      </a:r>
                      <a:r>
                        <a:rPr lang="en-US" sz="1200" b="0" spc="15" dirty="0">
                          <a:solidFill>
                            <a:schemeClr val="tx1"/>
                          </a:solidFill>
                          <a:effectLst/>
                        </a:rPr>
                        <a:t> </a:t>
                      </a:r>
                      <a:r>
                        <a:rPr lang="en-US" sz="1200" b="0" dirty="0" err="1">
                          <a:solidFill>
                            <a:schemeClr val="tx1"/>
                          </a:solidFill>
                          <a:effectLst/>
                        </a:rPr>
                        <a:t>r</a:t>
                      </a:r>
                      <a:r>
                        <a:rPr lang="en-US" sz="1200" b="0" spc="10" dirty="0" err="1">
                          <a:solidFill>
                            <a:schemeClr val="tx1"/>
                          </a:solidFill>
                          <a:effectLst/>
                        </a:rPr>
                        <a:t>e</a:t>
                      </a:r>
                      <a:r>
                        <a:rPr lang="en-US" sz="1200" b="0" dirty="0" err="1">
                          <a:solidFill>
                            <a:schemeClr val="tx1"/>
                          </a:solidFill>
                          <a:effectLst/>
                        </a:rPr>
                        <a:t>n</a:t>
                      </a:r>
                      <a:r>
                        <a:rPr lang="en-US" sz="1200" b="0" spc="-25" dirty="0" err="1">
                          <a:solidFill>
                            <a:schemeClr val="tx1"/>
                          </a:solidFill>
                          <a:effectLst/>
                        </a:rPr>
                        <a:t>d</a:t>
                      </a:r>
                      <a:r>
                        <a:rPr lang="en-US" sz="1200" b="0" spc="5" dirty="0" err="1">
                          <a:solidFill>
                            <a:schemeClr val="tx1"/>
                          </a:solidFill>
                          <a:effectLst/>
                        </a:rPr>
                        <a:t>el</a:t>
                      </a:r>
                      <a:r>
                        <a:rPr lang="en-US" sz="1200" b="0" spc="-25" dirty="0" err="1">
                          <a:solidFill>
                            <a:schemeClr val="tx1"/>
                          </a:solidFill>
                          <a:effectLst/>
                        </a:rPr>
                        <a:t>k</a:t>
                      </a:r>
                      <a:r>
                        <a:rPr lang="en-US" sz="1200" b="0" spc="5" dirty="0" err="1">
                          <a:solidFill>
                            <a:schemeClr val="tx1"/>
                          </a:solidFill>
                          <a:effectLst/>
                        </a:rPr>
                        <a:t>e</a:t>
                      </a:r>
                      <a:r>
                        <a:rPr lang="en-US" sz="1200" b="0" spc="-15" dirty="0" err="1">
                          <a:solidFill>
                            <a:schemeClr val="tx1"/>
                          </a:solidFill>
                          <a:effectLst/>
                        </a:rPr>
                        <a:t>z</a:t>
                      </a:r>
                      <a:r>
                        <a:rPr lang="en-US" sz="1200" b="0" dirty="0" err="1">
                          <a:solidFill>
                            <a:schemeClr val="tx1"/>
                          </a:solidFill>
                          <a:effectLst/>
                        </a:rPr>
                        <a:t>n</a:t>
                      </a:r>
                      <a:r>
                        <a:rPr lang="en-US" sz="1200" b="0" spc="-15" dirty="0" err="1">
                          <a:solidFill>
                            <a:schemeClr val="tx1"/>
                          </a:solidFill>
                          <a:effectLst/>
                        </a:rPr>
                        <a:t>i</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3501204"/>
                  </a:ext>
                </a:extLst>
              </a:tr>
              <a:tr h="414597">
                <a:tc>
                  <a:txBody>
                    <a:bodyPr/>
                    <a:lstStyle/>
                    <a:p>
                      <a:pPr marL="106045" algn="just">
                        <a:lnSpc>
                          <a:spcPts val="1100"/>
                        </a:lnSpc>
                        <a:spcAft>
                          <a:spcPts val="0"/>
                        </a:spcAft>
                      </a:pPr>
                      <a:endParaRPr lang="hu-HU" sz="1200" b="0" spc="5" dirty="0">
                        <a:solidFill>
                          <a:schemeClr val="tx1"/>
                        </a:solidFill>
                        <a:effectLst/>
                      </a:endParaRPr>
                    </a:p>
                    <a:p>
                      <a:pPr marL="106045" algn="just">
                        <a:lnSpc>
                          <a:spcPts val="1100"/>
                        </a:lnSpc>
                        <a:spcAft>
                          <a:spcPts val="0"/>
                        </a:spcAft>
                      </a:pPr>
                      <a:r>
                        <a:rPr lang="en-US" sz="1200" b="0" spc="5" dirty="0" err="1">
                          <a:solidFill>
                            <a:schemeClr val="tx1"/>
                          </a:solidFill>
                          <a:effectLst/>
                        </a:rPr>
                        <a:t>E</a:t>
                      </a:r>
                      <a:r>
                        <a:rPr lang="en-US" sz="1200" b="0" dirty="0" err="1">
                          <a:solidFill>
                            <a:schemeClr val="tx1"/>
                          </a:solidFill>
                          <a:effectLst/>
                        </a:rPr>
                        <a:t>n</a:t>
                      </a:r>
                      <a:r>
                        <a:rPr lang="en-US" sz="1200" b="0" spc="5" dirty="0" err="1">
                          <a:solidFill>
                            <a:schemeClr val="tx1"/>
                          </a:solidFill>
                          <a:effectLst/>
                        </a:rPr>
                        <a:t>e</a:t>
                      </a:r>
                      <a:r>
                        <a:rPr lang="en-US" sz="1200" b="0" spc="-25" dirty="0" err="1">
                          <a:solidFill>
                            <a:schemeClr val="tx1"/>
                          </a:solidFill>
                          <a:effectLst/>
                        </a:rPr>
                        <a:t>r</a:t>
                      </a:r>
                      <a:r>
                        <a:rPr lang="en-US" sz="1200" b="0" dirty="0" err="1">
                          <a:solidFill>
                            <a:schemeClr val="tx1"/>
                          </a:solidFill>
                          <a:effectLst/>
                        </a:rPr>
                        <a:t>g</a:t>
                      </a:r>
                      <a:r>
                        <a:rPr lang="en-US" sz="1200" b="0" spc="5" dirty="0" err="1">
                          <a:solidFill>
                            <a:schemeClr val="tx1"/>
                          </a:solidFill>
                          <a:effectLst/>
                        </a:rPr>
                        <a:t>i</a:t>
                      </a:r>
                      <a:r>
                        <a:rPr lang="en-US" sz="1200" b="0" spc="-15" dirty="0" err="1">
                          <a:solidFill>
                            <a:schemeClr val="tx1"/>
                          </a:solidFill>
                          <a:effectLst/>
                        </a:rPr>
                        <a:t>a</a:t>
                      </a:r>
                      <a:r>
                        <a:rPr lang="en-US" sz="1200" b="0" dirty="0" err="1">
                          <a:solidFill>
                            <a:schemeClr val="tx1"/>
                          </a:solidFill>
                          <a:effectLst/>
                        </a:rPr>
                        <a:t>h</a:t>
                      </a:r>
                      <a:r>
                        <a:rPr lang="en-US" sz="1200" b="0" spc="-15" dirty="0" err="1">
                          <a:solidFill>
                            <a:schemeClr val="tx1"/>
                          </a:solidFill>
                          <a:effectLst/>
                        </a:rPr>
                        <a:t>a</a:t>
                      </a:r>
                      <a:r>
                        <a:rPr lang="en-US" sz="1200" b="0" spc="5" dirty="0" err="1">
                          <a:solidFill>
                            <a:schemeClr val="tx1"/>
                          </a:solidFill>
                          <a:effectLst/>
                        </a:rPr>
                        <a:t>té</a:t>
                      </a:r>
                      <a:r>
                        <a:rPr lang="en-US" sz="1200" b="0" dirty="0" err="1">
                          <a:solidFill>
                            <a:schemeClr val="tx1"/>
                          </a:solidFill>
                          <a:effectLst/>
                        </a:rPr>
                        <a:t>k</a:t>
                      </a:r>
                      <a:r>
                        <a:rPr lang="en-US" sz="1200" b="0" spc="-25" dirty="0" err="1">
                          <a:solidFill>
                            <a:schemeClr val="tx1"/>
                          </a:solidFill>
                          <a:effectLst/>
                        </a:rPr>
                        <a:t>o</a:t>
                      </a:r>
                      <a:r>
                        <a:rPr lang="en-US" sz="1200" b="0" dirty="0" err="1">
                          <a:solidFill>
                            <a:schemeClr val="tx1"/>
                          </a:solidFill>
                          <a:effectLst/>
                        </a:rPr>
                        <a:t>ny</a:t>
                      </a:r>
                      <a:r>
                        <a:rPr lang="en-US" sz="1200" b="0" dirty="0">
                          <a:solidFill>
                            <a:schemeClr val="tx1"/>
                          </a:solidFill>
                          <a:effectLst/>
                        </a:rPr>
                        <a:t> </a:t>
                      </a:r>
                      <a:r>
                        <a:rPr lang="en-US" sz="1200" b="0" dirty="0" err="1">
                          <a:solidFill>
                            <a:schemeClr val="tx1"/>
                          </a:solidFill>
                          <a:effectLst/>
                        </a:rPr>
                        <a:t>v</a:t>
                      </a:r>
                      <a:r>
                        <a:rPr lang="en-US" sz="1200" b="0" spc="5" dirty="0" err="1">
                          <a:solidFill>
                            <a:schemeClr val="tx1"/>
                          </a:solidFill>
                          <a:effectLst/>
                        </a:rPr>
                        <a:t>i</a:t>
                      </a:r>
                      <a:r>
                        <a:rPr lang="en-US" sz="1200" b="0" spc="-15" dirty="0" err="1">
                          <a:solidFill>
                            <a:schemeClr val="tx1"/>
                          </a:solidFill>
                          <a:effectLst/>
                        </a:rPr>
                        <a:t>l</a:t>
                      </a:r>
                      <a:r>
                        <a:rPr lang="en-US" sz="1200" b="0" spc="5" dirty="0" err="1">
                          <a:solidFill>
                            <a:schemeClr val="tx1"/>
                          </a:solidFill>
                          <a:effectLst/>
                        </a:rPr>
                        <a:t>á</a:t>
                      </a:r>
                      <a:r>
                        <a:rPr lang="en-US" sz="1200" b="0" dirty="0" err="1">
                          <a:solidFill>
                            <a:schemeClr val="tx1"/>
                          </a:solidFill>
                          <a:effectLst/>
                        </a:rPr>
                        <a:t>g</a:t>
                      </a:r>
                      <a:r>
                        <a:rPr lang="en-US" sz="1200" b="0" spc="-15" dirty="0" err="1">
                          <a:solidFill>
                            <a:schemeClr val="tx1"/>
                          </a:solidFill>
                          <a:effectLst/>
                        </a:rPr>
                        <a:t>í</a:t>
                      </a:r>
                      <a:r>
                        <a:rPr lang="en-US" sz="1200" b="0" spc="5" dirty="0" err="1">
                          <a:solidFill>
                            <a:schemeClr val="tx1"/>
                          </a:solidFill>
                          <a:effectLst/>
                        </a:rPr>
                        <a:t>tá</a:t>
                      </a:r>
                      <a:r>
                        <a:rPr lang="en-US" sz="1200" b="0" dirty="0" err="1">
                          <a:solidFill>
                            <a:schemeClr val="tx1"/>
                          </a:solidFill>
                          <a:effectLst/>
                        </a:rPr>
                        <a:t>s</a:t>
                      </a:r>
                      <a:r>
                        <a:rPr lang="en-US" sz="1200" b="0" spc="-5" dirty="0">
                          <a:solidFill>
                            <a:schemeClr val="tx1"/>
                          </a:solidFill>
                          <a:effectLst/>
                        </a:rPr>
                        <a:t> </a:t>
                      </a:r>
                      <a:r>
                        <a:rPr lang="en-US" sz="1200" b="0" dirty="0" err="1">
                          <a:solidFill>
                            <a:schemeClr val="tx1"/>
                          </a:solidFill>
                          <a:effectLst/>
                        </a:rPr>
                        <a:t>h</a:t>
                      </a:r>
                      <a:r>
                        <a:rPr lang="en-US" sz="1200" b="0" spc="5" dirty="0" err="1">
                          <a:solidFill>
                            <a:schemeClr val="tx1"/>
                          </a:solidFill>
                          <a:effectLst/>
                        </a:rPr>
                        <a:t>a</a:t>
                      </a:r>
                      <a:r>
                        <a:rPr lang="en-US" sz="1200" b="0" spc="-30" dirty="0" err="1">
                          <a:solidFill>
                            <a:schemeClr val="tx1"/>
                          </a:solidFill>
                          <a:effectLst/>
                        </a:rPr>
                        <a:t>s</a:t>
                      </a:r>
                      <a:r>
                        <a:rPr lang="en-US" sz="1200" b="0" spc="5" dirty="0" err="1">
                          <a:solidFill>
                            <a:schemeClr val="tx1"/>
                          </a:solidFill>
                          <a:effectLst/>
                        </a:rPr>
                        <a:t>z</a:t>
                      </a:r>
                      <a:r>
                        <a:rPr lang="en-US" sz="1200" b="0" spc="20" dirty="0" err="1">
                          <a:solidFill>
                            <a:schemeClr val="tx1"/>
                          </a:solidFill>
                          <a:effectLst/>
                        </a:rPr>
                        <a:t>n</a:t>
                      </a:r>
                      <a:r>
                        <a:rPr lang="en-US" sz="1200" b="0" spc="-15" dirty="0" err="1">
                          <a:solidFill>
                            <a:schemeClr val="tx1"/>
                          </a:solidFill>
                          <a:effectLst/>
                        </a:rPr>
                        <a:t>á</a:t>
                      </a:r>
                      <a:r>
                        <a:rPr lang="en-US" sz="1200" b="0" spc="5" dirty="0" err="1">
                          <a:solidFill>
                            <a:schemeClr val="tx1"/>
                          </a:solidFill>
                          <a:effectLst/>
                        </a:rPr>
                        <a:t>l</a:t>
                      </a:r>
                      <a:r>
                        <a:rPr lang="en-US" sz="1200" b="0" spc="-15" dirty="0" err="1">
                          <a:solidFill>
                            <a:schemeClr val="tx1"/>
                          </a:solidFill>
                          <a:effectLst/>
                        </a:rPr>
                        <a:t>a</a:t>
                      </a:r>
                      <a:r>
                        <a:rPr lang="en-US" sz="1200" b="0" spc="5" dirty="0" err="1">
                          <a:solidFill>
                            <a:schemeClr val="tx1"/>
                          </a:solidFill>
                          <a:effectLst/>
                        </a:rPr>
                        <a:t>t</a:t>
                      </a:r>
                      <a:r>
                        <a:rPr lang="en-US" sz="1200" b="0" spc="-15" dirty="0" err="1">
                          <a:solidFill>
                            <a:schemeClr val="tx1"/>
                          </a:solidFill>
                          <a:effectLst/>
                        </a:rPr>
                        <a:t>a</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06045" algn="just">
                        <a:lnSpc>
                          <a:spcPts val="1100"/>
                        </a:lnSpc>
                        <a:spcAft>
                          <a:spcPts val="0"/>
                        </a:spcAft>
                      </a:pPr>
                      <a:endParaRPr lang="hu-HU" sz="1200" b="0" spc="5" dirty="0">
                        <a:solidFill>
                          <a:schemeClr val="tx1"/>
                        </a:solidFill>
                        <a:effectLst/>
                      </a:endParaRPr>
                    </a:p>
                    <a:p>
                      <a:pPr marL="106045" algn="just">
                        <a:lnSpc>
                          <a:spcPts val="1100"/>
                        </a:lnSpc>
                        <a:spcAft>
                          <a:spcPts val="0"/>
                        </a:spcAft>
                      </a:pPr>
                      <a:r>
                        <a:rPr lang="en-US" sz="1200" b="0" spc="5" dirty="0" err="1">
                          <a:solidFill>
                            <a:schemeClr val="tx1"/>
                          </a:solidFill>
                          <a:effectLst/>
                        </a:rPr>
                        <a:t>E</a:t>
                      </a:r>
                      <a:r>
                        <a:rPr lang="en-US" sz="1200" b="0" dirty="0" err="1">
                          <a:solidFill>
                            <a:schemeClr val="tx1"/>
                          </a:solidFill>
                          <a:effectLst/>
                        </a:rPr>
                        <a:t>n</a:t>
                      </a:r>
                      <a:r>
                        <a:rPr lang="en-US" sz="1200" b="0" spc="5" dirty="0" err="1">
                          <a:solidFill>
                            <a:schemeClr val="tx1"/>
                          </a:solidFill>
                          <a:effectLst/>
                        </a:rPr>
                        <a:t>e</a:t>
                      </a:r>
                      <a:r>
                        <a:rPr lang="en-US" sz="1200" b="0" spc="-25" dirty="0" err="1">
                          <a:solidFill>
                            <a:schemeClr val="tx1"/>
                          </a:solidFill>
                          <a:effectLst/>
                        </a:rPr>
                        <a:t>r</a:t>
                      </a:r>
                      <a:r>
                        <a:rPr lang="en-US" sz="1200" b="0" dirty="0" err="1">
                          <a:solidFill>
                            <a:schemeClr val="tx1"/>
                          </a:solidFill>
                          <a:effectLst/>
                        </a:rPr>
                        <a:t>g</a:t>
                      </a:r>
                      <a:r>
                        <a:rPr lang="en-US" sz="1200" b="0" spc="5" dirty="0" err="1">
                          <a:solidFill>
                            <a:schemeClr val="tx1"/>
                          </a:solidFill>
                          <a:effectLst/>
                        </a:rPr>
                        <a:t>i</a:t>
                      </a:r>
                      <a:r>
                        <a:rPr lang="en-US" sz="1200" b="0" spc="-15" dirty="0" err="1">
                          <a:solidFill>
                            <a:schemeClr val="tx1"/>
                          </a:solidFill>
                          <a:effectLst/>
                        </a:rPr>
                        <a:t>a</a:t>
                      </a:r>
                      <a:r>
                        <a:rPr lang="en-US" sz="1200" b="0" spc="5" dirty="0" err="1">
                          <a:solidFill>
                            <a:schemeClr val="tx1"/>
                          </a:solidFill>
                          <a:effectLst/>
                        </a:rPr>
                        <a:t>t</a:t>
                      </a:r>
                      <a:r>
                        <a:rPr lang="en-US" sz="1200" b="0" spc="-15" dirty="0" err="1">
                          <a:solidFill>
                            <a:schemeClr val="tx1"/>
                          </a:solidFill>
                          <a:effectLst/>
                        </a:rPr>
                        <a:t>a</a:t>
                      </a:r>
                      <a:r>
                        <a:rPr lang="en-US" sz="1200" b="0" dirty="0" err="1">
                          <a:solidFill>
                            <a:schemeClr val="tx1"/>
                          </a:solidFill>
                          <a:effectLst/>
                        </a:rPr>
                        <a:t>k</a:t>
                      </a:r>
                      <a:r>
                        <a:rPr lang="en-US" sz="1200" b="0" spc="5" dirty="0" err="1">
                          <a:solidFill>
                            <a:schemeClr val="tx1"/>
                          </a:solidFill>
                          <a:effectLst/>
                        </a:rPr>
                        <a:t>a</a:t>
                      </a:r>
                      <a:r>
                        <a:rPr lang="en-US" sz="1200" b="0" spc="-25" dirty="0" err="1">
                          <a:solidFill>
                            <a:schemeClr val="tx1"/>
                          </a:solidFill>
                          <a:effectLst/>
                        </a:rPr>
                        <a:t>r</a:t>
                      </a:r>
                      <a:r>
                        <a:rPr lang="en-US" sz="1200" b="0" spc="5" dirty="0" err="1">
                          <a:solidFill>
                            <a:schemeClr val="tx1"/>
                          </a:solidFill>
                          <a:effectLst/>
                        </a:rPr>
                        <a:t>é</a:t>
                      </a:r>
                      <a:r>
                        <a:rPr lang="en-US" sz="1200" b="0" dirty="0" err="1">
                          <a:solidFill>
                            <a:schemeClr val="tx1"/>
                          </a:solidFill>
                          <a:effectLst/>
                        </a:rPr>
                        <a:t>kos</a:t>
                      </a:r>
                      <a:r>
                        <a:rPr lang="en-US" sz="1200" b="0" spc="-5" dirty="0">
                          <a:solidFill>
                            <a:schemeClr val="tx1"/>
                          </a:solidFill>
                          <a:effectLst/>
                        </a:rPr>
                        <a:t> </a:t>
                      </a:r>
                      <a:r>
                        <a:rPr lang="en-US" sz="1200" b="0" dirty="0" err="1">
                          <a:solidFill>
                            <a:schemeClr val="tx1"/>
                          </a:solidFill>
                          <a:effectLst/>
                        </a:rPr>
                        <a:t>f</a:t>
                      </a:r>
                      <a:r>
                        <a:rPr lang="en-US" sz="1200" b="0" spc="10" dirty="0" err="1">
                          <a:solidFill>
                            <a:schemeClr val="tx1"/>
                          </a:solidFill>
                          <a:effectLst/>
                        </a:rPr>
                        <a:t>é</a:t>
                      </a:r>
                      <a:r>
                        <a:rPr lang="en-US" sz="1200" b="0" dirty="0" err="1">
                          <a:solidFill>
                            <a:schemeClr val="tx1"/>
                          </a:solidFill>
                          <a:effectLst/>
                        </a:rPr>
                        <a:t>n</a:t>
                      </a:r>
                      <a:r>
                        <a:rPr lang="en-US" sz="1200" b="0" spc="-25" dirty="0" err="1">
                          <a:solidFill>
                            <a:schemeClr val="tx1"/>
                          </a:solidFill>
                          <a:effectLst/>
                        </a:rPr>
                        <a:t>y</a:t>
                      </a:r>
                      <a:r>
                        <a:rPr lang="en-US" sz="1200" b="0" spc="5" dirty="0" err="1">
                          <a:solidFill>
                            <a:schemeClr val="tx1"/>
                          </a:solidFill>
                          <a:effectLst/>
                        </a:rPr>
                        <a:t>c</a:t>
                      </a:r>
                      <a:r>
                        <a:rPr lang="en-US" sz="1200" b="0" spc="-10" dirty="0" err="1">
                          <a:solidFill>
                            <a:schemeClr val="tx1"/>
                          </a:solidFill>
                          <a:effectLst/>
                        </a:rPr>
                        <a:t>s</a:t>
                      </a:r>
                      <a:r>
                        <a:rPr lang="en-US" sz="1200" b="0" dirty="0" err="1">
                          <a:solidFill>
                            <a:schemeClr val="tx1"/>
                          </a:solidFill>
                          <a:effectLst/>
                        </a:rPr>
                        <a:t>ö</a:t>
                      </a:r>
                      <a:r>
                        <a:rPr lang="en-US" sz="1200" b="0" spc="-25" dirty="0" err="1">
                          <a:solidFill>
                            <a:schemeClr val="tx1"/>
                          </a:solidFill>
                          <a:effectLst/>
                        </a:rPr>
                        <a:t>v</a:t>
                      </a:r>
                      <a:r>
                        <a:rPr lang="en-US" sz="1200" b="0" spc="5" dirty="0" err="1">
                          <a:solidFill>
                            <a:schemeClr val="tx1"/>
                          </a:solidFill>
                          <a:effectLst/>
                        </a:rPr>
                        <a:t>e</a:t>
                      </a:r>
                      <a:r>
                        <a:rPr lang="en-US" sz="1200" b="0" dirty="0" err="1">
                          <a:solidFill>
                            <a:schemeClr val="tx1"/>
                          </a:solidFill>
                          <a:effectLst/>
                        </a:rPr>
                        <a:t>k</a:t>
                      </a:r>
                      <a:r>
                        <a:rPr lang="en-US" sz="1200" b="0" spc="-15" dirty="0" err="1">
                          <a:solidFill>
                            <a:schemeClr val="tx1"/>
                          </a:solidFill>
                          <a:effectLst/>
                        </a:rPr>
                        <a:t>e</a:t>
                      </a:r>
                      <a:r>
                        <a:rPr lang="en-US" sz="1200" b="0" dirty="0" err="1">
                          <a:solidFill>
                            <a:schemeClr val="tx1"/>
                          </a:solidFill>
                          <a:effectLst/>
                        </a:rPr>
                        <a:t>t</a:t>
                      </a:r>
                      <a:r>
                        <a:rPr lang="en-US" sz="1200" b="0" spc="5" dirty="0">
                          <a:solidFill>
                            <a:schemeClr val="tx1"/>
                          </a:solidFill>
                          <a:effectLst/>
                        </a:rPr>
                        <a:t> </a:t>
                      </a:r>
                      <a:r>
                        <a:rPr lang="en-US" sz="1200" b="0" spc="5" dirty="0" err="1">
                          <a:solidFill>
                            <a:schemeClr val="tx1"/>
                          </a:solidFill>
                          <a:effectLst/>
                        </a:rPr>
                        <a:t>al</a:t>
                      </a:r>
                      <a:r>
                        <a:rPr lang="en-US" sz="1200" b="0" spc="-25" dirty="0" err="1">
                          <a:solidFill>
                            <a:schemeClr val="tx1"/>
                          </a:solidFill>
                          <a:effectLst/>
                        </a:rPr>
                        <a:t>k</a:t>
                      </a:r>
                      <a:r>
                        <a:rPr lang="en-US" sz="1200" b="0" spc="5" dirty="0" err="1">
                          <a:solidFill>
                            <a:schemeClr val="tx1"/>
                          </a:solidFill>
                          <a:effectLst/>
                        </a:rPr>
                        <a:t>a</a:t>
                      </a:r>
                      <a:r>
                        <a:rPr lang="en-US" sz="1200" b="0" spc="-15" dirty="0" err="1">
                          <a:solidFill>
                            <a:schemeClr val="tx1"/>
                          </a:solidFill>
                          <a:effectLst/>
                        </a:rPr>
                        <a:t>l</a:t>
                      </a:r>
                      <a:r>
                        <a:rPr lang="en-US" sz="1200" b="0" spc="5" dirty="0" err="1">
                          <a:solidFill>
                            <a:schemeClr val="tx1"/>
                          </a:solidFill>
                          <a:effectLst/>
                        </a:rPr>
                        <a:t>m</a:t>
                      </a:r>
                      <a:r>
                        <a:rPr lang="en-US" sz="1200" b="0" spc="-15" dirty="0" err="1">
                          <a:solidFill>
                            <a:schemeClr val="tx1"/>
                          </a:solidFill>
                          <a:effectLst/>
                        </a:rPr>
                        <a:t>a</a:t>
                      </a:r>
                      <a:r>
                        <a:rPr lang="en-US" sz="1200" b="0" spc="5" dirty="0" err="1">
                          <a:solidFill>
                            <a:schemeClr val="tx1"/>
                          </a:solidFill>
                          <a:effectLst/>
                        </a:rPr>
                        <a:t>z</a:t>
                      </a:r>
                      <a:r>
                        <a:rPr lang="en-US" sz="1200" b="0" spc="-25" dirty="0" err="1">
                          <a:solidFill>
                            <a:schemeClr val="tx1"/>
                          </a:solidFill>
                          <a:effectLst/>
                        </a:rPr>
                        <a:t>n</a:t>
                      </a:r>
                      <a:r>
                        <a:rPr lang="en-US" sz="1200" b="0" spc="5" dirty="0" err="1">
                          <a:solidFill>
                            <a:schemeClr val="tx1"/>
                          </a:solidFill>
                          <a:effectLst/>
                        </a:rPr>
                        <a:t>a</a:t>
                      </a:r>
                      <a:r>
                        <a:rPr lang="en-US" sz="1200" b="0" dirty="0" err="1">
                          <a:solidFill>
                            <a:schemeClr val="tx1"/>
                          </a:solidFill>
                          <a:effectLst/>
                        </a:rPr>
                        <a:t>k</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9769420"/>
                  </a:ext>
                </a:extLst>
              </a:tr>
            </a:tbl>
          </a:graphicData>
        </a:graphic>
      </p:graphicFrame>
    </p:spTree>
    <p:extLst>
      <p:ext uri="{BB962C8B-B14F-4D97-AF65-F5344CB8AC3E}">
        <p14:creationId xmlns:p14="http://schemas.microsoft.com/office/powerpoint/2010/main" val="2915887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4F4CA6F-5252-4DEB-AFA9-47C768619B73}"/>
              </a:ext>
            </a:extLst>
          </p:cNvPr>
          <p:cNvSpPr>
            <a:spLocks noGrp="1"/>
          </p:cNvSpPr>
          <p:nvPr>
            <p:ph type="title"/>
          </p:nvPr>
        </p:nvSpPr>
        <p:spPr>
          <a:xfrm>
            <a:off x="645130" y="0"/>
            <a:ext cx="9404723" cy="609601"/>
          </a:xfrm>
        </p:spPr>
        <p:txBody>
          <a:bodyPr>
            <a:normAutofit fontScale="90000"/>
          </a:bodyPr>
          <a:lstStyle/>
          <a:p>
            <a:r>
              <a:rPr lang="en-US" dirty="0" err="1">
                <a:effectLst>
                  <a:outerShdw blurRad="38100" dist="38100" dir="2700000" algn="tl">
                    <a:srgbClr val="000000">
                      <a:alpha val="43137"/>
                    </a:srgbClr>
                  </a:outerShdw>
                </a:effectLst>
              </a:rPr>
              <a:t>Zajkibocsátás</a:t>
            </a:r>
            <a:r>
              <a:rPr lang="hu-HU" dirty="0">
                <a:effectLst>
                  <a:outerShdw blurRad="38100" dist="38100" dir="2700000" algn="tl">
                    <a:srgbClr val="000000">
                      <a:alpha val="43137"/>
                    </a:srgbClr>
                  </a:outerShdw>
                </a:effectLst>
              </a:rPr>
              <a:t>:</a:t>
            </a:r>
          </a:p>
        </p:txBody>
      </p:sp>
      <p:graphicFrame>
        <p:nvGraphicFramePr>
          <p:cNvPr id="4" name="Tartalom helye 3">
            <a:extLst>
              <a:ext uri="{FF2B5EF4-FFF2-40B4-BE49-F238E27FC236}">
                <a16:creationId xmlns:a16="http://schemas.microsoft.com/office/drawing/2014/main" id="{D0339CF4-1D85-4075-B620-54A7E500C7FC}"/>
              </a:ext>
            </a:extLst>
          </p:cNvPr>
          <p:cNvGraphicFramePr>
            <a:graphicFrameLocks noGrp="1"/>
          </p:cNvGraphicFramePr>
          <p:nvPr>
            <p:ph idx="1"/>
            <p:extLst>
              <p:ext uri="{D42A27DB-BD31-4B8C-83A1-F6EECF244321}">
                <p14:modId xmlns:p14="http://schemas.microsoft.com/office/powerpoint/2010/main" val="1425886686"/>
              </p:ext>
            </p:extLst>
          </p:nvPr>
        </p:nvGraphicFramePr>
        <p:xfrm>
          <a:off x="645130" y="745069"/>
          <a:ext cx="9661626" cy="5904088"/>
        </p:xfrm>
        <a:graphic>
          <a:graphicData uri="http://schemas.openxmlformats.org/drawingml/2006/table">
            <a:tbl>
              <a:tblPr firstRow="1" firstCol="1" lastRow="1" lastCol="1" bandRow="1" bandCol="1">
                <a:tableStyleId>{5C22544A-7EE6-4342-B048-85BDC9FD1C3A}</a:tableStyleId>
              </a:tblPr>
              <a:tblGrid>
                <a:gridCol w="4822847">
                  <a:extLst>
                    <a:ext uri="{9D8B030D-6E8A-4147-A177-3AD203B41FA5}">
                      <a16:colId xmlns:a16="http://schemas.microsoft.com/office/drawing/2014/main" val="745000203"/>
                    </a:ext>
                  </a:extLst>
                </a:gridCol>
                <a:gridCol w="4838779">
                  <a:extLst>
                    <a:ext uri="{9D8B030D-6E8A-4147-A177-3AD203B41FA5}">
                      <a16:colId xmlns:a16="http://schemas.microsoft.com/office/drawing/2014/main" val="2176212083"/>
                    </a:ext>
                  </a:extLst>
                </a:gridCol>
              </a:tblGrid>
              <a:tr h="299163">
                <a:tc>
                  <a:txBody>
                    <a:bodyPr/>
                    <a:lstStyle/>
                    <a:p>
                      <a:pPr marL="84455">
                        <a:spcBef>
                          <a:spcPts val="190"/>
                        </a:spcBef>
                        <a:spcAft>
                          <a:spcPts val="0"/>
                        </a:spcAft>
                      </a:pPr>
                      <a:r>
                        <a:rPr lang="en-US" sz="1400" spc="-10" dirty="0">
                          <a:solidFill>
                            <a:schemeClr val="tx1"/>
                          </a:solidFill>
                          <a:effectLst/>
                        </a:rPr>
                        <a:t>A</a:t>
                      </a:r>
                      <a:r>
                        <a:rPr lang="en-US" sz="1400" dirty="0">
                          <a:solidFill>
                            <a:schemeClr val="tx1"/>
                          </a:solidFill>
                          <a:effectLst/>
                        </a:rPr>
                        <a:t>z</a:t>
                      </a:r>
                      <a:r>
                        <a:rPr lang="en-US" sz="1400" spc="5" dirty="0">
                          <a:solidFill>
                            <a:schemeClr val="tx1"/>
                          </a:solidFill>
                          <a:effectLst/>
                        </a:rPr>
                        <a:t> </a:t>
                      </a:r>
                      <a:r>
                        <a:rPr lang="en-US" sz="1400" spc="5" dirty="0" err="1">
                          <a:solidFill>
                            <a:schemeClr val="tx1"/>
                          </a:solidFill>
                          <a:effectLst/>
                        </a:rPr>
                        <a:t>el</a:t>
                      </a:r>
                      <a:r>
                        <a:rPr lang="en-US" sz="1400" spc="-15" dirty="0" err="1">
                          <a:solidFill>
                            <a:schemeClr val="tx1"/>
                          </a:solidFill>
                          <a:effectLst/>
                        </a:rPr>
                        <a:t>é</a:t>
                      </a:r>
                      <a:r>
                        <a:rPr lang="en-US" sz="1400" spc="5" dirty="0" err="1">
                          <a:solidFill>
                            <a:schemeClr val="tx1"/>
                          </a:solidFill>
                          <a:effectLst/>
                        </a:rPr>
                        <a:t>r</a:t>
                      </a:r>
                      <a:r>
                        <a:rPr lang="en-US" sz="1400" spc="-10" dirty="0" err="1">
                          <a:solidFill>
                            <a:schemeClr val="tx1"/>
                          </a:solidFill>
                          <a:effectLst/>
                        </a:rPr>
                        <a:t>h</a:t>
                      </a:r>
                      <a:r>
                        <a:rPr lang="en-US" sz="1400" spc="5" dirty="0" err="1">
                          <a:solidFill>
                            <a:schemeClr val="tx1"/>
                          </a:solidFill>
                          <a:effectLst/>
                        </a:rPr>
                        <a:t>e</a:t>
                      </a:r>
                      <a:r>
                        <a:rPr lang="en-US" sz="1400" spc="-25" dirty="0" err="1">
                          <a:solidFill>
                            <a:schemeClr val="tx1"/>
                          </a:solidFill>
                          <a:effectLst/>
                        </a:rPr>
                        <a:t>t</a:t>
                      </a:r>
                      <a:r>
                        <a:rPr lang="en-US" sz="1400" dirty="0" err="1">
                          <a:solidFill>
                            <a:schemeClr val="tx1"/>
                          </a:solidFill>
                          <a:effectLst/>
                        </a:rPr>
                        <a:t>ő</a:t>
                      </a:r>
                      <a:r>
                        <a:rPr lang="en-US" sz="1400" spc="10" dirty="0">
                          <a:solidFill>
                            <a:schemeClr val="tx1"/>
                          </a:solidFill>
                          <a:effectLst/>
                        </a:rPr>
                        <a:t> </a:t>
                      </a:r>
                      <a:r>
                        <a:rPr lang="en-US" sz="1400" spc="5" dirty="0" err="1">
                          <a:solidFill>
                            <a:schemeClr val="tx1"/>
                          </a:solidFill>
                          <a:effectLst/>
                        </a:rPr>
                        <a:t>le</a:t>
                      </a:r>
                      <a:r>
                        <a:rPr lang="en-US" sz="1400" dirty="0" err="1">
                          <a:solidFill>
                            <a:schemeClr val="tx1"/>
                          </a:solidFill>
                          <a:effectLst/>
                        </a:rPr>
                        <a:t>g</a:t>
                      </a:r>
                      <a:r>
                        <a:rPr lang="en-US" sz="1400" spc="-25" dirty="0" err="1">
                          <a:solidFill>
                            <a:schemeClr val="tx1"/>
                          </a:solidFill>
                          <a:effectLst/>
                        </a:rPr>
                        <a:t>j</a:t>
                      </a:r>
                      <a:r>
                        <a:rPr lang="en-US" sz="1400" dirty="0" err="1">
                          <a:solidFill>
                            <a:schemeClr val="tx1"/>
                          </a:solidFill>
                          <a:effectLst/>
                        </a:rPr>
                        <a:t>o</a:t>
                      </a:r>
                      <a:r>
                        <a:rPr lang="en-US" sz="1400" spc="-10" dirty="0" err="1">
                          <a:solidFill>
                            <a:schemeClr val="tx1"/>
                          </a:solidFill>
                          <a:effectLst/>
                        </a:rPr>
                        <a:t>b</a:t>
                      </a:r>
                      <a:r>
                        <a:rPr lang="en-US" sz="1400" dirty="0" err="1">
                          <a:solidFill>
                            <a:schemeClr val="tx1"/>
                          </a:solidFill>
                          <a:effectLst/>
                        </a:rPr>
                        <a:t>b</a:t>
                      </a:r>
                      <a:r>
                        <a:rPr lang="en-US" sz="1400" spc="10" dirty="0">
                          <a:solidFill>
                            <a:schemeClr val="tx1"/>
                          </a:solidFill>
                          <a:effectLst/>
                        </a:rPr>
                        <a:t> </a:t>
                      </a:r>
                      <a:r>
                        <a:rPr lang="en-US" sz="1400"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r>
                        <a:rPr lang="en-US" sz="1400" spc="-5" dirty="0">
                          <a:solidFill>
                            <a:schemeClr val="tx1"/>
                          </a:solidFill>
                          <a:effectLst/>
                        </a:rPr>
                        <a:t> </a:t>
                      </a:r>
                      <a:r>
                        <a:rPr lang="en-US" sz="1400" dirty="0">
                          <a:solidFill>
                            <a:schemeClr val="tx1"/>
                          </a:solidFill>
                          <a:effectLst/>
                        </a:rPr>
                        <a:t>a</a:t>
                      </a:r>
                      <a:r>
                        <a:rPr lang="en-US" sz="1400" spc="-10" dirty="0">
                          <a:solidFill>
                            <a:schemeClr val="tx1"/>
                          </a:solidFill>
                          <a:effectLst/>
                        </a:rPr>
                        <a:t> </a:t>
                      </a:r>
                      <a:r>
                        <a:rPr lang="en-US" sz="1400" dirty="0">
                          <a:solidFill>
                            <a:schemeClr val="tx1"/>
                          </a:solidFill>
                          <a:effectLst/>
                        </a:rPr>
                        <a:t>B</a:t>
                      </a:r>
                      <a:r>
                        <a:rPr lang="en-US" sz="1400" spc="-10" dirty="0">
                          <a:solidFill>
                            <a:schemeClr val="tx1"/>
                          </a:solidFill>
                          <a:effectLst/>
                        </a:rPr>
                        <a:t>A</a:t>
                      </a:r>
                      <a:r>
                        <a:rPr lang="en-US" sz="1400" spc="15" dirty="0">
                          <a:solidFill>
                            <a:schemeClr val="tx1"/>
                          </a:solidFill>
                          <a:effectLst/>
                        </a:rPr>
                        <a:t>T</a:t>
                      </a:r>
                      <a:r>
                        <a:rPr lang="en-US" sz="1400" dirty="0">
                          <a:solidFill>
                            <a:schemeClr val="tx1"/>
                          </a:solidFill>
                          <a:effectLst/>
                        </a:rPr>
                        <a:t>-</a:t>
                      </a:r>
                      <a:r>
                        <a:rPr lang="en-US" sz="1400" spc="-10" dirty="0" err="1">
                          <a:solidFill>
                            <a:schemeClr val="tx1"/>
                          </a:solidFill>
                          <a:effectLst/>
                        </a:rPr>
                        <a:t>k</a:t>
                      </a:r>
                      <a:r>
                        <a:rPr lang="en-US" sz="1400" dirty="0" err="1">
                          <a:solidFill>
                            <a:schemeClr val="tx1"/>
                          </a:solidFill>
                          <a:effectLst/>
                        </a:rPr>
                        <a:t>ö</a:t>
                      </a:r>
                      <a:r>
                        <a:rPr lang="en-US" sz="1400" spc="-25" dirty="0" err="1">
                          <a:solidFill>
                            <a:schemeClr val="tx1"/>
                          </a:solidFill>
                          <a:effectLst/>
                        </a:rPr>
                        <a:t>v</a:t>
                      </a:r>
                      <a:r>
                        <a:rPr lang="en-US" sz="1400" spc="5" dirty="0" err="1">
                          <a:solidFill>
                            <a:schemeClr val="tx1"/>
                          </a:solidFill>
                          <a:effectLst/>
                        </a:rPr>
                        <a:t>e</a:t>
                      </a:r>
                      <a:r>
                        <a:rPr lang="en-US" sz="1400" dirty="0" err="1">
                          <a:solidFill>
                            <a:schemeClr val="tx1"/>
                          </a:solidFill>
                          <a:effectLst/>
                        </a:rPr>
                        <a:t>t</a:t>
                      </a:r>
                      <a:r>
                        <a:rPr lang="en-US" sz="1400" spc="-10" dirty="0" err="1">
                          <a:solidFill>
                            <a:schemeClr val="tx1"/>
                          </a:solidFill>
                          <a:effectLst/>
                        </a:rPr>
                        <a:t>k</a:t>
                      </a:r>
                      <a:r>
                        <a:rPr lang="en-US" sz="1400" spc="5" dirty="0" err="1">
                          <a:solidFill>
                            <a:schemeClr val="tx1"/>
                          </a:solidFill>
                          <a:effectLst/>
                        </a:rPr>
                        <a:t>e</a:t>
                      </a:r>
                      <a:r>
                        <a:rPr lang="en-US" sz="1400" spc="-15" dirty="0" err="1">
                          <a:solidFill>
                            <a:schemeClr val="tx1"/>
                          </a:solidFill>
                          <a:effectLst/>
                        </a:rPr>
                        <a:t>z</a:t>
                      </a:r>
                      <a:r>
                        <a:rPr lang="en-US" sz="1400" dirty="0" err="1">
                          <a:solidFill>
                            <a:schemeClr val="tx1"/>
                          </a:solidFill>
                          <a:effectLst/>
                        </a:rPr>
                        <a:t>t</a:t>
                      </a:r>
                      <a:r>
                        <a:rPr lang="en-US" sz="1400" spc="10" dirty="0" err="1">
                          <a:solidFill>
                            <a:schemeClr val="tx1"/>
                          </a:solidFill>
                          <a:effectLst/>
                        </a:rPr>
                        <a:t>e</a:t>
                      </a:r>
                      <a:r>
                        <a:rPr lang="en-US" sz="1400" spc="-25" dirty="0" err="1">
                          <a:solidFill>
                            <a:schemeClr val="tx1"/>
                          </a:solidFill>
                          <a:effectLst/>
                        </a:rPr>
                        <a:t>t</a:t>
                      </a:r>
                      <a:r>
                        <a:rPr lang="en-US" sz="1400" spc="5" dirty="0" err="1">
                          <a:solidFill>
                            <a:schemeClr val="tx1"/>
                          </a:solidFill>
                          <a:effectLst/>
                        </a:rPr>
                        <a:t>é</a:t>
                      </a:r>
                      <a:r>
                        <a:rPr lang="en-US" sz="1400" dirty="0" err="1">
                          <a:solidFill>
                            <a:schemeClr val="tx1"/>
                          </a:solidFill>
                          <a:effectLst/>
                        </a:rPr>
                        <a:t>s</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78460">
                        <a:spcBef>
                          <a:spcPts val="190"/>
                        </a:spcBef>
                        <a:spcAft>
                          <a:spcPts val="0"/>
                        </a:spcAft>
                      </a:pPr>
                      <a:r>
                        <a:rPr lang="en-US" sz="1400" dirty="0">
                          <a:solidFill>
                            <a:schemeClr val="tx1"/>
                          </a:solidFill>
                          <a:effectLst/>
                        </a:rPr>
                        <a:t>A</a:t>
                      </a:r>
                      <a:r>
                        <a:rPr lang="en-US" sz="1400" spc="5" dirty="0">
                          <a:solidFill>
                            <a:schemeClr val="tx1"/>
                          </a:solidFill>
                          <a:effectLst/>
                        </a:rPr>
                        <a:t> </a:t>
                      </a:r>
                      <a:r>
                        <a:rPr lang="en-US" sz="1400" spc="-10" dirty="0" err="1">
                          <a:solidFill>
                            <a:schemeClr val="tx1"/>
                          </a:solidFill>
                          <a:effectLst/>
                        </a:rPr>
                        <a:t>b</a:t>
                      </a:r>
                      <a:r>
                        <a:rPr lang="en-US" sz="1400" dirty="0" err="1">
                          <a:solidFill>
                            <a:schemeClr val="tx1"/>
                          </a:solidFill>
                          <a:effectLst/>
                        </a:rPr>
                        <a:t>a</a:t>
                      </a:r>
                      <a:r>
                        <a:rPr lang="en-US" sz="1400" spc="5" dirty="0" err="1">
                          <a:solidFill>
                            <a:schemeClr val="tx1"/>
                          </a:solidFill>
                          <a:effectLst/>
                        </a:rPr>
                        <a:t>r</a:t>
                      </a:r>
                      <a:r>
                        <a:rPr lang="en-US" sz="1400" dirty="0" err="1">
                          <a:solidFill>
                            <a:schemeClr val="tx1"/>
                          </a:solidFill>
                          <a:effectLst/>
                        </a:rPr>
                        <a:t>o</a:t>
                      </a:r>
                      <a:r>
                        <a:rPr lang="en-US" sz="1400" spc="-25" dirty="0" err="1">
                          <a:solidFill>
                            <a:schemeClr val="tx1"/>
                          </a:solidFill>
                          <a:effectLst/>
                        </a:rPr>
                        <a:t>m</a:t>
                      </a:r>
                      <a:r>
                        <a:rPr lang="en-US" sz="1400" dirty="0" err="1">
                          <a:solidFill>
                            <a:schemeClr val="tx1"/>
                          </a:solidFill>
                          <a:effectLst/>
                        </a:rPr>
                        <a:t>f</a:t>
                      </a:r>
                      <a:r>
                        <a:rPr lang="en-US" sz="1400" spc="5" dirty="0" err="1">
                          <a:solidFill>
                            <a:schemeClr val="tx1"/>
                          </a:solidFill>
                          <a:effectLst/>
                        </a:rPr>
                        <a:t>i</a:t>
                      </a:r>
                      <a:r>
                        <a:rPr lang="en-US" sz="1400" spc="-25" dirty="0" err="1">
                          <a:solidFill>
                            <a:schemeClr val="tx1"/>
                          </a:solidFill>
                          <a:effectLst/>
                        </a:rPr>
                        <a:t>t</a:t>
                      </a:r>
                      <a:r>
                        <a:rPr lang="en-US" sz="1400" spc="5" dirty="0" err="1">
                          <a:solidFill>
                            <a:schemeClr val="tx1"/>
                          </a:solidFill>
                          <a:effectLst/>
                        </a:rPr>
                        <a:t>e</a:t>
                      </a:r>
                      <a:r>
                        <a:rPr lang="en-US" sz="1400" spc="-15" dirty="0" err="1">
                          <a:solidFill>
                            <a:schemeClr val="tx1"/>
                          </a:solidFill>
                          <a:effectLst/>
                        </a:rPr>
                        <a:t>l</a:t>
                      </a:r>
                      <a:r>
                        <a:rPr lang="en-US" sz="1400" spc="5" dirty="0" err="1">
                          <a:solidFill>
                            <a:schemeClr val="tx1"/>
                          </a:solidFill>
                          <a:effectLst/>
                        </a:rPr>
                        <a:t>e</a:t>
                      </a:r>
                      <a:r>
                        <a:rPr lang="en-US" sz="1400" spc="-10" dirty="0" err="1">
                          <a:solidFill>
                            <a:schemeClr val="tx1"/>
                          </a:solidFill>
                          <a:effectLst/>
                        </a:rPr>
                        <a:t>p</a:t>
                      </a:r>
                      <a:r>
                        <a:rPr lang="en-US" sz="1400" spc="5" dirty="0" err="1">
                          <a:solidFill>
                            <a:schemeClr val="tx1"/>
                          </a:solidFill>
                          <a:effectLst/>
                        </a:rPr>
                        <a:t>e</a:t>
                      </a:r>
                      <a:r>
                        <a:rPr lang="en-US" sz="1400" dirty="0" err="1">
                          <a:solidFill>
                            <a:schemeClr val="tx1"/>
                          </a:solidFill>
                          <a:effectLst/>
                        </a:rPr>
                        <a:t>n</a:t>
                      </a:r>
                      <a:r>
                        <a:rPr lang="en-US" sz="1400" spc="-5" dirty="0">
                          <a:solidFill>
                            <a:schemeClr val="tx1"/>
                          </a:solidFill>
                          <a:effectLst/>
                        </a:rPr>
                        <a:t> </a:t>
                      </a:r>
                      <a:r>
                        <a:rPr lang="en-US" sz="1400" dirty="0" err="1">
                          <a:solidFill>
                            <a:schemeClr val="tx1"/>
                          </a:solidFill>
                          <a:effectLst/>
                        </a:rPr>
                        <a:t>a</a:t>
                      </a:r>
                      <a:r>
                        <a:rPr lang="en-US" sz="1400" spc="5" dirty="0" err="1">
                          <a:solidFill>
                            <a:schemeClr val="tx1"/>
                          </a:solidFill>
                          <a:effectLst/>
                        </a:rPr>
                        <a:t>l</a:t>
                      </a:r>
                      <a:r>
                        <a:rPr lang="en-US" sz="1400" spc="-10" dirty="0" err="1">
                          <a:solidFill>
                            <a:schemeClr val="tx1"/>
                          </a:solidFill>
                          <a:effectLst/>
                        </a:rPr>
                        <a:t>k</a:t>
                      </a:r>
                      <a:r>
                        <a:rPr lang="en-US" sz="1400" dirty="0" err="1">
                          <a:solidFill>
                            <a:schemeClr val="tx1"/>
                          </a:solidFill>
                          <a:effectLst/>
                        </a:rPr>
                        <a:t>a</a:t>
                      </a:r>
                      <a:r>
                        <a:rPr lang="en-US" sz="1400" spc="-15" dirty="0" err="1">
                          <a:solidFill>
                            <a:schemeClr val="tx1"/>
                          </a:solidFill>
                          <a:effectLst/>
                        </a:rPr>
                        <a:t>l</a:t>
                      </a:r>
                      <a:r>
                        <a:rPr lang="en-US" sz="1400" dirty="0" err="1">
                          <a:solidFill>
                            <a:schemeClr val="tx1"/>
                          </a:solidFill>
                          <a:effectLst/>
                        </a:rPr>
                        <a:t>ma</a:t>
                      </a:r>
                      <a:r>
                        <a:rPr lang="en-US" sz="1400" spc="-15" dirty="0" err="1">
                          <a:solidFill>
                            <a:schemeClr val="tx1"/>
                          </a:solidFill>
                          <a:effectLst/>
                        </a:rPr>
                        <a:t>z</a:t>
                      </a:r>
                      <a:r>
                        <a:rPr lang="en-US" sz="1400" dirty="0" err="1">
                          <a:solidFill>
                            <a:schemeClr val="tx1"/>
                          </a:solidFill>
                          <a:effectLst/>
                        </a:rPr>
                        <a:t>ott</a:t>
                      </a:r>
                      <a:r>
                        <a:rPr lang="en-US" sz="1400" spc="15" dirty="0">
                          <a:solidFill>
                            <a:schemeClr val="tx1"/>
                          </a:solidFill>
                          <a:effectLst/>
                        </a:rPr>
                        <a:t> </a:t>
                      </a:r>
                      <a:r>
                        <a:rPr lang="en-US" sz="1400" spc="-25"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827638"/>
                  </a:ext>
                </a:extLst>
              </a:tr>
              <a:tr h="586313">
                <a:tc>
                  <a:txBody>
                    <a:bodyPr/>
                    <a:lstStyle/>
                    <a:p>
                      <a:pPr algn="just">
                        <a:lnSpc>
                          <a:spcPts val="500"/>
                        </a:lnSpc>
                        <a:spcBef>
                          <a:spcPts val="10"/>
                        </a:spcBef>
                        <a:spcAft>
                          <a:spcPts val="0"/>
                        </a:spcAft>
                      </a:pPr>
                      <a:r>
                        <a:rPr lang="en-US" sz="7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marL="106045" algn="just">
                        <a:spcAft>
                          <a:spcPts val="0"/>
                        </a:spcAft>
                      </a:pPr>
                      <a:r>
                        <a:rPr lang="en-US" sz="1000" b="0" spc="-10" dirty="0" err="1">
                          <a:solidFill>
                            <a:schemeClr val="tx1"/>
                          </a:solidFill>
                          <a:effectLst/>
                        </a:rPr>
                        <a:t>K</a:t>
                      </a:r>
                      <a:r>
                        <a:rPr lang="en-US" sz="1000" b="0" spc="5" dirty="0" err="1">
                          <a:solidFill>
                            <a:schemeClr val="tx1"/>
                          </a:solidFill>
                          <a:effectLst/>
                        </a:rPr>
                        <a:t>ell</a:t>
                      </a:r>
                      <a:r>
                        <a:rPr lang="en-US" sz="1000" b="0" dirty="0" err="1">
                          <a:solidFill>
                            <a:schemeClr val="tx1"/>
                          </a:solidFill>
                          <a:effectLst/>
                        </a:rPr>
                        <a:t>ő</a:t>
                      </a:r>
                      <a:r>
                        <a:rPr lang="en-US" sz="1000" b="0" dirty="0">
                          <a:solidFill>
                            <a:schemeClr val="tx1"/>
                          </a:solidFill>
                          <a:effectLst/>
                        </a:rPr>
                        <a:t> </a:t>
                      </a:r>
                      <a:r>
                        <a:rPr lang="en-US" sz="1000" b="0" spc="-15" dirty="0" err="1">
                          <a:solidFill>
                            <a:schemeClr val="tx1"/>
                          </a:solidFill>
                          <a:effectLst/>
                        </a:rPr>
                        <a:t>t</a:t>
                      </a:r>
                      <a:r>
                        <a:rPr lang="en-US" sz="1000" b="0" spc="5" dirty="0" err="1">
                          <a:solidFill>
                            <a:schemeClr val="tx1"/>
                          </a:solidFill>
                          <a:effectLst/>
                        </a:rPr>
                        <a:t>á</a:t>
                      </a:r>
                      <a:r>
                        <a:rPr lang="en-US" sz="1000" b="0" dirty="0" err="1">
                          <a:solidFill>
                            <a:schemeClr val="tx1"/>
                          </a:solidFill>
                          <a:effectLst/>
                        </a:rPr>
                        <a:t>v</a:t>
                      </a:r>
                      <a:r>
                        <a:rPr lang="en-US" sz="1000" b="0" spc="-25" dirty="0" err="1">
                          <a:solidFill>
                            <a:schemeClr val="tx1"/>
                          </a:solidFill>
                          <a:effectLst/>
                        </a:rPr>
                        <a:t>o</a:t>
                      </a:r>
                      <a:r>
                        <a:rPr lang="en-US" sz="1000" b="0" spc="5" dirty="0" err="1">
                          <a:solidFill>
                            <a:schemeClr val="tx1"/>
                          </a:solidFill>
                          <a:effectLst/>
                        </a:rPr>
                        <a:t>l</a:t>
                      </a:r>
                      <a:r>
                        <a:rPr lang="en-US" sz="1000" b="0" spc="-10" dirty="0" err="1">
                          <a:solidFill>
                            <a:schemeClr val="tx1"/>
                          </a:solidFill>
                          <a:effectLst/>
                        </a:rPr>
                        <a:t>s</a:t>
                      </a:r>
                      <a:r>
                        <a:rPr lang="en-US" sz="1000" b="0" spc="5" dirty="0" err="1">
                          <a:solidFill>
                            <a:schemeClr val="tx1"/>
                          </a:solidFill>
                          <a:effectLst/>
                        </a:rPr>
                        <a:t>á</a:t>
                      </a:r>
                      <a:r>
                        <a:rPr lang="en-US" sz="1000" b="0" dirty="0" err="1">
                          <a:solidFill>
                            <a:schemeClr val="tx1"/>
                          </a:solidFill>
                          <a:effectLst/>
                        </a:rPr>
                        <a:t>g</a:t>
                      </a:r>
                      <a:r>
                        <a:rPr lang="en-US" sz="1000" b="0" spc="15" dirty="0">
                          <a:solidFill>
                            <a:schemeClr val="tx1"/>
                          </a:solidFill>
                          <a:effectLst/>
                        </a:rPr>
                        <a:t> </a:t>
                      </a:r>
                      <a:r>
                        <a:rPr lang="en-US" sz="1000" b="0" dirty="0" err="1">
                          <a:solidFill>
                            <a:schemeClr val="tx1"/>
                          </a:solidFill>
                          <a:effectLst/>
                        </a:rPr>
                        <a:t>b</a:t>
                      </a:r>
                      <a:r>
                        <a:rPr lang="en-US" sz="1000" b="0" spc="-15" dirty="0" err="1">
                          <a:solidFill>
                            <a:schemeClr val="tx1"/>
                          </a:solidFill>
                          <a:effectLst/>
                        </a:rPr>
                        <a:t>i</a:t>
                      </a:r>
                      <a:r>
                        <a:rPr lang="en-US" sz="1000" b="0" spc="5" dirty="0" err="1">
                          <a:solidFill>
                            <a:schemeClr val="tx1"/>
                          </a:solidFill>
                          <a:effectLst/>
                        </a:rPr>
                        <a:t>zt</a:t>
                      </a:r>
                      <a:r>
                        <a:rPr lang="en-US" sz="1000" b="0" dirty="0" err="1">
                          <a:solidFill>
                            <a:schemeClr val="tx1"/>
                          </a:solidFill>
                          <a:effectLst/>
                        </a:rPr>
                        <a:t>o</a:t>
                      </a:r>
                      <a:r>
                        <a:rPr lang="en-US" sz="1000" b="0" spc="-30" dirty="0" err="1">
                          <a:solidFill>
                            <a:schemeClr val="tx1"/>
                          </a:solidFill>
                          <a:effectLst/>
                        </a:rPr>
                        <a:t>s</a:t>
                      </a:r>
                      <a:r>
                        <a:rPr lang="en-US" sz="1000" b="0" spc="5" dirty="0" err="1">
                          <a:solidFill>
                            <a:schemeClr val="tx1"/>
                          </a:solidFill>
                          <a:effectLst/>
                        </a:rPr>
                        <a:t>í</a:t>
                      </a:r>
                      <a:r>
                        <a:rPr lang="en-US" sz="1000" b="0" spc="-15" dirty="0" err="1">
                          <a:solidFill>
                            <a:schemeClr val="tx1"/>
                          </a:solidFill>
                          <a:effectLst/>
                        </a:rPr>
                        <a:t>t</a:t>
                      </a:r>
                      <a:r>
                        <a:rPr lang="en-US" sz="1000" b="0" spc="5" dirty="0" err="1">
                          <a:solidFill>
                            <a:schemeClr val="tx1"/>
                          </a:solidFill>
                          <a:effectLst/>
                        </a:rPr>
                        <a:t>á</a:t>
                      </a:r>
                      <a:r>
                        <a:rPr lang="en-US" sz="1000" b="0" spc="-10" dirty="0" err="1">
                          <a:solidFill>
                            <a:schemeClr val="tx1"/>
                          </a:solidFill>
                          <a:effectLst/>
                        </a:rPr>
                        <a:t>s</a:t>
                      </a:r>
                      <a:r>
                        <a:rPr lang="en-US" sz="1000" b="0" dirty="0" err="1">
                          <a:solidFill>
                            <a:schemeClr val="tx1"/>
                          </a:solidFill>
                          <a:effectLst/>
                        </a:rPr>
                        <a:t>a</a:t>
                      </a:r>
                      <a:r>
                        <a:rPr lang="en-US" sz="1000" b="0" spc="20" dirty="0">
                          <a:solidFill>
                            <a:schemeClr val="tx1"/>
                          </a:solidFill>
                          <a:effectLst/>
                        </a:rPr>
                        <a:t> </a:t>
                      </a:r>
                      <a:r>
                        <a:rPr lang="en-US" sz="1000" b="0" spc="-15" dirty="0" err="1">
                          <a:solidFill>
                            <a:schemeClr val="tx1"/>
                          </a:solidFill>
                          <a:effectLst/>
                        </a:rPr>
                        <a:t>a</a:t>
                      </a:r>
                      <a:r>
                        <a:rPr lang="en-US" sz="1000" b="0" dirty="0" err="1">
                          <a:solidFill>
                            <a:schemeClr val="tx1"/>
                          </a:solidFill>
                          <a:effectLst/>
                        </a:rPr>
                        <a:t>z</a:t>
                      </a:r>
                      <a:r>
                        <a:rPr lang="en-US" sz="1000" b="0" spc="30" dirty="0">
                          <a:solidFill>
                            <a:schemeClr val="tx1"/>
                          </a:solidFill>
                          <a:effectLst/>
                        </a:rPr>
                        <a:t> </a:t>
                      </a:r>
                      <a:r>
                        <a:rPr lang="en-US" sz="1000" b="0" spc="-25" dirty="0" err="1">
                          <a:solidFill>
                            <a:schemeClr val="tx1"/>
                          </a:solidFill>
                          <a:effectLst/>
                        </a:rPr>
                        <a:t>ü</a:t>
                      </a:r>
                      <a:r>
                        <a:rPr lang="en-US" sz="1000" b="0" spc="5" dirty="0" err="1">
                          <a:solidFill>
                            <a:schemeClr val="tx1"/>
                          </a:solidFill>
                          <a:effectLst/>
                        </a:rPr>
                        <a:t>z</a:t>
                      </a:r>
                      <a:r>
                        <a:rPr lang="en-US" sz="1000" b="0" spc="-15" dirty="0" err="1">
                          <a:solidFill>
                            <a:schemeClr val="tx1"/>
                          </a:solidFill>
                          <a:effectLst/>
                        </a:rPr>
                        <a:t>e</a:t>
                      </a:r>
                      <a:r>
                        <a:rPr lang="en-US" sz="1000" b="0" spc="5" dirty="0" err="1">
                          <a:solidFill>
                            <a:schemeClr val="tx1"/>
                          </a:solidFill>
                          <a:effectLst/>
                        </a:rPr>
                        <a:t>m</a:t>
                      </a:r>
                      <a:r>
                        <a:rPr lang="en-US" sz="1000" b="0" spc="5" dirty="0">
                          <a:solidFill>
                            <a:schemeClr val="tx1"/>
                          </a:solidFill>
                          <a:effectLst/>
                        </a:rPr>
                        <a:t>/</a:t>
                      </a:r>
                      <a:r>
                        <a:rPr lang="en-US" sz="1000" b="0" spc="-25" dirty="0" err="1">
                          <a:solidFill>
                            <a:schemeClr val="tx1"/>
                          </a:solidFill>
                          <a:effectLst/>
                        </a:rPr>
                        <a:t>g</a:t>
                      </a:r>
                      <a:r>
                        <a:rPr lang="en-US" sz="1000" b="0" spc="-15" dirty="0" err="1">
                          <a:solidFill>
                            <a:schemeClr val="tx1"/>
                          </a:solidFill>
                          <a:effectLst/>
                        </a:rPr>
                        <a:t>a</a:t>
                      </a:r>
                      <a:r>
                        <a:rPr lang="en-US" sz="1000" b="0" spc="5" dirty="0" err="1">
                          <a:solidFill>
                            <a:schemeClr val="tx1"/>
                          </a:solidFill>
                          <a:effectLst/>
                        </a:rPr>
                        <a:t>z</a:t>
                      </a:r>
                      <a:r>
                        <a:rPr lang="en-US" sz="1000" b="0" dirty="0" err="1">
                          <a:solidFill>
                            <a:schemeClr val="tx1"/>
                          </a:solidFill>
                          <a:effectLst/>
                        </a:rPr>
                        <a:t>d</a:t>
                      </a:r>
                      <a:r>
                        <a:rPr lang="en-US" sz="1000" b="0" spc="5" dirty="0" err="1">
                          <a:solidFill>
                            <a:schemeClr val="tx1"/>
                          </a:solidFill>
                          <a:effectLst/>
                        </a:rPr>
                        <a:t>a</a:t>
                      </a:r>
                      <a:r>
                        <a:rPr lang="en-US" sz="1000" b="0" spc="-10" dirty="0" err="1">
                          <a:solidFill>
                            <a:schemeClr val="tx1"/>
                          </a:solidFill>
                          <a:effectLst/>
                        </a:rPr>
                        <a:t>s</a:t>
                      </a:r>
                      <a:r>
                        <a:rPr lang="en-US" sz="1000" b="0" spc="-15" dirty="0" err="1">
                          <a:solidFill>
                            <a:schemeClr val="tx1"/>
                          </a:solidFill>
                          <a:effectLst/>
                        </a:rPr>
                        <a:t>á</a:t>
                      </a:r>
                      <a:r>
                        <a:rPr lang="en-US" sz="1000" b="0" dirty="0" err="1">
                          <a:solidFill>
                            <a:schemeClr val="tx1"/>
                          </a:solidFill>
                          <a:effectLst/>
                        </a:rPr>
                        <a:t>g</a:t>
                      </a:r>
                      <a:r>
                        <a:rPr lang="en-US" sz="1000" b="0" spc="15" dirty="0">
                          <a:solidFill>
                            <a:schemeClr val="tx1"/>
                          </a:solidFill>
                          <a:effectLst/>
                        </a:rPr>
                        <a:t> </a:t>
                      </a:r>
                      <a:r>
                        <a:rPr lang="en-US" sz="1000" b="0" spc="5"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spc="5" dirty="0" err="1">
                          <a:solidFill>
                            <a:schemeClr val="tx1"/>
                          </a:solidFill>
                          <a:effectLst/>
                        </a:rPr>
                        <a:t>a</a:t>
                      </a:r>
                      <a:r>
                        <a:rPr lang="en-US" sz="1000" b="0" dirty="0" err="1">
                          <a:solidFill>
                            <a:schemeClr val="tx1"/>
                          </a:solidFill>
                          <a:effectLst/>
                        </a:rPr>
                        <a:t>z</a:t>
                      </a:r>
                      <a:endParaRPr lang="hu-HU" sz="1000" b="0" dirty="0">
                        <a:solidFill>
                          <a:schemeClr val="tx1"/>
                        </a:solidFill>
                        <a:effectLst/>
                        <a:latin typeface="Times New Roman" panose="02020603050405020304" pitchFamily="18" charset="0"/>
                        <a:ea typeface="Times New Roman" panose="02020603050405020304" pitchFamily="18" charset="0"/>
                      </a:endParaRPr>
                    </a:p>
                    <a:p>
                      <a:pPr marL="106045" algn="just">
                        <a:lnSpc>
                          <a:spcPts val="1100"/>
                        </a:lnSpc>
                        <a:spcAft>
                          <a:spcPts val="0"/>
                        </a:spcAft>
                      </a:pPr>
                      <a:r>
                        <a:rPr lang="en-US" sz="1000" b="0" spc="5" dirty="0" err="1">
                          <a:solidFill>
                            <a:schemeClr val="tx1"/>
                          </a:solidFill>
                          <a:effectLst/>
                        </a:rPr>
                        <a:t>é</a:t>
                      </a:r>
                      <a:r>
                        <a:rPr lang="en-US" sz="1000" b="0" dirty="0" err="1">
                          <a:solidFill>
                            <a:schemeClr val="tx1"/>
                          </a:solidFill>
                          <a:effectLst/>
                        </a:rPr>
                        <a:t>r</a:t>
                      </a:r>
                      <a:r>
                        <a:rPr lang="en-US" sz="1000" b="0" spc="-15" dirty="0" err="1">
                          <a:solidFill>
                            <a:schemeClr val="tx1"/>
                          </a:solidFill>
                          <a:effectLst/>
                        </a:rPr>
                        <a:t>z</a:t>
                      </a:r>
                      <a:r>
                        <a:rPr lang="en-US" sz="1000" b="0" spc="5" dirty="0" err="1">
                          <a:solidFill>
                            <a:schemeClr val="tx1"/>
                          </a:solidFill>
                          <a:effectLst/>
                        </a:rPr>
                        <a:t>é</a:t>
                      </a:r>
                      <a:r>
                        <a:rPr lang="en-US" sz="1000" b="0" dirty="0" err="1">
                          <a:solidFill>
                            <a:schemeClr val="tx1"/>
                          </a:solidFill>
                          <a:effectLst/>
                        </a:rPr>
                        <a:t>k</a:t>
                      </a:r>
                      <a:r>
                        <a:rPr lang="en-US" sz="1000" b="0" spc="-15" dirty="0" err="1">
                          <a:solidFill>
                            <a:schemeClr val="tx1"/>
                          </a:solidFill>
                          <a:effectLst/>
                        </a:rPr>
                        <a:t>e</a:t>
                      </a:r>
                      <a:r>
                        <a:rPr lang="en-US" sz="1000" b="0" dirty="0" err="1">
                          <a:solidFill>
                            <a:schemeClr val="tx1"/>
                          </a:solidFill>
                          <a:effectLst/>
                        </a:rPr>
                        <a:t>ny</a:t>
                      </a:r>
                      <a:r>
                        <a:rPr lang="en-US" sz="1000" b="0" dirty="0">
                          <a:solidFill>
                            <a:schemeClr val="tx1"/>
                          </a:solidFill>
                          <a:effectLst/>
                        </a:rPr>
                        <a:t> </a:t>
                      </a:r>
                      <a:r>
                        <a:rPr lang="en-US" sz="1000" b="0" spc="5" dirty="0" err="1">
                          <a:solidFill>
                            <a:schemeClr val="tx1"/>
                          </a:solidFill>
                          <a:effectLst/>
                        </a:rPr>
                        <a:t>te</a:t>
                      </a:r>
                      <a:r>
                        <a:rPr lang="en-US" sz="1000" b="0" dirty="0" err="1">
                          <a:solidFill>
                            <a:schemeClr val="tx1"/>
                          </a:solidFill>
                          <a:effectLst/>
                        </a:rPr>
                        <a:t>r</a:t>
                      </a:r>
                      <a:r>
                        <a:rPr lang="en-US" sz="1000" b="0" spc="-25" dirty="0" err="1">
                          <a:solidFill>
                            <a:schemeClr val="tx1"/>
                          </a:solidFill>
                          <a:effectLst/>
                        </a:rPr>
                        <a:t>ü</a:t>
                      </a:r>
                      <a:r>
                        <a:rPr lang="en-US" sz="1000" b="0" spc="5" dirty="0" err="1">
                          <a:solidFill>
                            <a:schemeClr val="tx1"/>
                          </a:solidFill>
                          <a:effectLst/>
                        </a:rPr>
                        <a:t>l</a:t>
                      </a:r>
                      <a:r>
                        <a:rPr lang="en-US" sz="1000" b="0" spc="-15" dirty="0" err="1">
                          <a:solidFill>
                            <a:schemeClr val="tx1"/>
                          </a:solidFill>
                          <a:effectLst/>
                        </a:rPr>
                        <a:t>e</a:t>
                      </a:r>
                      <a:r>
                        <a:rPr lang="en-US" sz="1000" b="0" dirty="0" err="1">
                          <a:solidFill>
                            <a:schemeClr val="tx1"/>
                          </a:solidFill>
                          <a:effectLst/>
                        </a:rPr>
                        <a:t>t</a:t>
                      </a:r>
                      <a:r>
                        <a:rPr lang="en-US" sz="1000" b="0" spc="10" dirty="0">
                          <a:solidFill>
                            <a:schemeClr val="tx1"/>
                          </a:solidFill>
                          <a:effectLst/>
                        </a:rPr>
                        <a:t> </a:t>
                      </a:r>
                      <a:r>
                        <a:rPr lang="en-US" sz="1000" b="0" dirty="0" err="1">
                          <a:solidFill>
                            <a:schemeClr val="tx1"/>
                          </a:solidFill>
                          <a:effectLst/>
                        </a:rPr>
                        <a:t>kö</a:t>
                      </a:r>
                      <a:r>
                        <a:rPr lang="en-US" sz="1000" b="0" spc="5" dirty="0" err="1">
                          <a:solidFill>
                            <a:schemeClr val="tx1"/>
                          </a:solidFill>
                          <a:effectLst/>
                        </a:rPr>
                        <a:t>z</a:t>
                      </a:r>
                      <a:r>
                        <a:rPr lang="en-US" sz="1000" b="0" spc="-25" dirty="0" err="1">
                          <a:solidFill>
                            <a:schemeClr val="tx1"/>
                          </a:solidFill>
                          <a:effectLst/>
                        </a:rPr>
                        <a:t>ö</a:t>
                      </a:r>
                      <a:r>
                        <a:rPr lang="en-US" sz="1000" b="0" spc="5" dirty="0" err="1">
                          <a:solidFill>
                            <a:schemeClr val="tx1"/>
                          </a:solidFill>
                          <a:effectLst/>
                        </a:rPr>
                        <a:t>t</a:t>
                      </a:r>
                      <a:r>
                        <a:rPr lang="en-US" sz="1000" b="0" spc="-15" dirty="0" err="1">
                          <a:solidFill>
                            <a:schemeClr val="tx1"/>
                          </a:solidFill>
                          <a:effectLst/>
                        </a:rPr>
                        <a:t>t</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500"/>
                        </a:lnSpc>
                        <a:spcBef>
                          <a:spcPts val="5"/>
                        </a:spcBef>
                        <a:spcAft>
                          <a:spcPts val="0"/>
                        </a:spcAft>
                      </a:pPr>
                      <a:r>
                        <a:rPr lang="en-US" sz="700" b="0" dirty="0">
                          <a:solidFill>
                            <a:schemeClr val="tx1"/>
                          </a:solidFill>
                          <a:effectLst/>
                        </a:rPr>
                        <a:t> </a:t>
                      </a:r>
                      <a:endParaRPr lang="hu-HU" sz="1000" b="0" dirty="0">
                        <a:solidFill>
                          <a:schemeClr val="tx1"/>
                        </a:solidFill>
                        <a:effectLst/>
                      </a:endParaRPr>
                    </a:p>
                    <a:p>
                      <a:pPr marL="104140" marR="57785" algn="just">
                        <a:spcAft>
                          <a:spcPts val="0"/>
                        </a:spcAft>
                      </a:pPr>
                      <a:r>
                        <a:rPr lang="en-US" sz="1000" b="0" dirty="0">
                          <a:solidFill>
                            <a:schemeClr val="tx1"/>
                          </a:solidFill>
                          <a:effectLst/>
                        </a:rPr>
                        <a:t>-</a:t>
                      </a:r>
                      <a:r>
                        <a:rPr lang="en-US" sz="1000" b="0" spc="15" dirty="0">
                          <a:solidFill>
                            <a:schemeClr val="tx1"/>
                          </a:solidFill>
                          <a:effectLst/>
                        </a:rPr>
                        <a:t> </a:t>
                      </a:r>
                      <a:r>
                        <a:rPr lang="en-US" sz="1000" b="0" dirty="0">
                          <a:solidFill>
                            <a:schemeClr val="tx1"/>
                          </a:solidFill>
                          <a:effectLst/>
                        </a:rPr>
                        <a:t>A</a:t>
                      </a:r>
                      <a:r>
                        <a:rPr lang="en-US" sz="1000" b="0" spc="-20" dirty="0">
                          <a:solidFill>
                            <a:schemeClr val="tx1"/>
                          </a:solidFill>
                          <a:effectLst/>
                        </a:rPr>
                        <a:t> </a:t>
                      </a:r>
                      <a:r>
                        <a:rPr lang="en-US" sz="1000" b="0" spc="5" dirty="0" err="1">
                          <a:solidFill>
                            <a:schemeClr val="tx1"/>
                          </a:solidFill>
                          <a:effectLst/>
                        </a:rPr>
                        <a:t>te</a:t>
                      </a:r>
                      <a:r>
                        <a:rPr lang="en-US" sz="1000" b="0" dirty="0" err="1">
                          <a:solidFill>
                            <a:schemeClr val="tx1"/>
                          </a:solidFill>
                          <a:effectLst/>
                        </a:rPr>
                        <a:t>r</a:t>
                      </a:r>
                      <a:r>
                        <a:rPr lang="en-US" sz="1000" b="0" spc="-25" dirty="0" err="1">
                          <a:solidFill>
                            <a:schemeClr val="tx1"/>
                          </a:solidFill>
                          <a:effectLst/>
                        </a:rPr>
                        <a:t>v</a:t>
                      </a:r>
                      <a:r>
                        <a:rPr lang="en-US" sz="1000" b="0" spc="5" dirty="0" err="1">
                          <a:solidFill>
                            <a:schemeClr val="tx1"/>
                          </a:solidFill>
                          <a:effectLst/>
                        </a:rPr>
                        <a:t>e</a:t>
                      </a:r>
                      <a:r>
                        <a:rPr lang="en-US" sz="1000" b="0" spc="-15" dirty="0" err="1">
                          <a:solidFill>
                            <a:schemeClr val="tx1"/>
                          </a:solidFill>
                          <a:effectLst/>
                        </a:rPr>
                        <a:t>z</a:t>
                      </a:r>
                      <a:r>
                        <a:rPr lang="en-US" sz="1000" b="0" spc="5" dirty="0" err="1">
                          <a:solidFill>
                            <a:schemeClr val="tx1"/>
                          </a:solidFill>
                          <a:effectLst/>
                        </a:rPr>
                        <a:t>e</a:t>
                      </a:r>
                      <a:r>
                        <a:rPr lang="en-US" sz="1000" b="0" spc="-15" dirty="0" err="1">
                          <a:solidFill>
                            <a:schemeClr val="tx1"/>
                          </a:solidFill>
                          <a:effectLst/>
                        </a:rPr>
                        <a:t>t</a:t>
                      </a:r>
                      <a:r>
                        <a:rPr lang="en-US" sz="1000" b="0" dirty="0" err="1">
                          <a:solidFill>
                            <a:schemeClr val="tx1"/>
                          </a:solidFill>
                          <a:effectLst/>
                        </a:rPr>
                        <a:t>t</a:t>
                      </a:r>
                      <a:r>
                        <a:rPr lang="en-US" sz="1000" b="0" spc="20" dirty="0">
                          <a:solidFill>
                            <a:schemeClr val="tx1"/>
                          </a:solidFill>
                          <a:effectLst/>
                        </a:rPr>
                        <a:t> </a:t>
                      </a:r>
                      <a:r>
                        <a:rPr lang="en-US" sz="1000" b="0" spc="5" dirty="0" err="1">
                          <a:solidFill>
                            <a:schemeClr val="tx1"/>
                          </a:solidFill>
                          <a:effectLst/>
                        </a:rPr>
                        <a:t>l</a:t>
                      </a:r>
                      <a:r>
                        <a:rPr lang="en-US" sz="1000" b="0" spc="-15" dirty="0" err="1">
                          <a:solidFill>
                            <a:schemeClr val="tx1"/>
                          </a:solidFill>
                          <a:effectLst/>
                        </a:rPr>
                        <a:t>é</a:t>
                      </a:r>
                      <a:r>
                        <a:rPr lang="en-US" sz="1000" b="0" spc="5" dirty="0" err="1">
                          <a:solidFill>
                            <a:schemeClr val="tx1"/>
                          </a:solidFill>
                          <a:effectLst/>
                        </a:rPr>
                        <a:t>te</a:t>
                      </a:r>
                      <a:r>
                        <a:rPr lang="en-US" sz="1000" b="0" spc="-10" dirty="0" err="1">
                          <a:solidFill>
                            <a:schemeClr val="tx1"/>
                          </a:solidFill>
                          <a:effectLst/>
                        </a:rPr>
                        <a:t>s</a:t>
                      </a:r>
                      <a:r>
                        <a:rPr lang="en-US" sz="1000" b="0" spc="-15" dirty="0" err="1">
                          <a:solidFill>
                            <a:schemeClr val="tx1"/>
                          </a:solidFill>
                          <a:effectLst/>
                        </a:rPr>
                        <a:t>ít</a:t>
                      </a:r>
                      <a:r>
                        <a:rPr lang="en-US" sz="1000" b="0" spc="5" dirty="0" err="1">
                          <a:solidFill>
                            <a:schemeClr val="tx1"/>
                          </a:solidFill>
                          <a:effectLst/>
                        </a:rPr>
                        <a:t>mé</a:t>
                      </a:r>
                      <a:r>
                        <a:rPr lang="en-US" sz="1000" b="0" dirty="0" err="1">
                          <a:solidFill>
                            <a:schemeClr val="tx1"/>
                          </a:solidFill>
                          <a:effectLst/>
                        </a:rPr>
                        <a:t>ny</a:t>
                      </a:r>
                      <a:r>
                        <a:rPr lang="en-US" sz="1000" b="0" spc="-10" dirty="0">
                          <a:solidFill>
                            <a:schemeClr val="tx1"/>
                          </a:solidFill>
                          <a:effectLst/>
                        </a:rPr>
                        <a:t> </a:t>
                      </a:r>
                      <a:r>
                        <a:rPr lang="en-US" sz="1000" b="0" spc="5" dirty="0" err="1">
                          <a:solidFill>
                            <a:schemeClr val="tx1"/>
                          </a:solidFill>
                          <a:effectLst/>
                        </a:rPr>
                        <a:t>me</a:t>
                      </a:r>
                      <a:r>
                        <a:rPr lang="en-US" sz="1000" b="0" dirty="0" err="1">
                          <a:solidFill>
                            <a:schemeClr val="tx1"/>
                          </a:solidFill>
                          <a:effectLst/>
                        </a:rPr>
                        <a:t>g</a:t>
                      </a:r>
                      <a:r>
                        <a:rPr lang="en-US" sz="1000" b="0" spc="-25" dirty="0" err="1">
                          <a:solidFill>
                            <a:schemeClr val="tx1"/>
                          </a:solidFill>
                          <a:effectLst/>
                        </a:rPr>
                        <a:t>f</a:t>
                      </a:r>
                      <a:r>
                        <a:rPr lang="en-US" sz="1000" b="0" spc="5" dirty="0" err="1">
                          <a:solidFill>
                            <a:schemeClr val="tx1"/>
                          </a:solidFill>
                          <a:effectLst/>
                        </a:rPr>
                        <a:t>e</a:t>
                      </a:r>
                      <a:r>
                        <a:rPr lang="en-US" sz="1000" b="0" spc="-15" dirty="0" err="1">
                          <a:solidFill>
                            <a:schemeClr val="tx1"/>
                          </a:solidFill>
                          <a:effectLst/>
                        </a:rPr>
                        <a:t>l</a:t>
                      </a:r>
                      <a:r>
                        <a:rPr lang="en-US" sz="1000" b="0" spc="5" dirty="0" err="1">
                          <a:solidFill>
                            <a:schemeClr val="tx1"/>
                          </a:solidFill>
                          <a:effectLst/>
                        </a:rPr>
                        <a:t>el</a:t>
                      </a:r>
                      <a:r>
                        <a:rPr lang="en-US" sz="1000" b="0" dirty="0" err="1">
                          <a:solidFill>
                            <a:schemeClr val="tx1"/>
                          </a:solidFill>
                          <a:effectLst/>
                        </a:rPr>
                        <a:t>ő</a:t>
                      </a:r>
                      <a:r>
                        <a:rPr lang="en-US" sz="1000" b="0" spc="10" dirty="0">
                          <a:solidFill>
                            <a:schemeClr val="tx1"/>
                          </a:solidFill>
                          <a:effectLst/>
                        </a:rPr>
                        <a:t> </a:t>
                      </a:r>
                      <a:r>
                        <a:rPr lang="en-US" sz="1000" b="0" spc="-15" dirty="0" err="1">
                          <a:solidFill>
                            <a:schemeClr val="tx1"/>
                          </a:solidFill>
                          <a:effectLst/>
                        </a:rPr>
                        <a:t>t</a:t>
                      </a:r>
                      <a:r>
                        <a:rPr lang="en-US" sz="1000" b="0" spc="5" dirty="0" err="1">
                          <a:solidFill>
                            <a:schemeClr val="tx1"/>
                          </a:solidFill>
                          <a:effectLst/>
                        </a:rPr>
                        <a:t>á</a:t>
                      </a:r>
                      <a:r>
                        <a:rPr lang="en-US" sz="1000" b="0" dirty="0" err="1">
                          <a:solidFill>
                            <a:schemeClr val="tx1"/>
                          </a:solidFill>
                          <a:effectLst/>
                        </a:rPr>
                        <a:t>v</a:t>
                      </a:r>
                      <a:r>
                        <a:rPr lang="en-US" sz="1000" b="0" spc="-25" dirty="0" err="1">
                          <a:solidFill>
                            <a:schemeClr val="tx1"/>
                          </a:solidFill>
                          <a:effectLst/>
                        </a:rPr>
                        <a:t>o</a:t>
                      </a:r>
                      <a:r>
                        <a:rPr lang="en-US" sz="1000" b="0" spc="5" dirty="0" err="1">
                          <a:solidFill>
                            <a:schemeClr val="tx1"/>
                          </a:solidFill>
                          <a:effectLst/>
                        </a:rPr>
                        <a:t>l</a:t>
                      </a:r>
                      <a:r>
                        <a:rPr lang="en-US" sz="1000" b="0" spc="-10" dirty="0" err="1">
                          <a:solidFill>
                            <a:schemeClr val="tx1"/>
                          </a:solidFill>
                          <a:effectLst/>
                        </a:rPr>
                        <a:t>s</a:t>
                      </a:r>
                      <a:r>
                        <a:rPr lang="en-US" sz="1000" b="0" spc="5" dirty="0" err="1">
                          <a:solidFill>
                            <a:schemeClr val="tx1"/>
                          </a:solidFill>
                          <a:effectLst/>
                        </a:rPr>
                        <a:t>á</a:t>
                      </a:r>
                      <a:r>
                        <a:rPr lang="en-US" sz="1000" b="0" dirty="0" err="1">
                          <a:solidFill>
                            <a:schemeClr val="tx1"/>
                          </a:solidFill>
                          <a:effectLst/>
                        </a:rPr>
                        <a:t>g</a:t>
                      </a:r>
                      <a:r>
                        <a:rPr lang="en-US" sz="1000" b="0" spc="-25" dirty="0" err="1">
                          <a:solidFill>
                            <a:schemeClr val="tx1"/>
                          </a:solidFill>
                          <a:effectLst/>
                        </a:rPr>
                        <a:t>r</a:t>
                      </a:r>
                      <a:r>
                        <a:rPr lang="en-US" sz="1000" b="0" dirty="0" err="1">
                          <a:solidFill>
                            <a:schemeClr val="tx1"/>
                          </a:solidFill>
                          <a:effectLst/>
                        </a:rPr>
                        <a:t>a</a:t>
                      </a:r>
                      <a:r>
                        <a:rPr lang="en-US" sz="1000" b="0" spc="15" dirty="0">
                          <a:solidFill>
                            <a:schemeClr val="tx1"/>
                          </a:solidFill>
                          <a:effectLst/>
                        </a:rPr>
                        <a:t> </a:t>
                      </a:r>
                      <a:r>
                        <a:rPr lang="en-US" sz="1000" b="0" dirty="0">
                          <a:solidFill>
                            <a:schemeClr val="tx1"/>
                          </a:solidFill>
                          <a:effectLst/>
                        </a:rPr>
                        <a:t>v</a:t>
                      </a:r>
                      <a:r>
                        <a:rPr lang="en-US" sz="1000" b="0" spc="5" dirty="0">
                          <a:solidFill>
                            <a:schemeClr val="tx1"/>
                          </a:solidFill>
                          <a:effectLst/>
                        </a:rPr>
                        <a:t>a</a:t>
                      </a:r>
                      <a:r>
                        <a:rPr lang="en-US" sz="1000" b="0" dirty="0">
                          <a:solidFill>
                            <a:schemeClr val="tx1"/>
                          </a:solidFill>
                          <a:effectLst/>
                        </a:rPr>
                        <a:t>n</a:t>
                      </a:r>
                      <a:r>
                        <a:rPr lang="en-US" sz="1000" b="0" spc="-10" dirty="0">
                          <a:solidFill>
                            <a:schemeClr val="tx1"/>
                          </a:solidFill>
                          <a:effectLst/>
                        </a:rPr>
                        <a:t> </a:t>
                      </a:r>
                      <a:r>
                        <a:rPr lang="en-US" sz="1000" b="0" spc="-15" dirty="0" err="1">
                          <a:solidFill>
                            <a:schemeClr val="tx1"/>
                          </a:solidFill>
                          <a:effectLst/>
                        </a:rPr>
                        <a:t>a</a:t>
                      </a:r>
                      <a:r>
                        <a:rPr lang="en-US" sz="1000" b="0" dirty="0" err="1">
                          <a:solidFill>
                            <a:schemeClr val="tx1"/>
                          </a:solidFill>
                          <a:effectLst/>
                        </a:rPr>
                        <a:t>z</a:t>
                      </a:r>
                      <a:r>
                        <a:rPr lang="en-US" sz="1000" b="0" dirty="0">
                          <a:solidFill>
                            <a:schemeClr val="tx1"/>
                          </a:solidFill>
                          <a:effectLst/>
                        </a:rPr>
                        <a:t> </a:t>
                      </a:r>
                      <a:r>
                        <a:rPr lang="en-US" sz="1000" b="0" spc="5" dirty="0" err="1">
                          <a:solidFill>
                            <a:schemeClr val="tx1"/>
                          </a:solidFill>
                          <a:effectLst/>
                        </a:rPr>
                        <a:t>é</a:t>
                      </a:r>
                      <a:r>
                        <a:rPr lang="en-US" sz="1000" b="0" dirty="0" err="1">
                          <a:solidFill>
                            <a:schemeClr val="tx1"/>
                          </a:solidFill>
                          <a:effectLst/>
                        </a:rPr>
                        <a:t>r</a:t>
                      </a:r>
                      <a:r>
                        <a:rPr lang="en-US" sz="1000" b="0" spc="-15" dirty="0" err="1">
                          <a:solidFill>
                            <a:schemeClr val="tx1"/>
                          </a:solidFill>
                          <a:effectLst/>
                        </a:rPr>
                        <a:t>z</a:t>
                      </a:r>
                      <a:r>
                        <a:rPr lang="en-US" sz="1000" b="0" spc="5" dirty="0" err="1">
                          <a:solidFill>
                            <a:schemeClr val="tx1"/>
                          </a:solidFill>
                          <a:effectLst/>
                        </a:rPr>
                        <a:t>é</a:t>
                      </a:r>
                      <a:r>
                        <a:rPr lang="en-US" sz="1000" b="0" dirty="0" err="1">
                          <a:solidFill>
                            <a:schemeClr val="tx1"/>
                          </a:solidFill>
                          <a:effectLst/>
                        </a:rPr>
                        <a:t>k</a:t>
                      </a:r>
                      <a:r>
                        <a:rPr lang="en-US" sz="1000" b="0" spc="-15" dirty="0" err="1">
                          <a:solidFill>
                            <a:schemeClr val="tx1"/>
                          </a:solidFill>
                          <a:effectLst/>
                        </a:rPr>
                        <a:t>e</a:t>
                      </a:r>
                      <a:r>
                        <a:rPr lang="en-US" sz="1000" b="0" dirty="0" err="1">
                          <a:solidFill>
                            <a:schemeClr val="tx1"/>
                          </a:solidFill>
                          <a:effectLst/>
                        </a:rPr>
                        <a:t>ny</a:t>
                      </a:r>
                      <a:r>
                        <a:rPr lang="en-US" sz="1000" b="0" dirty="0">
                          <a:solidFill>
                            <a:schemeClr val="tx1"/>
                          </a:solidFill>
                          <a:effectLst/>
                        </a:rPr>
                        <a:t> </a:t>
                      </a:r>
                      <a:r>
                        <a:rPr lang="en-US" sz="1000" b="0" spc="5" dirty="0" err="1">
                          <a:solidFill>
                            <a:schemeClr val="tx1"/>
                          </a:solidFill>
                          <a:effectLst/>
                        </a:rPr>
                        <a:t>te</a:t>
                      </a:r>
                      <a:r>
                        <a:rPr lang="en-US" sz="1000" b="0" dirty="0" err="1">
                          <a:solidFill>
                            <a:schemeClr val="tx1"/>
                          </a:solidFill>
                          <a:effectLst/>
                        </a:rPr>
                        <a:t>r</a:t>
                      </a:r>
                      <a:r>
                        <a:rPr lang="en-US" sz="1000" b="0" spc="-25" dirty="0" err="1">
                          <a:solidFill>
                            <a:schemeClr val="tx1"/>
                          </a:solidFill>
                          <a:effectLst/>
                        </a:rPr>
                        <a:t>ü</a:t>
                      </a:r>
                      <a:r>
                        <a:rPr lang="en-US" sz="1000" b="0" spc="5" dirty="0" err="1">
                          <a:solidFill>
                            <a:schemeClr val="tx1"/>
                          </a:solidFill>
                          <a:effectLst/>
                        </a:rPr>
                        <a:t>l</a:t>
                      </a:r>
                      <a:r>
                        <a:rPr lang="en-US" sz="1000" b="0" spc="-15" dirty="0" err="1">
                          <a:solidFill>
                            <a:schemeClr val="tx1"/>
                          </a:solidFill>
                          <a:effectLst/>
                        </a:rPr>
                        <a:t>e</a:t>
                      </a:r>
                      <a:r>
                        <a:rPr lang="en-US" sz="1000" b="0" spc="5" dirty="0" err="1">
                          <a:solidFill>
                            <a:schemeClr val="tx1"/>
                          </a:solidFill>
                          <a:effectLst/>
                        </a:rPr>
                        <a:t>t</a:t>
                      </a:r>
                      <a:r>
                        <a:rPr lang="en-US" sz="1000" b="0" spc="-15" dirty="0" err="1">
                          <a:solidFill>
                            <a:schemeClr val="tx1"/>
                          </a:solidFill>
                          <a:effectLst/>
                        </a:rPr>
                        <a:t>e</a:t>
                      </a:r>
                      <a:r>
                        <a:rPr lang="en-US" sz="1000" b="0" dirty="0" err="1">
                          <a:solidFill>
                            <a:schemeClr val="tx1"/>
                          </a:solidFill>
                          <a:effectLst/>
                        </a:rPr>
                        <a:t>k</a:t>
                      </a:r>
                      <a:r>
                        <a:rPr lang="en-US" sz="1000" b="0" spc="5" dirty="0" err="1">
                          <a:solidFill>
                            <a:schemeClr val="tx1"/>
                          </a:solidFill>
                          <a:effectLst/>
                        </a:rPr>
                        <a:t>t</a:t>
                      </a:r>
                      <a:r>
                        <a:rPr lang="en-US" sz="1000" b="0" spc="-25" dirty="0" err="1">
                          <a:solidFill>
                            <a:schemeClr val="tx1"/>
                          </a:solidFill>
                          <a:effectLst/>
                        </a:rPr>
                        <a:t>ő</a:t>
                      </a:r>
                      <a:r>
                        <a:rPr lang="en-US" sz="1000" b="0" spc="5" dirty="0" err="1">
                          <a:solidFill>
                            <a:schemeClr val="tx1"/>
                          </a:solidFill>
                          <a:effectLst/>
                        </a:rPr>
                        <a:t>l</a:t>
                      </a:r>
                      <a:r>
                        <a:rPr lang="en-US" sz="1000" b="0" dirty="0">
                          <a:solidFill>
                            <a:schemeClr val="tx1"/>
                          </a:solidFill>
                          <a:effectLst/>
                        </a:rPr>
                        <a:t>.</a:t>
                      </a:r>
                      <a:r>
                        <a:rPr lang="en-US" sz="1000" b="0" spc="25" dirty="0">
                          <a:solidFill>
                            <a:schemeClr val="tx1"/>
                          </a:solidFill>
                          <a:effectLst/>
                        </a:rPr>
                        <a:t> </a:t>
                      </a:r>
                      <a:r>
                        <a:rPr lang="en-US" sz="1000" b="0" dirty="0">
                          <a:solidFill>
                            <a:schemeClr val="tx1"/>
                          </a:solidFill>
                          <a:effectLst/>
                        </a:rPr>
                        <a:t>A</a:t>
                      </a:r>
                      <a:r>
                        <a:rPr lang="en-US" sz="1000" b="0" spc="-20" dirty="0">
                          <a:solidFill>
                            <a:schemeClr val="tx1"/>
                          </a:solidFill>
                          <a:effectLst/>
                        </a:rPr>
                        <a:t> </a:t>
                      </a:r>
                      <a:r>
                        <a:rPr lang="en-US" sz="1000" b="0" spc="5" dirty="0" err="1">
                          <a:solidFill>
                            <a:schemeClr val="tx1"/>
                          </a:solidFill>
                          <a:effectLst/>
                        </a:rPr>
                        <a:t>l</a:t>
                      </a:r>
                      <a:r>
                        <a:rPr lang="en-US" sz="1000" b="0" spc="-15" dirty="0" err="1">
                          <a:solidFill>
                            <a:schemeClr val="tx1"/>
                          </a:solidFill>
                          <a:effectLst/>
                        </a:rPr>
                        <a:t>é</a:t>
                      </a:r>
                      <a:r>
                        <a:rPr lang="en-US" sz="1000" b="0" spc="5" dirty="0" err="1">
                          <a:solidFill>
                            <a:schemeClr val="tx1"/>
                          </a:solidFill>
                          <a:effectLst/>
                        </a:rPr>
                        <a:t>te</a:t>
                      </a:r>
                      <a:r>
                        <a:rPr lang="en-US" sz="1000" b="0" spc="-10" dirty="0" err="1">
                          <a:solidFill>
                            <a:schemeClr val="tx1"/>
                          </a:solidFill>
                          <a:effectLst/>
                        </a:rPr>
                        <a:t>s</a:t>
                      </a:r>
                      <a:r>
                        <a:rPr lang="en-US" sz="1000" b="0" spc="-15" dirty="0" err="1">
                          <a:solidFill>
                            <a:schemeClr val="tx1"/>
                          </a:solidFill>
                          <a:effectLst/>
                        </a:rPr>
                        <a:t>í</a:t>
                      </a:r>
                      <a:r>
                        <a:rPr lang="en-US" sz="1000" b="0" spc="5" dirty="0" err="1">
                          <a:solidFill>
                            <a:schemeClr val="tx1"/>
                          </a:solidFill>
                          <a:effectLst/>
                        </a:rPr>
                        <a:t>t</a:t>
                      </a:r>
                      <a:r>
                        <a:rPr lang="en-US" sz="1000" b="0" spc="-15" dirty="0" err="1">
                          <a:solidFill>
                            <a:schemeClr val="tx1"/>
                          </a:solidFill>
                          <a:effectLst/>
                        </a:rPr>
                        <a:t>m</a:t>
                      </a:r>
                      <a:r>
                        <a:rPr lang="en-US" sz="1000" b="0" spc="5" dirty="0" err="1">
                          <a:solidFill>
                            <a:schemeClr val="tx1"/>
                          </a:solidFill>
                          <a:effectLst/>
                        </a:rPr>
                        <a:t>é</a:t>
                      </a:r>
                      <a:r>
                        <a:rPr lang="en-US" sz="1000" b="0" dirty="0" err="1">
                          <a:solidFill>
                            <a:schemeClr val="tx1"/>
                          </a:solidFill>
                          <a:effectLst/>
                        </a:rPr>
                        <a:t>ny</a:t>
                      </a:r>
                      <a:r>
                        <a:rPr lang="en-US" sz="1000" b="0" spc="15" dirty="0">
                          <a:solidFill>
                            <a:schemeClr val="tx1"/>
                          </a:solidFill>
                          <a:effectLst/>
                        </a:rPr>
                        <a:t> </a:t>
                      </a:r>
                      <a:r>
                        <a:rPr lang="en-US" sz="1000" b="0" spc="-15" dirty="0" err="1">
                          <a:solidFill>
                            <a:schemeClr val="tx1"/>
                          </a:solidFill>
                          <a:effectLst/>
                        </a:rPr>
                        <a:t>z</a:t>
                      </a:r>
                      <a:r>
                        <a:rPr lang="en-US" sz="1000" b="0" spc="5" dirty="0" err="1">
                          <a:solidFill>
                            <a:schemeClr val="tx1"/>
                          </a:solidFill>
                          <a:effectLst/>
                        </a:rPr>
                        <a:t>aj</a:t>
                      </a:r>
                      <a:r>
                        <a:rPr lang="en-US" sz="1000" b="0" spc="-25"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b</a:t>
                      </a:r>
                      <a:r>
                        <a:rPr lang="en-US" sz="1000" b="0" spc="-25" dirty="0" err="1">
                          <a:solidFill>
                            <a:schemeClr val="tx1"/>
                          </a:solidFill>
                          <a:effectLst/>
                        </a:rPr>
                        <a:t>o</a:t>
                      </a:r>
                      <a:r>
                        <a:rPr lang="en-US" sz="1000" b="0" spc="5" dirty="0" err="1">
                          <a:solidFill>
                            <a:schemeClr val="tx1"/>
                          </a:solidFill>
                          <a:effectLst/>
                        </a:rPr>
                        <a:t>c</a:t>
                      </a:r>
                      <a:r>
                        <a:rPr lang="en-US" sz="1000" b="0" spc="-10" dirty="0" err="1">
                          <a:solidFill>
                            <a:schemeClr val="tx1"/>
                          </a:solidFill>
                          <a:effectLst/>
                        </a:rPr>
                        <a:t>s</a:t>
                      </a:r>
                      <a:r>
                        <a:rPr lang="en-US" sz="1000" b="0" spc="5" dirty="0" err="1">
                          <a:solidFill>
                            <a:schemeClr val="tx1"/>
                          </a:solidFill>
                          <a:effectLst/>
                        </a:rPr>
                        <a:t>á</a:t>
                      </a:r>
                      <a:r>
                        <a:rPr lang="en-US" sz="1000" b="0" spc="-15" dirty="0" err="1">
                          <a:solidFill>
                            <a:schemeClr val="tx1"/>
                          </a:solidFill>
                          <a:effectLst/>
                        </a:rPr>
                        <a:t>t</a:t>
                      </a:r>
                      <a:r>
                        <a:rPr lang="en-US" sz="1000" b="0" spc="5" dirty="0" err="1">
                          <a:solidFill>
                            <a:schemeClr val="tx1"/>
                          </a:solidFill>
                          <a:effectLst/>
                        </a:rPr>
                        <a:t>á</a:t>
                      </a:r>
                      <a:r>
                        <a:rPr lang="en-US" sz="1000" b="0" spc="-10" dirty="0" err="1">
                          <a:solidFill>
                            <a:schemeClr val="tx1"/>
                          </a:solidFill>
                          <a:effectLst/>
                        </a:rPr>
                        <a:t>s</a:t>
                      </a:r>
                      <a:r>
                        <a:rPr lang="en-US" sz="1000" b="0" dirty="0" err="1">
                          <a:solidFill>
                            <a:schemeClr val="tx1"/>
                          </a:solidFill>
                          <a:effectLst/>
                        </a:rPr>
                        <a:t>i</a:t>
                      </a:r>
                      <a:r>
                        <a:rPr lang="en-US" sz="1000" b="0" dirty="0">
                          <a:solidFill>
                            <a:schemeClr val="tx1"/>
                          </a:solidFill>
                          <a:effectLst/>
                        </a:rPr>
                        <a:t> </a:t>
                      </a:r>
                      <a:r>
                        <a:rPr lang="en-US" sz="1000" b="0" dirty="0" err="1">
                          <a:solidFill>
                            <a:schemeClr val="tx1"/>
                          </a:solidFill>
                          <a:effectLst/>
                        </a:rPr>
                        <a:t>h</a:t>
                      </a:r>
                      <a:r>
                        <a:rPr lang="en-US" sz="1000" b="0" spc="5" dirty="0" err="1">
                          <a:solidFill>
                            <a:schemeClr val="tx1"/>
                          </a:solidFill>
                          <a:effectLst/>
                        </a:rPr>
                        <a:t>a</a:t>
                      </a:r>
                      <a:r>
                        <a:rPr lang="en-US" sz="1000" b="0" spc="-15" dirty="0" err="1">
                          <a:solidFill>
                            <a:schemeClr val="tx1"/>
                          </a:solidFill>
                          <a:effectLst/>
                        </a:rPr>
                        <a:t>t</a:t>
                      </a:r>
                      <a:r>
                        <a:rPr lang="en-US" sz="1000" b="0" spc="5" dirty="0" err="1">
                          <a:solidFill>
                            <a:schemeClr val="tx1"/>
                          </a:solidFill>
                          <a:effectLst/>
                        </a:rPr>
                        <a:t>á</a:t>
                      </a:r>
                      <a:r>
                        <a:rPr lang="en-US" sz="1000" b="0" spc="-10" dirty="0" err="1">
                          <a:solidFill>
                            <a:schemeClr val="tx1"/>
                          </a:solidFill>
                          <a:effectLst/>
                        </a:rPr>
                        <a:t>s</a:t>
                      </a:r>
                      <a:r>
                        <a:rPr lang="en-US" sz="1000" b="0" spc="5" dirty="0" err="1">
                          <a:solidFill>
                            <a:schemeClr val="tx1"/>
                          </a:solidFill>
                          <a:effectLst/>
                        </a:rPr>
                        <a:t>te</a:t>
                      </a:r>
                      <a:r>
                        <a:rPr lang="en-US" sz="1000" b="0" spc="-25" dirty="0" err="1">
                          <a:solidFill>
                            <a:schemeClr val="tx1"/>
                          </a:solidFill>
                          <a:effectLst/>
                        </a:rPr>
                        <a:t>r</a:t>
                      </a:r>
                      <a:r>
                        <a:rPr lang="en-US" sz="1000" b="0" dirty="0" err="1">
                          <a:solidFill>
                            <a:schemeClr val="tx1"/>
                          </a:solidFill>
                          <a:effectLst/>
                        </a:rPr>
                        <a:t>ü</a:t>
                      </a:r>
                      <a:r>
                        <a:rPr lang="en-US" sz="1000" b="0" spc="-15" dirty="0" err="1">
                          <a:solidFill>
                            <a:schemeClr val="tx1"/>
                          </a:solidFill>
                          <a:effectLst/>
                        </a:rPr>
                        <a:t>l</a:t>
                      </a:r>
                      <a:r>
                        <a:rPr lang="en-US" sz="1000" b="0" spc="5" dirty="0" err="1">
                          <a:solidFill>
                            <a:schemeClr val="tx1"/>
                          </a:solidFill>
                          <a:effectLst/>
                        </a:rPr>
                        <a:t>e</a:t>
                      </a:r>
                      <a:r>
                        <a:rPr lang="en-US" sz="1000" b="0" spc="-15" dirty="0" err="1">
                          <a:solidFill>
                            <a:schemeClr val="tx1"/>
                          </a:solidFill>
                          <a:effectLst/>
                        </a:rPr>
                        <a:t>t</a:t>
                      </a:r>
                      <a:r>
                        <a:rPr lang="en-US" sz="1000" b="0" spc="5" dirty="0" err="1">
                          <a:solidFill>
                            <a:schemeClr val="tx1"/>
                          </a:solidFill>
                          <a:effectLst/>
                        </a:rPr>
                        <a:t>é</a:t>
                      </a:r>
                      <a:r>
                        <a:rPr lang="en-US" sz="1000" b="0" dirty="0" err="1">
                          <a:solidFill>
                            <a:schemeClr val="tx1"/>
                          </a:solidFill>
                          <a:effectLst/>
                        </a:rPr>
                        <a:t>n</a:t>
                      </a:r>
                      <a:r>
                        <a:rPr lang="en-US" sz="1000" b="0" spc="40" dirty="0">
                          <a:solidFill>
                            <a:schemeClr val="tx1"/>
                          </a:solidFill>
                          <a:effectLst/>
                        </a:rPr>
                        <a:t> </a:t>
                      </a:r>
                      <a:r>
                        <a:rPr lang="en-US" sz="1000" b="0" spc="-25" dirty="0" err="1">
                          <a:solidFill>
                            <a:schemeClr val="tx1"/>
                          </a:solidFill>
                          <a:effectLst/>
                        </a:rPr>
                        <a:t>b</a:t>
                      </a:r>
                      <a:r>
                        <a:rPr lang="en-US" sz="1000" b="0" spc="5" dirty="0" err="1">
                          <a:solidFill>
                            <a:schemeClr val="tx1"/>
                          </a:solidFill>
                          <a:effectLst/>
                        </a:rPr>
                        <a:t>e</a:t>
                      </a:r>
                      <a:r>
                        <a:rPr lang="en-US" sz="1000" b="0" spc="-15" dirty="0" err="1">
                          <a:solidFill>
                            <a:schemeClr val="tx1"/>
                          </a:solidFill>
                          <a:effectLst/>
                        </a:rPr>
                        <a:t>l</a:t>
                      </a:r>
                      <a:r>
                        <a:rPr lang="en-US" sz="1000" b="0" dirty="0" err="1">
                          <a:solidFill>
                            <a:schemeClr val="tx1"/>
                          </a:solidFill>
                          <a:effectLst/>
                        </a:rPr>
                        <a:t>ül</a:t>
                      </a:r>
                      <a:r>
                        <a:rPr lang="en-US" sz="1000" b="0" dirty="0">
                          <a:solidFill>
                            <a:schemeClr val="tx1"/>
                          </a:solidFill>
                          <a:effectLst/>
                        </a:rPr>
                        <a:t> </a:t>
                      </a:r>
                      <a:r>
                        <a:rPr lang="en-US" sz="1000" b="0" spc="-15" dirty="0" err="1">
                          <a:solidFill>
                            <a:schemeClr val="tx1"/>
                          </a:solidFill>
                          <a:effectLst/>
                        </a:rPr>
                        <a:t>z</a:t>
                      </a:r>
                      <a:r>
                        <a:rPr lang="en-US" sz="1000" b="0" spc="5" dirty="0" err="1">
                          <a:solidFill>
                            <a:schemeClr val="tx1"/>
                          </a:solidFill>
                          <a:effectLst/>
                        </a:rPr>
                        <a:t>aj</a:t>
                      </a:r>
                      <a:r>
                        <a:rPr lang="en-US" sz="1000" b="0" spc="-15" dirty="0" err="1">
                          <a:solidFill>
                            <a:schemeClr val="tx1"/>
                          </a:solidFill>
                          <a:effectLst/>
                        </a:rPr>
                        <a:t>t</a:t>
                      </a:r>
                      <a:r>
                        <a:rPr lang="en-US" sz="1000" b="0" dirty="0" err="1">
                          <a:solidFill>
                            <a:schemeClr val="tx1"/>
                          </a:solidFill>
                          <a:effectLst/>
                        </a:rPr>
                        <a:t>ól</a:t>
                      </a:r>
                      <a:r>
                        <a:rPr lang="en-US" sz="1000" b="0" spc="10" dirty="0">
                          <a:solidFill>
                            <a:schemeClr val="tx1"/>
                          </a:solidFill>
                          <a:effectLst/>
                        </a:rPr>
                        <a:t> </a:t>
                      </a:r>
                      <a:r>
                        <a:rPr lang="en-US" sz="1000" b="0" dirty="0" err="1">
                          <a:solidFill>
                            <a:schemeClr val="tx1"/>
                          </a:solidFill>
                          <a:effectLst/>
                        </a:rPr>
                        <a:t>v</a:t>
                      </a:r>
                      <a:r>
                        <a:rPr lang="en-US" sz="1000" b="0" spc="5" dirty="0" err="1">
                          <a:solidFill>
                            <a:schemeClr val="tx1"/>
                          </a:solidFill>
                          <a:effectLst/>
                        </a:rPr>
                        <a:t>é</a:t>
                      </a:r>
                      <a:r>
                        <a:rPr lang="en-US" sz="1000" b="0" spc="-25" dirty="0" err="1">
                          <a:solidFill>
                            <a:schemeClr val="tx1"/>
                          </a:solidFill>
                          <a:effectLst/>
                        </a:rPr>
                        <a:t>d</a:t>
                      </a:r>
                      <a:r>
                        <a:rPr lang="en-US" sz="1000" b="0" spc="5" dirty="0" err="1">
                          <a:solidFill>
                            <a:schemeClr val="tx1"/>
                          </a:solidFill>
                          <a:effectLst/>
                        </a:rPr>
                        <a:t>e</a:t>
                      </a:r>
                      <a:r>
                        <a:rPr lang="en-US" sz="1000" b="0" dirty="0" err="1">
                          <a:solidFill>
                            <a:schemeClr val="tx1"/>
                          </a:solidFill>
                          <a:effectLst/>
                        </a:rPr>
                        <a:t>ndő</a:t>
                      </a:r>
                      <a:r>
                        <a:rPr lang="en-US" sz="1000" b="0" spc="-5" dirty="0">
                          <a:solidFill>
                            <a:schemeClr val="tx1"/>
                          </a:solidFill>
                          <a:effectLst/>
                        </a:rPr>
                        <a:t> </a:t>
                      </a:r>
                      <a:r>
                        <a:rPr lang="en-US" sz="1000" b="0" spc="-15" dirty="0" err="1">
                          <a:solidFill>
                            <a:schemeClr val="tx1"/>
                          </a:solidFill>
                          <a:effectLst/>
                        </a:rPr>
                        <a:t>l</a:t>
                      </a:r>
                      <a:r>
                        <a:rPr lang="en-US" sz="1000" b="0" spc="5" dirty="0" err="1">
                          <a:solidFill>
                            <a:schemeClr val="tx1"/>
                          </a:solidFill>
                          <a:effectLst/>
                        </a:rPr>
                        <a:t>é</a:t>
                      </a:r>
                      <a:r>
                        <a:rPr lang="en-US" sz="1000" b="0" spc="-15" dirty="0" err="1">
                          <a:solidFill>
                            <a:schemeClr val="tx1"/>
                          </a:solidFill>
                          <a:effectLst/>
                        </a:rPr>
                        <a:t>t</a:t>
                      </a:r>
                      <a:r>
                        <a:rPr lang="en-US" sz="1000" b="0" spc="5" dirty="0" err="1">
                          <a:solidFill>
                            <a:schemeClr val="tx1"/>
                          </a:solidFill>
                          <a:effectLst/>
                        </a:rPr>
                        <a:t>e</a:t>
                      </a:r>
                      <a:r>
                        <a:rPr lang="en-US" sz="1000" b="0" spc="-10" dirty="0" err="1">
                          <a:solidFill>
                            <a:schemeClr val="tx1"/>
                          </a:solidFill>
                          <a:effectLst/>
                        </a:rPr>
                        <a:t>s</a:t>
                      </a:r>
                      <a:r>
                        <a:rPr lang="en-US" sz="1000" b="0" spc="-15" dirty="0" err="1">
                          <a:solidFill>
                            <a:schemeClr val="tx1"/>
                          </a:solidFill>
                          <a:effectLst/>
                        </a:rPr>
                        <a:t>í</a:t>
                      </a:r>
                      <a:r>
                        <a:rPr lang="en-US" sz="1000" b="0" spc="5" dirty="0" err="1">
                          <a:solidFill>
                            <a:schemeClr val="tx1"/>
                          </a:solidFill>
                          <a:effectLst/>
                        </a:rPr>
                        <a:t>t</a:t>
                      </a:r>
                      <a:r>
                        <a:rPr lang="en-US" sz="1000" b="0" spc="-15" dirty="0" err="1">
                          <a:solidFill>
                            <a:schemeClr val="tx1"/>
                          </a:solidFill>
                          <a:effectLst/>
                        </a:rPr>
                        <a:t>m</a:t>
                      </a:r>
                      <a:r>
                        <a:rPr lang="en-US" sz="1000" b="0" spc="5" dirty="0" err="1">
                          <a:solidFill>
                            <a:schemeClr val="tx1"/>
                          </a:solidFill>
                          <a:effectLst/>
                        </a:rPr>
                        <a:t>é</a:t>
                      </a:r>
                      <a:r>
                        <a:rPr lang="en-US" sz="1000" b="0" dirty="0" err="1">
                          <a:solidFill>
                            <a:schemeClr val="tx1"/>
                          </a:solidFill>
                          <a:effectLst/>
                        </a:rPr>
                        <a:t>ny</a:t>
                      </a:r>
                      <a:r>
                        <a:rPr lang="en-US" sz="1000" b="0" spc="15" dirty="0">
                          <a:solidFill>
                            <a:schemeClr val="tx1"/>
                          </a:solidFill>
                          <a:effectLst/>
                        </a:rPr>
                        <a:t> </a:t>
                      </a:r>
                      <a:r>
                        <a:rPr lang="en-US" sz="1000" b="0" dirty="0" err="1">
                          <a:solidFill>
                            <a:schemeClr val="tx1"/>
                          </a:solidFill>
                          <a:effectLst/>
                        </a:rPr>
                        <a:t>n</a:t>
                      </a:r>
                      <a:r>
                        <a:rPr lang="en-US" sz="1000" b="0" spc="-15" dirty="0" err="1">
                          <a:solidFill>
                            <a:schemeClr val="tx1"/>
                          </a:solidFill>
                          <a:effectLst/>
                        </a:rPr>
                        <a:t>e</a:t>
                      </a:r>
                      <a:r>
                        <a:rPr lang="en-US" sz="1000" b="0" dirty="0" err="1">
                          <a:solidFill>
                            <a:schemeClr val="tx1"/>
                          </a:solidFill>
                          <a:effectLst/>
                        </a:rPr>
                        <a:t>m</a:t>
                      </a:r>
                      <a:r>
                        <a:rPr lang="en-US" sz="1000" b="0" dirty="0">
                          <a:solidFill>
                            <a:schemeClr val="tx1"/>
                          </a:solidFill>
                          <a:effectLst/>
                        </a:rPr>
                        <a:t> </a:t>
                      </a:r>
                      <a:r>
                        <a:rPr lang="en-US" sz="1000" b="0" spc="5" dirty="0" err="1">
                          <a:solidFill>
                            <a:schemeClr val="tx1"/>
                          </a:solidFill>
                          <a:effectLst/>
                        </a:rPr>
                        <a:t>ta</a:t>
                      </a:r>
                      <a:r>
                        <a:rPr lang="en-US" sz="1000" b="0" spc="-15" dirty="0" err="1">
                          <a:solidFill>
                            <a:schemeClr val="tx1"/>
                          </a:solidFill>
                          <a:effectLst/>
                        </a:rPr>
                        <a:t>l</a:t>
                      </a:r>
                      <a:r>
                        <a:rPr lang="en-US" sz="1000" b="0" spc="5" dirty="0" err="1">
                          <a:solidFill>
                            <a:schemeClr val="tx1"/>
                          </a:solidFill>
                          <a:effectLst/>
                        </a:rPr>
                        <a:t>ál</a:t>
                      </a:r>
                      <a:r>
                        <a:rPr lang="en-US" sz="1000" b="0" spc="-25" dirty="0" err="1">
                          <a:solidFill>
                            <a:schemeClr val="tx1"/>
                          </a:solidFill>
                          <a:effectLst/>
                        </a:rPr>
                        <a:t>h</a:t>
                      </a:r>
                      <a:r>
                        <a:rPr lang="en-US" sz="1000" b="0" spc="5" dirty="0" err="1">
                          <a:solidFill>
                            <a:schemeClr val="tx1"/>
                          </a:solidFill>
                          <a:effectLst/>
                        </a:rPr>
                        <a:t>a</a:t>
                      </a:r>
                      <a:r>
                        <a:rPr lang="en-US" sz="1000" b="0" spc="-15" dirty="0" err="1">
                          <a:solidFill>
                            <a:schemeClr val="tx1"/>
                          </a:solidFill>
                          <a:effectLst/>
                        </a:rPr>
                        <a:t>t</a:t>
                      </a:r>
                      <a:r>
                        <a:rPr lang="en-US" sz="1000" b="0" dirty="0" err="1">
                          <a:solidFill>
                            <a:schemeClr val="tx1"/>
                          </a:solidFill>
                          <a:effectLst/>
                        </a:rPr>
                        <a:t>ó</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71733071"/>
                  </a:ext>
                </a:extLst>
              </a:tr>
              <a:tr h="1171337">
                <a:tc>
                  <a:txBody>
                    <a:bodyPr/>
                    <a:lstStyle/>
                    <a:p>
                      <a:pPr algn="just">
                        <a:lnSpc>
                          <a:spcPts val="600"/>
                        </a:lnSpc>
                        <a:spcBef>
                          <a:spcPts val="5"/>
                        </a:spcBef>
                        <a:spcAft>
                          <a:spcPts val="0"/>
                        </a:spcAft>
                      </a:pPr>
                      <a:r>
                        <a:rPr lang="en-US" sz="7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marL="106045" algn="just">
                        <a:spcAft>
                          <a:spcPts val="0"/>
                        </a:spcAft>
                      </a:pPr>
                      <a:r>
                        <a:rPr lang="en-US" sz="1000" b="0" dirty="0" err="1">
                          <a:solidFill>
                            <a:schemeClr val="tx1"/>
                          </a:solidFill>
                          <a:effectLst/>
                        </a:rPr>
                        <a:t>B</a:t>
                      </a:r>
                      <a:r>
                        <a:rPr lang="en-US" sz="1000" b="0" spc="5" dirty="0" err="1">
                          <a:solidFill>
                            <a:schemeClr val="tx1"/>
                          </a:solidFill>
                          <a:effectLst/>
                        </a:rPr>
                        <a:t>e</a:t>
                      </a:r>
                      <a:r>
                        <a:rPr lang="en-US" sz="1000" b="0" dirty="0" err="1">
                          <a:solidFill>
                            <a:schemeClr val="tx1"/>
                          </a:solidFill>
                          <a:effectLst/>
                        </a:rPr>
                        <a:t>r</a:t>
                      </a:r>
                      <a:r>
                        <a:rPr lang="en-US" sz="1000" b="0" spc="-15" dirty="0" err="1">
                          <a:solidFill>
                            <a:schemeClr val="tx1"/>
                          </a:solidFill>
                          <a:effectLst/>
                        </a:rPr>
                        <a:t>e</a:t>
                      </a:r>
                      <a:r>
                        <a:rPr lang="en-US" sz="1000" b="0" dirty="0" err="1">
                          <a:solidFill>
                            <a:schemeClr val="tx1"/>
                          </a:solidFill>
                          <a:effectLst/>
                        </a:rPr>
                        <a:t>nd</a:t>
                      </a:r>
                      <a:r>
                        <a:rPr lang="en-US" sz="1000" b="0" spc="-15" dirty="0" err="1">
                          <a:solidFill>
                            <a:schemeClr val="tx1"/>
                          </a:solidFill>
                          <a:effectLst/>
                        </a:rPr>
                        <a:t>e</a:t>
                      </a:r>
                      <a:r>
                        <a:rPr lang="en-US" sz="1000" b="0" spc="5" dirty="0" err="1">
                          <a:solidFill>
                            <a:schemeClr val="tx1"/>
                          </a:solidFill>
                          <a:effectLst/>
                        </a:rPr>
                        <a:t>zé</a:t>
                      </a:r>
                      <a:r>
                        <a:rPr lang="en-US" sz="1000" b="0" spc="-30" dirty="0" err="1">
                          <a:solidFill>
                            <a:schemeClr val="tx1"/>
                          </a:solidFill>
                          <a:effectLst/>
                        </a:rPr>
                        <a:t>s</a:t>
                      </a:r>
                      <a:r>
                        <a:rPr lang="en-US" sz="1000" b="0" spc="5" dirty="0" err="1">
                          <a:solidFill>
                            <a:schemeClr val="tx1"/>
                          </a:solidFill>
                          <a:effectLst/>
                        </a:rPr>
                        <a:t>e</a:t>
                      </a:r>
                      <a:r>
                        <a:rPr lang="en-US" sz="1000" b="0" dirty="0" err="1">
                          <a:solidFill>
                            <a:schemeClr val="tx1"/>
                          </a:solidFill>
                          <a:effectLst/>
                        </a:rPr>
                        <a:t>k</a:t>
                      </a:r>
                      <a:r>
                        <a:rPr lang="en-US" sz="1000" b="0" spc="5" dirty="0">
                          <a:solidFill>
                            <a:schemeClr val="tx1"/>
                          </a:solidFill>
                          <a:effectLst/>
                        </a:rPr>
                        <a:t> </a:t>
                      </a:r>
                      <a:r>
                        <a:rPr lang="en-US" sz="1000" b="0" spc="5" dirty="0" err="1">
                          <a:solidFill>
                            <a:schemeClr val="tx1"/>
                          </a:solidFill>
                          <a:effectLst/>
                        </a:rPr>
                        <a:t>el</a:t>
                      </a:r>
                      <a:r>
                        <a:rPr lang="en-US" sz="1000" b="0" spc="-25" dirty="0" err="1">
                          <a:solidFill>
                            <a:schemeClr val="tx1"/>
                          </a:solidFill>
                          <a:effectLst/>
                        </a:rPr>
                        <a:t>h</a:t>
                      </a:r>
                      <a:r>
                        <a:rPr lang="en-US" sz="1000" b="0" spc="5" dirty="0" err="1">
                          <a:solidFill>
                            <a:schemeClr val="tx1"/>
                          </a:solidFill>
                          <a:effectLst/>
                        </a:rPr>
                        <a:t>el</a:t>
                      </a:r>
                      <a:r>
                        <a:rPr lang="en-US" sz="1000" b="0" spc="-25" dirty="0" err="1">
                          <a:solidFill>
                            <a:schemeClr val="tx1"/>
                          </a:solidFill>
                          <a:effectLst/>
                        </a:rPr>
                        <a:t>y</a:t>
                      </a:r>
                      <a:r>
                        <a:rPr lang="en-US" sz="1000" b="0" spc="-15" dirty="0" err="1">
                          <a:solidFill>
                            <a:schemeClr val="tx1"/>
                          </a:solidFill>
                          <a:effectLst/>
                        </a:rPr>
                        <a:t>e</a:t>
                      </a:r>
                      <a:r>
                        <a:rPr lang="en-US" sz="1000" b="0" spc="5" dirty="0" err="1">
                          <a:solidFill>
                            <a:schemeClr val="tx1"/>
                          </a:solidFill>
                          <a:effectLst/>
                        </a:rPr>
                        <a:t>zé</a:t>
                      </a:r>
                      <a:r>
                        <a:rPr lang="en-US" sz="1000" b="0" spc="-10" dirty="0" err="1">
                          <a:solidFill>
                            <a:schemeClr val="tx1"/>
                          </a:solidFill>
                          <a:effectLst/>
                        </a:rPr>
                        <a:t>s</a:t>
                      </a:r>
                      <a:r>
                        <a:rPr lang="en-US" sz="1000" b="0" dirty="0" err="1">
                          <a:solidFill>
                            <a:schemeClr val="tx1"/>
                          </a:solidFill>
                          <a:effectLst/>
                        </a:rPr>
                        <a:t>e</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algn="just">
                        <a:lnSpc>
                          <a:spcPts val="1100"/>
                        </a:lnSpc>
                        <a:spcBef>
                          <a:spcPts val="10"/>
                        </a:spcBef>
                        <a:spcAft>
                          <a:spcPts val="0"/>
                        </a:spcAft>
                      </a:pPr>
                      <a:endParaRPr lang="hu-HU" sz="1000" b="0" dirty="0">
                        <a:solidFill>
                          <a:schemeClr val="tx1"/>
                        </a:solidFill>
                        <a:effectLst/>
                      </a:endParaRPr>
                    </a:p>
                    <a:p>
                      <a:pPr marL="88900" algn="just">
                        <a:lnSpc>
                          <a:spcPts val="1100"/>
                        </a:lnSpc>
                        <a:spcBef>
                          <a:spcPts val="10"/>
                        </a:spcBef>
                        <a:spcAft>
                          <a:spcPts val="0"/>
                        </a:spcAft>
                      </a:pPr>
                      <a:r>
                        <a:rPr lang="en-US" sz="1000" b="0" dirty="0">
                          <a:solidFill>
                            <a:schemeClr val="tx1"/>
                          </a:solidFill>
                          <a:effectLst/>
                        </a:rPr>
                        <a:t>-</a:t>
                      </a:r>
                      <a:r>
                        <a:rPr lang="en-US" sz="1000" b="0" spc="30" dirty="0">
                          <a:solidFill>
                            <a:schemeClr val="tx1"/>
                          </a:solidFill>
                          <a:effectLst/>
                        </a:rPr>
                        <a:t> </a:t>
                      </a:r>
                      <a:r>
                        <a:rPr lang="en-US" sz="1000" b="0" dirty="0">
                          <a:solidFill>
                            <a:schemeClr val="tx1"/>
                          </a:solidFill>
                          <a:effectLst/>
                        </a:rPr>
                        <a:t>A </a:t>
                      </a:r>
                      <a:r>
                        <a:rPr lang="en-US" sz="1000" b="0" spc="-15" dirty="0" err="1">
                          <a:solidFill>
                            <a:schemeClr val="tx1"/>
                          </a:solidFill>
                          <a:effectLst/>
                        </a:rPr>
                        <a:t>l</a:t>
                      </a:r>
                      <a:r>
                        <a:rPr lang="en-US" sz="1000" b="0" spc="5" dirty="0" err="1">
                          <a:solidFill>
                            <a:schemeClr val="tx1"/>
                          </a:solidFill>
                          <a:effectLst/>
                        </a:rPr>
                        <a:t>é</a:t>
                      </a:r>
                      <a:r>
                        <a:rPr lang="en-US" sz="1000" b="0" spc="-15" dirty="0" err="1">
                          <a:solidFill>
                            <a:schemeClr val="tx1"/>
                          </a:solidFill>
                          <a:effectLst/>
                        </a:rPr>
                        <a:t>t</a:t>
                      </a:r>
                      <a:r>
                        <a:rPr lang="en-US" sz="1000" b="0" spc="5" dirty="0" err="1">
                          <a:solidFill>
                            <a:schemeClr val="tx1"/>
                          </a:solidFill>
                          <a:effectLst/>
                        </a:rPr>
                        <a:t>e</a:t>
                      </a:r>
                      <a:r>
                        <a:rPr lang="en-US" sz="1000" b="0" spc="-10" dirty="0" err="1">
                          <a:solidFill>
                            <a:schemeClr val="tx1"/>
                          </a:solidFill>
                          <a:effectLst/>
                        </a:rPr>
                        <a:t>s</a:t>
                      </a:r>
                      <a:r>
                        <a:rPr lang="en-US" sz="1000" b="0" spc="5" dirty="0" err="1">
                          <a:solidFill>
                            <a:schemeClr val="tx1"/>
                          </a:solidFill>
                          <a:effectLst/>
                        </a:rPr>
                        <a:t>í</a:t>
                      </a:r>
                      <a:r>
                        <a:rPr lang="en-US" sz="1000" b="0" spc="-15" dirty="0" err="1">
                          <a:solidFill>
                            <a:schemeClr val="tx1"/>
                          </a:solidFill>
                          <a:effectLst/>
                        </a:rPr>
                        <a:t>t</a:t>
                      </a:r>
                      <a:r>
                        <a:rPr lang="en-US" sz="1000" b="0" spc="5" dirty="0" err="1">
                          <a:solidFill>
                            <a:schemeClr val="tx1"/>
                          </a:solidFill>
                          <a:effectLst/>
                        </a:rPr>
                        <a:t>m</a:t>
                      </a:r>
                      <a:r>
                        <a:rPr lang="en-US" sz="1000" b="0" spc="-15" dirty="0" err="1">
                          <a:solidFill>
                            <a:schemeClr val="tx1"/>
                          </a:solidFill>
                          <a:effectLst/>
                        </a:rPr>
                        <a:t>é</a:t>
                      </a:r>
                      <a:r>
                        <a:rPr lang="en-US" sz="1000" b="0" dirty="0" err="1">
                          <a:solidFill>
                            <a:schemeClr val="tx1"/>
                          </a:solidFill>
                          <a:effectLst/>
                        </a:rPr>
                        <a:t>nyb</a:t>
                      </a:r>
                      <a:r>
                        <a:rPr lang="en-US" sz="1000" b="0" spc="-15" dirty="0" err="1">
                          <a:solidFill>
                            <a:schemeClr val="tx1"/>
                          </a:solidFill>
                          <a:effectLst/>
                        </a:rPr>
                        <a:t>e</a:t>
                      </a:r>
                      <a:r>
                        <a:rPr lang="en-US" sz="1000" b="0" dirty="0" err="1">
                          <a:solidFill>
                            <a:schemeClr val="tx1"/>
                          </a:solidFill>
                          <a:effectLst/>
                        </a:rPr>
                        <a:t>n</a:t>
                      </a:r>
                      <a:r>
                        <a:rPr lang="en-US" sz="1000" b="0" spc="30" dirty="0">
                          <a:solidFill>
                            <a:schemeClr val="tx1"/>
                          </a:solidFill>
                          <a:effectLst/>
                        </a:rPr>
                        <a:t> </a:t>
                      </a:r>
                      <a:r>
                        <a:rPr lang="en-US" sz="1000" b="0" spc="5" dirty="0" err="1">
                          <a:solidFill>
                            <a:schemeClr val="tx1"/>
                          </a:solidFill>
                          <a:effectLst/>
                        </a:rPr>
                        <a:t>e</a:t>
                      </a:r>
                      <a:r>
                        <a:rPr lang="en-US" sz="1000" b="0" spc="-15" dirty="0" err="1">
                          <a:solidFill>
                            <a:schemeClr val="tx1"/>
                          </a:solidFill>
                          <a:effectLst/>
                        </a:rPr>
                        <a:t>l</a:t>
                      </a:r>
                      <a:r>
                        <a:rPr lang="en-US" sz="1000" b="0" dirty="0" err="1">
                          <a:solidFill>
                            <a:schemeClr val="tx1"/>
                          </a:solidFill>
                          <a:effectLst/>
                        </a:rPr>
                        <a:t>h</a:t>
                      </a:r>
                      <a:r>
                        <a:rPr lang="en-US" sz="1000" b="0" spc="-15"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y</a:t>
                      </a:r>
                      <a:r>
                        <a:rPr lang="en-US" sz="1000" b="0" spc="-15" dirty="0" err="1">
                          <a:solidFill>
                            <a:schemeClr val="tx1"/>
                          </a:solidFill>
                          <a:effectLst/>
                        </a:rPr>
                        <a:t>e</a:t>
                      </a:r>
                      <a:r>
                        <a:rPr lang="en-US" sz="1000" b="0" spc="5" dirty="0" err="1">
                          <a:solidFill>
                            <a:schemeClr val="tx1"/>
                          </a:solidFill>
                          <a:effectLst/>
                        </a:rPr>
                        <a:t>z</a:t>
                      </a:r>
                      <a:r>
                        <a:rPr lang="en-US" sz="1000" b="0" spc="-15" dirty="0" err="1">
                          <a:solidFill>
                            <a:schemeClr val="tx1"/>
                          </a:solidFill>
                          <a:effectLst/>
                        </a:rPr>
                        <a:t>e</a:t>
                      </a:r>
                      <a:r>
                        <a:rPr lang="en-US" sz="1000" b="0" spc="5" dirty="0" err="1">
                          <a:solidFill>
                            <a:schemeClr val="tx1"/>
                          </a:solidFill>
                          <a:effectLst/>
                        </a:rPr>
                        <a:t>t</a:t>
                      </a:r>
                      <a:r>
                        <a:rPr lang="en-US" sz="1000" b="0" dirty="0" err="1">
                          <a:solidFill>
                            <a:schemeClr val="tx1"/>
                          </a:solidFill>
                          <a:effectLst/>
                        </a:rPr>
                        <a:t>t</a:t>
                      </a:r>
                      <a:r>
                        <a:rPr lang="en-US" sz="1000" b="0" spc="40" dirty="0">
                          <a:solidFill>
                            <a:schemeClr val="tx1"/>
                          </a:solidFill>
                          <a:effectLst/>
                        </a:rPr>
                        <a:t> </a:t>
                      </a:r>
                      <a:r>
                        <a:rPr lang="en-US" sz="1000" b="0" spc="-15" dirty="0" err="1">
                          <a:solidFill>
                            <a:schemeClr val="tx1"/>
                          </a:solidFill>
                          <a:effectLst/>
                        </a:rPr>
                        <a:t>z</a:t>
                      </a:r>
                      <a:r>
                        <a:rPr lang="en-US" sz="1000" b="0" spc="5" dirty="0" err="1">
                          <a:solidFill>
                            <a:schemeClr val="tx1"/>
                          </a:solidFill>
                          <a:effectLst/>
                        </a:rPr>
                        <a:t>a</a:t>
                      </a:r>
                      <a:r>
                        <a:rPr lang="en-US" sz="1000" b="0" spc="-15" dirty="0" err="1">
                          <a:solidFill>
                            <a:schemeClr val="tx1"/>
                          </a:solidFill>
                          <a:effectLst/>
                        </a:rPr>
                        <a:t>j</a:t>
                      </a:r>
                      <a:r>
                        <a:rPr lang="en-US" sz="1000" b="0" dirty="0" err="1">
                          <a:solidFill>
                            <a:schemeClr val="tx1"/>
                          </a:solidFill>
                          <a:effectLst/>
                        </a:rPr>
                        <a:t>k</a:t>
                      </a:r>
                      <a:r>
                        <a:rPr lang="en-US" sz="1000" b="0" spc="5" dirty="0" err="1">
                          <a:solidFill>
                            <a:schemeClr val="tx1"/>
                          </a:solidFill>
                          <a:effectLst/>
                        </a:rPr>
                        <a:t>e</a:t>
                      </a:r>
                      <a:r>
                        <a:rPr lang="en-US" sz="1000" b="0" spc="-15" dirty="0" err="1">
                          <a:solidFill>
                            <a:schemeClr val="tx1"/>
                          </a:solidFill>
                          <a:effectLst/>
                        </a:rPr>
                        <a:t>l</a:t>
                      </a:r>
                      <a:r>
                        <a:rPr lang="en-US" sz="1000" b="0" spc="5" dirty="0" err="1">
                          <a:solidFill>
                            <a:schemeClr val="tx1"/>
                          </a:solidFill>
                          <a:effectLst/>
                        </a:rPr>
                        <a:t>t</a:t>
                      </a:r>
                      <a:r>
                        <a:rPr lang="en-US" sz="1000" b="0" dirty="0" err="1">
                          <a:solidFill>
                            <a:schemeClr val="tx1"/>
                          </a:solidFill>
                          <a:effectLst/>
                        </a:rPr>
                        <a:t>ő</a:t>
                      </a:r>
                      <a:r>
                        <a:rPr lang="en-US" sz="1000" b="0" spc="20" dirty="0">
                          <a:solidFill>
                            <a:schemeClr val="tx1"/>
                          </a:solidFill>
                          <a:effectLst/>
                        </a:rPr>
                        <a:t> </a:t>
                      </a:r>
                      <a:r>
                        <a:rPr lang="en-US" sz="1000" b="0" spc="-25" dirty="0" err="1">
                          <a:solidFill>
                            <a:schemeClr val="tx1"/>
                          </a:solidFill>
                          <a:effectLst/>
                        </a:rPr>
                        <a:t>b</a:t>
                      </a:r>
                      <a:r>
                        <a:rPr lang="en-US" sz="1000" b="0" spc="5" dirty="0" err="1">
                          <a:solidFill>
                            <a:schemeClr val="tx1"/>
                          </a:solidFill>
                          <a:effectLst/>
                        </a:rPr>
                        <a:t>e</a:t>
                      </a:r>
                      <a:r>
                        <a:rPr lang="en-US" sz="1000" b="0" dirty="0" err="1">
                          <a:solidFill>
                            <a:schemeClr val="tx1"/>
                          </a:solidFill>
                          <a:effectLst/>
                        </a:rPr>
                        <a:t>r</a:t>
                      </a:r>
                      <a:r>
                        <a:rPr lang="en-US" sz="1000" b="0" spc="10" dirty="0" err="1">
                          <a:solidFill>
                            <a:schemeClr val="tx1"/>
                          </a:solidFill>
                          <a:effectLst/>
                        </a:rPr>
                        <a:t>e</a:t>
                      </a:r>
                      <a:r>
                        <a:rPr lang="en-US" sz="1000" b="0" spc="-25" dirty="0" err="1">
                          <a:solidFill>
                            <a:schemeClr val="tx1"/>
                          </a:solidFill>
                          <a:effectLst/>
                        </a:rPr>
                        <a:t>n</a:t>
                      </a:r>
                      <a:r>
                        <a:rPr lang="en-US" sz="1000" b="0" dirty="0" err="1">
                          <a:solidFill>
                            <a:schemeClr val="tx1"/>
                          </a:solidFill>
                          <a:effectLst/>
                        </a:rPr>
                        <a:t>d</a:t>
                      </a:r>
                      <a:r>
                        <a:rPr lang="en-US" sz="1000" b="0" spc="-15" dirty="0" err="1">
                          <a:solidFill>
                            <a:schemeClr val="tx1"/>
                          </a:solidFill>
                          <a:effectLst/>
                        </a:rPr>
                        <a:t>e</a:t>
                      </a:r>
                      <a:r>
                        <a:rPr lang="en-US" sz="1000" b="0" spc="5" dirty="0" err="1">
                          <a:solidFill>
                            <a:schemeClr val="tx1"/>
                          </a:solidFill>
                          <a:effectLst/>
                        </a:rPr>
                        <a:t>zé</a:t>
                      </a:r>
                      <a:r>
                        <a:rPr lang="en-US" sz="1000" b="0" spc="-10" dirty="0" err="1">
                          <a:solidFill>
                            <a:schemeClr val="tx1"/>
                          </a:solidFill>
                          <a:effectLst/>
                        </a:rPr>
                        <a:t>s</a:t>
                      </a:r>
                      <a:r>
                        <a:rPr lang="en-US" sz="1000" b="0" spc="-15" dirty="0" err="1">
                          <a:solidFill>
                            <a:schemeClr val="tx1"/>
                          </a:solidFill>
                          <a:effectLst/>
                        </a:rPr>
                        <a:t>e</a:t>
                      </a:r>
                      <a:r>
                        <a:rPr lang="en-US" sz="1000" b="0" dirty="0" err="1">
                          <a:solidFill>
                            <a:schemeClr val="tx1"/>
                          </a:solidFill>
                          <a:effectLst/>
                        </a:rPr>
                        <a:t>k</a:t>
                      </a:r>
                      <a:r>
                        <a:rPr lang="en-US" sz="1000" b="0" dirty="0">
                          <a:solidFill>
                            <a:schemeClr val="tx1"/>
                          </a:solidFill>
                          <a:effectLst/>
                        </a:rPr>
                        <a:t> </a:t>
                      </a:r>
                      <a:r>
                        <a:rPr lang="en-US" sz="1000" b="0" spc="5" dirty="0" err="1">
                          <a:solidFill>
                            <a:schemeClr val="tx1"/>
                          </a:solidFill>
                          <a:effectLst/>
                        </a:rPr>
                        <a:t>el</a:t>
                      </a:r>
                      <a:r>
                        <a:rPr lang="en-US" sz="1000" b="0" spc="-25" dirty="0" err="1">
                          <a:solidFill>
                            <a:schemeClr val="tx1"/>
                          </a:solidFill>
                          <a:effectLst/>
                        </a:rPr>
                        <a:t>h</a:t>
                      </a:r>
                      <a:r>
                        <a:rPr lang="en-US" sz="1000" b="0" spc="5" dirty="0" err="1">
                          <a:solidFill>
                            <a:schemeClr val="tx1"/>
                          </a:solidFill>
                          <a:effectLst/>
                        </a:rPr>
                        <a:t>e</a:t>
                      </a:r>
                      <a:r>
                        <a:rPr lang="en-US" sz="1000" b="0" spc="10" dirty="0" err="1">
                          <a:solidFill>
                            <a:schemeClr val="tx1"/>
                          </a:solidFill>
                          <a:effectLst/>
                        </a:rPr>
                        <a:t>l</a:t>
                      </a:r>
                      <a:r>
                        <a:rPr lang="en-US" sz="1000" b="0" spc="-25" dirty="0" err="1">
                          <a:solidFill>
                            <a:schemeClr val="tx1"/>
                          </a:solidFill>
                          <a:effectLst/>
                        </a:rPr>
                        <a:t>y</a:t>
                      </a:r>
                      <a:r>
                        <a:rPr lang="en-US" sz="1000" b="0" spc="5" dirty="0" err="1">
                          <a:solidFill>
                            <a:schemeClr val="tx1"/>
                          </a:solidFill>
                          <a:effectLst/>
                        </a:rPr>
                        <a:t>e</a:t>
                      </a:r>
                      <a:r>
                        <a:rPr lang="en-US" sz="1000" b="0" spc="-15" dirty="0" err="1">
                          <a:solidFill>
                            <a:schemeClr val="tx1"/>
                          </a:solidFill>
                          <a:effectLst/>
                        </a:rPr>
                        <a:t>z</a:t>
                      </a:r>
                      <a:r>
                        <a:rPr lang="en-US" sz="1000" b="0" spc="5" dirty="0" err="1">
                          <a:solidFill>
                            <a:schemeClr val="tx1"/>
                          </a:solidFill>
                          <a:effectLst/>
                        </a:rPr>
                        <a:t>é</a:t>
                      </a:r>
                      <a:r>
                        <a:rPr lang="en-US" sz="1000" b="0" spc="-10" dirty="0" err="1">
                          <a:solidFill>
                            <a:schemeClr val="tx1"/>
                          </a:solidFill>
                          <a:effectLst/>
                        </a:rPr>
                        <a:t>s</a:t>
                      </a:r>
                      <a:r>
                        <a:rPr lang="en-US" sz="1000" b="0" spc="5" dirty="0" err="1">
                          <a:solidFill>
                            <a:schemeClr val="tx1"/>
                          </a:solidFill>
                          <a:effectLst/>
                        </a:rPr>
                        <a:t>e</a:t>
                      </a:r>
                      <a:r>
                        <a:rPr lang="en-US" sz="1000" b="0" dirty="0" err="1">
                          <a:solidFill>
                            <a:schemeClr val="tx1"/>
                          </a:solidFill>
                          <a:effectLst/>
                        </a:rPr>
                        <a:t>k</a:t>
                      </a:r>
                      <a:r>
                        <a:rPr lang="en-US" sz="1000" b="0" spc="-25" dirty="0" err="1">
                          <a:solidFill>
                            <a:schemeClr val="tx1"/>
                          </a:solidFill>
                          <a:effectLst/>
                        </a:rPr>
                        <a:t>k</a:t>
                      </a:r>
                      <a:r>
                        <a:rPr lang="en-US" sz="1000" b="0" dirty="0" err="1">
                          <a:solidFill>
                            <a:schemeClr val="tx1"/>
                          </a:solidFill>
                          <a:effectLst/>
                        </a:rPr>
                        <a:t>or</a:t>
                      </a:r>
                      <a:r>
                        <a:rPr lang="en-US" sz="1000" b="0" dirty="0">
                          <a:solidFill>
                            <a:schemeClr val="tx1"/>
                          </a:solidFill>
                          <a:effectLst/>
                        </a:rPr>
                        <a:t> </a:t>
                      </a:r>
                      <a:r>
                        <a:rPr lang="en-US" sz="1000" b="0" spc="45" dirty="0">
                          <a:solidFill>
                            <a:schemeClr val="tx1"/>
                          </a:solidFill>
                          <a:effectLst/>
                        </a:rPr>
                        <a:t> </a:t>
                      </a:r>
                      <a:r>
                        <a:rPr lang="en-US" sz="1000" b="0" spc="-25" dirty="0" err="1">
                          <a:solidFill>
                            <a:schemeClr val="tx1"/>
                          </a:solidFill>
                          <a:effectLst/>
                        </a:rPr>
                        <a:t>f</a:t>
                      </a:r>
                      <a:r>
                        <a:rPr lang="en-US" sz="1000" b="0" spc="5" dirty="0" err="1">
                          <a:solidFill>
                            <a:schemeClr val="tx1"/>
                          </a:solidFill>
                          <a:effectLst/>
                        </a:rPr>
                        <a:t>i</a:t>
                      </a:r>
                      <a:r>
                        <a:rPr lang="en-US" sz="1000" b="0" dirty="0" err="1">
                          <a:solidFill>
                            <a:schemeClr val="tx1"/>
                          </a:solidFill>
                          <a:effectLst/>
                        </a:rPr>
                        <a:t>g</a:t>
                      </a:r>
                      <a:r>
                        <a:rPr lang="en-US" sz="1000" b="0" spc="-25" dirty="0" err="1">
                          <a:solidFill>
                            <a:schemeClr val="tx1"/>
                          </a:solidFill>
                          <a:effectLst/>
                        </a:rPr>
                        <a:t>y</a:t>
                      </a:r>
                      <a:r>
                        <a:rPr lang="en-US" sz="1000" b="0" spc="5" dirty="0" err="1">
                          <a:solidFill>
                            <a:schemeClr val="tx1"/>
                          </a:solidFill>
                          <a:effectLst/>
                        </a:rPr>
                        <a:t>e</a:t>
                      </a:r>
                      <a:r>
                        <a:rPr lang="en-US" sz="1000" b="0" spc="-15" dirty="0" err="1">
                          <a:solidFill>
                            <a:schemeClr val="tx1"/>
                          </a:solidFill>
                          <a:effectLst/>
                        </a:rPr>
                        <a:t>l</a:t>
                      </a:r>
                      <a:r>
                        <a:rPr lang="en-US" sz="1000" b="0" spc="5" dirty="0" err="1">
                          <a:solidFill>
                            <a:schemeClr val="tx1"/>
                          </a:solidFill>
                          <a:effectLst/>
                        </a:rPr>
                        <a:t>em</a:t>
                      </a:r>
                      <a:r>
                        <a:rPr lang="en-US" sz="1000" b="0" spc="-25" dirty="0" err="1">
                          <a:solidFill>
                            <a:schemeClr val="tx1"/>
                          </a:solidFill>
                          <a:effectLst/>
                        </a:rPr>
                        <a:t>b</a:t>
                      </a:r>
                      <a:r>
                        <a:rPr lang="en-US" sz="1000" b="0" dirty="0" err="1">
                          <a:solidFill>
                            <a:schemeClr val="tx1"/>
                          </a:solidFill>
                          <a:effectLst/>
                        </a:rPr>
                        <a:t>e</a:t>
                      </a:r>
                      <a:r>
                        <a:rPr lang="en-US" sz="1000" b="0" dirty="0">
                          <a:solidFill>
                            <a:schemeClr val="tx1"/>
                          </a:solidFill>
                          <a:effectLst/>
                        </a:rPr>
                        <a:t> </a:t>
                      </a:r>
                      <a:r>
                        <a:rPr lang="en-US" sz="1000" b="0" spc="20" dirty="0">
                          <a:solidFill>
                            <a:schemeClr val="tx1"/>
                          </a:solidFill>
                          <a:effectLst/>
                        </a:rPr>
                        <a:t> </a:t>
                      </a:r>
                      <a:r>
                        <a:rPr lang="en-US" sz="1000" b="0" dirty="0" err="1">
                          <a:solidFill>
                            <a:schemeClr val="tx1"/>
                          </a:solidFill>
                          <a:effectLst/>
                        </a:rPr>
                        <a:t>v</a:t>
                      </a:r>
                      <a:r>
                        <a:rPr lang="en-US" sz="1000" b="0" spc="-15" dirty="0" err="1">
                          <a:solidFill>
                            <a:schemeClr val="tx1"/>
                          </a:solidFill>
                          <a:effectLst/>
                        </a:rPr>
                        <a:t>e</a:t>
                      </a:r>
                      <a:r>
                        <a:rPr lang="en-US" sz="1000" b="0" spc="5" dirty="0" err="1">
                          <a:solidFill>
                            <a:schemeClr val="tx1"/>
                          </a:solidFill>
                          <a:effectLst/>
                        </a:rPr>
                        <a:t>t</a:t>
                      </a:r>
                      <a:r>
                        <a:rPr lang="en-US" sz="1000" b="0" spc="-15" dirty="0" err="1">
                          <a:solidFill>
                            <a:schemeClr val="tx1"/>
                          </a:solidFill>
                          <a:effectLst/>
                        </a:rPr>
                        <a:t>t</a:t>
                      </a:r>
                      <a:r>
                        <a:rPr lang="en-US" sz="1000" b="0" spc="5" dirty="0" err="1">
                          <a:solidFill>
                            <a:schemeClr val="tx1"/>
                          </a:solidFill>
                          <a:effectLst/>
                        </a:rPr>
                        <a:t>é</a:t>
                      </a:r>
                      <a:r>
                        <a:rPr lang="en-US" sz="1000" b="0" dirty="0" err="1">
                          <a:solidFill>
                            <a:schemeClr val="tx1"/>
                          </a:solidFill>
                          <a:effectLst/>
                        </a:rPr>
                        <a:t>k</a:t>
                      </a:r>
                      <a:r>
                        <a:rPr lang="en-US" sz="1000" b="0" dirty="0">
                          <a:solidFill>
                            <a:schemeClr val="tx1"/>
                          </a:solidFill>
                          <a:effectLst/>
                        </a:rPr>
                        <a:t>  </a:t>
                      </a:r>
                      <a:r>
                        <a:rPr lang="en-US" sz="1000" b="0" spc="5" dirty="0" err="1">
                          <a:solidFill>
                            <a:schemeClr val="tx1"/>
                          </a:solidFill>
                          <a:effectLst/>
                        </a:rPr>
                        <a:t>a</a:t>
                      </a:r>
                      <a:r>
                        <a:rPr lang="en-US" sz="1000" b="0" dirty="0" err="1">
                          <a:solidFill>
                            <a:schemeClr val="tx1"/>
                          </a:solidFill>
                          <a:effectLst/>
                        </a:rPr>
                        <a:t>z</a:t>
                      </a:r>
                      <a:r>
                        <a:rPr lang="en-US" sz="1000" b="0" dirty="0">
                          <a:solidFill>
                            <a:schemeClr val="tx1"/>
                          </a:solidFill>
                          <a:effectLst/>
                        </a:rPr>
                        <a:t> </a:t>
                      </a:r>
                      <a:r>
                        <a:rPr lang="en-US" sz="1000" b="0" spc="10" dirty="0">
                          <a:solidFill>
                            <a:schemeClr val="tx1"/>
                          </a:solidFill>
                          <a:effectLst/>
                        </a:rPr>
                        <a:t> </a:t>
                      </a:r>
                      <a:r>
                        <a:rPr lang="en-US" sz="1000" b="0" spc="-15" dirty="0" err="1">
                          <a:solidFill>
                            <a:schemeClr val="tx1"/>
                          </a:solidFill>
                          <a:effectLst/>
                        </a:rPr>
                        <a:t>é</a:t>
                      </a:r>
                      <a:r>
                        <a:rPr lang="en-US" sz="1000" b="0" dirty="0" err="1">
                          <a:solidFill>
                            <a:schemeClr val="tx1"/>
                          </a:solidFill>
                          <a:effectLst/>
                        </a:rPr>
                        <a:t>r</a:t>
                      </a:r>
                      <a:r>
                        <a:rPr lang="en-US" sz="1000" b="0" spc="-15" dirty="0" err="1">
                          <a:solidFill>
                            <a:schemeClr val="tx1"/>
                          </a:solidFill>
                          <a:effectLst/>
                        </a:rPr>
                        <a:t>z</a:t>
                      </a:r>
                      <a:r>
                        <a:rPr lang="en-US" sz="1000" b="0" spc="5" dirty="0" err="1">
                          <a:solidFill>
                            <a:schemeClr val="tx1"/>
                          </a:solidFill>
                          <a:effectLst/>
                        </a:rPr>
                        <a:t>é</a:t>
                      </a:r>
                      <a:r>
                        <a:rPr lang="en-US" sz="1000" b="0" dirty="0" err="1">
                          <a:solidFill>
                            <a:schemeClr val="tx1"/>
                          </a:solidFill>
                          <a:effectLst/>
                        </a:rPr>
                        <a:t>k</a:t>
                      </a:r>
                      <a:r>
                        <a:rPr lang="en-US" sz="1000" b="0" spc="5" dirty="0" err="1">
                          <a:solidFill>
                            <a:schemeClr val="tx1"/>
                          </a:solidFill>
                          <a:effectLst/>
                        </a:rPr>
                        <a:t>e</a:t>
                      </a:r>
                      <a:r>
                        <a:rPr lang="en-US" sz="1000" b="0" spc="-25" dirty="0" err="1">
                          <a:solidFill>
                            <a:schemeClr val="tx1"/>
                          </a:solidFill>
                          <a:effectLst/>
                        </a:rPr>
                        <a:t>n</a:t>
                      </a:r>
                      <a:r>
                        <a:rPr lang="en-US" sz="1000" b="0" dirty="0" err="1">
                          <a:solidFill>
                            <a:schemeClr val="tx1"/>
                          </a:solidFill>
                          <a:effectLst/>
                        </a:rPr>
                        <a:t>y</a:t>
                      </a:r>
                      <a:r>
                        <a:rPr lang="en-US" sz="1000" b="0" dirty="0">
                          <a:solidFill>
                            <a:schemeClr val="tx1"/>
                          </a:solidFill>
                          <a:effectLst/>
                        </a:rPr>
                        <a:t> </a:t>
                      </a:r>
                      <a:r>
                        <a:rPr lang="en-US" sz="1000" b="0" spc="5" dirty="0" err="1">
                          <a:solidFill>
                            <a:schemeClr val="tx1"/>
                          </a:solidFill>
                          <a:effectLst/>
                        </a:rPr>
                        <a:t>te</a:t>
                      </a:r>
                      <a:r>
                        <a:rPr lang="en-US" sz="1000" b="0" dirty="0" err="1">
                          <a:solidFill>
                            <a:schemeClr val="tx1"/>
                          </a:solidFill>
                          <a:effectLst/>
                        </a:rPr>
                        <a:t>r</a:t>
                      </a:r>
                      <a:r>
                        <a:rPr lang="en-US" sz="1000" b="0" spc="-25" dirty="0" err="1">
                          <a:solidFill>
                            <a:schemeClr val="tx1"/>
                          </a:solidFill>
                          <a:effectLst/>
                        </a:rPr>
                        <a:t>ü</a:t>
                      </a:r>
                      <a:r>
                        <a:rPr lang="en-US" sz="1000" b="0" spc="5" dirty="0" err="1">
                          <a:solidFill>
                            <a:schemeClr val="tx1"/>
                          </a:solidFill>
                          <a:effectLst/>
                        </a:rPr>
                        <a:t>l</a:t>
                      </a:r>
                      <a:r>
                        <a:rPr lang="en-US" sz="1000" b="0" spc="-15" dirty="0" err="1">
                          <a:solidFill>
                            <a:schemeClr val="tx1"/>
                          </a:solidFill>
                          <a:effectLst/>
                        </a:rPr>
                        <a:t>e</a:t>
                      </a:r>
                      <a:r>
                        <a:rPr lang="en-US" sz="1000" b="0" spc="5" dirty="0" err="1">
                          <a:solidFill>
                            <a:schemeClr val="tx1"/>
                          </a:solidFill>
                          <a:effectLst/>
                        </a:rPr>
                        <a:t>te</a:t>
                      </a:r>
                      <a:r>
                        <a:rPr lang="en-US" sz="1000" b="0" dirty="0" err="1">
                          <a:solidFill>
                            <a:schemeClr val="tx1"/>
                          </a:solidFill>
                          <a:effectLst/>
                        </a:rPr>
                        <a:t>k</a:t>
                      </a:r>
                      <a:r>
                        <a:rPr lang="en-US" sz="1000" b="0" spc="10" dirty="0">
                          <a:solidFill>
                            <a:schemeClr val="tx1"/>
                          </a:solidFill>
                          <a:effectLst/>
                        </a:rPr>
                        <a:t> </a:t>
                      </a:r>
                      <a:r>
                        <a:rPr lang="en-US" sz="1000" b="0" spc="5" dirty="0" err="1">
                          <a:solidFill>
                            <a:schemeClr val="tx1"/>
                          </a:solidFill>
                          <a:effectLst/>
                        </a:rPr>
                        <a:t>i</a:t>
                      </a:r>
                      <a:r>
                        <a:rPr lang="en-US" sz="1000" b="0" spc="-25" dirty="0" err="1">
                          <a:solidFill>
                            <a:schemeClr val="tx1"/>
                          </a:solidFill>
                          <a:effectLst/>
                        </a:rPr>
                        <a:t>r</a:t>
                      </a:r>
                      <a:r>
                        <a:rPr lang="en-US" sz="1000" b="0" spc="5" dirty="0" err="1">
                          <a:solidFill>
                            <a:schemeClr val="tx1"/>
                          </a:solidFill>
                          <a:effectLst/>
                        </a:rPr>
                        <a:t>á</a:t>
                      </a:r>
                      <a:r>
                        <a:rPr lang="en-US" sz="1000" b="0" dirty="0" err="1">
                          <a:solidFill>
                            <a:schemeClr val="tx1"/>
                          </a:solidFill>
                          <a:effectLst/>
                        </a:rPr>
                        <a:t>n</a:t>
                      </a:r>
                      <a:r>
                        <a:rPr lang="en-US" sz="1000" b="0" spc="-25" dirty="0" err="1">
                          <a:solidFill>
                            <a:schemeClr val="tx1"/>
                          </a:solidFill>
                          <a:effectLst/>
                        </a:rPr>
                        <a:t>y</a:t>
                      </a:r>
                      <a:r>
                        <a:rPr lang="en-US" sz="1000" b="0" spc="5" dirty="0" err="1">
                          <a:solidFill>
                            <a:schemeClr val="tx1"/>
                          </a:solidFill>
                          <a:effectLst/>
                        </a:rPr>
                        <a:t>á</a:t>
                      </a:r>
                      <a:r>
                        <a:rPr lang="en-US" sz="1000" b="0" spc="-15" dirty="0" err="1">
                          <a:solidFill>
                            <a:schemeClr val="tx1"/>
                          </a:solidFill>
                          <a:effectLst/>
                        </a:rPr>
                        <a:t>t</a:t>
                      </a:r>
                      <a:r>
                        <a:rPr lang="en-US" sz="1000" b="0" dirty="0">
                          <a:solidFill>
                            <a:schemeClr val="tx1"/>
                          </a:solidFill>
                          <a:effectLst/>
                        </a:rPr>
                        <a:t>.</a:t>
                      </a:r>
                      <a:endParaRPr lang="hu-HU" sz="1000" b="0" dirty="0">
                        <a:solidFill>
                          <a:schemeClr val="tx1"/>
                        </a:solidFill>
                        <a:effectLst/>
                      </a:endParaRPr>
                    </a:p>
                    <a:p>
                      <a:pPr marL="88900" algn="just">
                        <a:lnSpc>
                          <a:spcPts val="1100"/>
                        </a:lnSpc>
                        <a:spcAft>
                          <a:spcPts val="0"/>
                        </a:spcAft>
                      </a:pPr>
                      <a:r>
                        <a:rPr lang="en-US" sz="1000" b="0" dirty="0">
                          <a:solidFill>
                            <a:schemeClr val="tx1"/>
                          </a:solidFill>
                          <a:effectLst/>
                        </a:rPr>
                        <a:t>- </a:t>
                      </a:r>
                      <a:r>
                        <a:rPr lang="en-US" sz="1000" b="0" spc="25" dirty="0">
                          <a:solidFill>
                            <a:schemeClr val="tx1"/>
                          </a:solidFill>
                          <a:effectLst/>
                        </a:rPr>
                        <a:t> </a:t>
                      </a:r>
                      <a:r>
                        <a:rPr lang="en-US" sz="1000" b="0" dirty="0">
                          <a:solidFill>
                            <a:schemeClr val="tx1"/>
                          </a:solidFill>
                          <a:effectLst/>
                        </a:rPr>
                        <a:t>A </a:t>
                      </a:r>
                      <a:r>
                        <a:rPr lang="en-US" sz="1000" b="0" spc="15" dirty="0">
                          <a:solidFill>
                            <a:schemeClr val="tx1"/>
                          </a:solidFill>
                          <a:effectLst/>
                        </a:rPr>
                        <a:t> </a:t>
                      </a:r>
                      <a:r>
                        <a:rPr lang="en-US" sz="1000" b="0" spc="-15" dirty="0" err="1">
                          <a:solidFill>
                            <a:schemeClr val="tx1"/>
                          </a:solidFill>
                          <a:effectLst/>
                        </a:rPr>
                        <a:t>t</a:t>
                      </a:r>
                      <a:r>
                        <a:rPr lang="en-US" sz="1000" b="0" spc="5" dirty="0" err="1">
                          <a:solidFill>
                            <a:schemeClr val="tx1"/>
                          </a:solidFill>
                          <a:effectLst/>
                        </a:rPr>
                        <a:t>a</a:t>
                      </a:r>
                      <a:r>
                        <a:rPr lang="en-US" sz="1000" b="0" dirty="0" err="1">
                          <a:solidFill>
                            <a:schemeClr val="tx1"/>
                          </a:solidFill>
                          <a:effectLst/>
                        </a:rPr>
                        <a:t>k</a:t>
                      </a:r>
                      <a:r>
                        <a:rPr lang="en-US" sz="1000" b="0" spc="5" dirty="0" err="1">
                          <a:solidFill>
                            <a:schemeClr val="tx1"/>
                          </a:solidFill>
                          <a:effectLst/>
                        </a:rPr>
                        <a:t>a</a:t>
                      </a:r>
                      <a:r>
                        <a:rPr lang="en-US" sz="1000" b="0" spc="-25" dirty="0" err="1">
                          <a:solidFill>
                            <a:schemeClr val="tx1"/>
                          </a:solidFill>
                          <a:effectLst/>
                        </a:rPr>
                        <a:t>r</a:t>
                      </a:r>
                      <a:r>
                        <a:rPr lang="en-US" sz="1000" b="0" spc="-15" dirty="0" err="1">
                          <a:solidFill>
                            <a:schemeClr val="tx1"/>
                          </a:solidFill>
                          <a:effectLst/>
                        </a:rPr>
                        <a:t>m</a:t>
                      </a:r>
                      <a:r>
                        <a:rPr lang="en-US" sz="1000" b="0" spc="5" dirty="0" err="1">
                          <a:solidFill>
                            <a:schemeClr val="tx1"/>
                          </a:solidFill>
                          <a:effectLst/>
                        </a:rPr>
                        <a:t>á</a:t>
                      </a:r>
                      <a:r>
                        <a:rPr lang="en-US" sz="1000" b="0" dirty="0" err="1">
                          <a:solidFill>
                            <a:schemeClr val="tx1"/>
                          </a:solidFill>
                          <a:effectLst/>
                        </a:rPr>
                        <a:t>ny</a:t>
                      </a:r>
                      <a:r>
                        <a:rPr lang="en-US" sz="1000" b="0" spc="-10" dirty="0" err="1">
                          <a:solidFill>
                            <a:schemeClr val="tx1"/>
                          </a:solidFill>
                          <a:effectLst/>
                        </a:rPr>
                        <a:t>s</a:t>
                      </a:r>
                      <a:r>
                        <a:rPr lang="en-US" sz="1000" b="0" spc="5" dirty="0" err="1">
                          <a:solidFill>
                            <a:schemeClr val="tx1"/>
                          </a:solidFill>
                          <a:effectLst/>
                        </a:rPr>
                        <a:t>i</a:t>
                      </a:r>
                      <a:r>
                        <a:rPr lang="en-US" sz="1000" b="0" spc="-15" dirty="0" err="1">
                          <a:solidFill>
                            <a:schemeClr val="tx1"/>
                          </a:solidFill>
                          <a:effectLst/>
                        </a:rPr>
                        <a:t>l</a:t>
                      </a:r>
                      <a:r>
                        <a:rPr lang="en-US" sz="1000" b="0" dirty="0" err="1">
                          <a:solidFill>
                            <a:schemeClr val="tx1"/>
                          </a:solidFill>
                          <a:effectLst/>
                        </a:rPr>
                        <a:t>ók</a:t>
                      </a:r>
                      <a:r>
                        <a:rPr lang="en-US" sz="1000" b="0" spc="-15" dirty="0" err="1">
                          <a:solidFill>
                            <a:schemeClr val="tx1"/>
                          </a:solidFill>
                          <a:effectLst/>
                        </a:rPr>
                        <a:t>a</a:t>
                      </a:r>
                      <a:r>
                        <a:rPr lang="en-US" sz="1000" b="0" dirty="0" err="1">
                          <a:solidFill>
                            <a:schemeClr val="tx1"/>
                          </a:solidFill>
                          <a:effectLst/>
                        </a:rPr>
                        <a:t>t</a:t>
                      </a:r>
                      <a:r>
                        <a:rPr lang="en-US" sz="1000" b="0" dirty="0">
                          <a:solidFill>
                            <a:schemeClr val="tx1"/>
                          </a:solidFill>
                          <a:effectLst/>
                        </a:rPr>
                        <a:t> </a:t>
                      </a:r>
                      <a:r>
                        <a:rPr lang="en-US" sz="1000" b="0" spc="50" dirty="0">
                          <a:solidFill>
                            <a:schemeClr val="tx1"/>
                          </a:solidFill>
                          <a:effectLst/>
                        </a:rPr>
                        <a:t> </a:t>
                      </a:r>
                      <a:r>
                        <a:rPr lang="en-US" sz="1000" b="0" spc="-25" dirty="0" err="1">
                          <a:solidFill>
                            <a:schemeClr val="tx1"/>
                          </a:solidFill>
                          <a:effectLst/>
                        </a:rPr>
                        <a:t>h</a:t>
                      </a:r>
                      <a:r>
                        <a:rPr lang="en-US" sz="1000" b="0" spc="5" dirty="0" err="1">
                          <a:solidFill>
                            <a:schemeClr val="tx1"/>
                          </a:solidFill>
                          <a:effectLst/>
                        </a:rPr>
                        <a:t>el</a:t>
                      </a:r>
                      <a:r>
                        <a:rPr lang="en-US" sz="1000" b="0" spc="-25" dirty="0" err="1">
                          <a:solidFill>
                            <a:schemeClr val="tx1"/>
                          </a:solidFill>
                          <a:effectLst/>
                        </a:rPr>
                        <a:t>y</a:t>
                      </a:r>
                      <a:r>
                        <a:rPr lang="en-US" sz="1000" b="0" spc="5" dirty="0" err="1">
                          <a:solidFill>
                            <a:schemeClr val="tx1"/>
                          </a:solidFill>
                          <a:effectLst/>
                        </a:rPr>
                        <a:t>é</a:t>
                      </a:r>
                      <a:r>
                        <a:rPr lang="en-US" sz="1000" b="0" dirty="0" err="1">
                          <a:solidFill>
                            <a:schemeClr val="tx1"/>
                          </a:solidFill>
                          <a:effectLst/>
                        </a:rPr>
                        <a:t>t</a:t>
                      </a:r>
                      <a:r>
                        <a:rPr lang="en-US" sz="1000" b="0" dirty="0">
                          <a:solidFill>
                            <a:schemeClr val="tx1"/>
                          </a:solidFill>
                          <a:effectLst/>
                        </a:rPr>
                        <a:t> </a:t>
                      </a:r>
                      <a:r>
                        <a:rPr lang="en-US" sz="1000" b="0" spc="25" dirty="0">
                          <a:solidFill>
                            <a:schemeClr val="tx1"/>
                          </a:solidFill>
                          <a:effectLst/>
                        </a:rPr>
                        <a:t> </a:t>
                      </a:r>
                      <a:r>
                        <a:rPr lang="en-US" sz="1000" b="0" dirty="0" err="1">
                          <a:solidFill>
                            <a:schemeClr val="tx1"/>
                          </a:solidFill>
                          <a:effectLst/>
                        </a:rPr>
                        <a:t>úgy</a:t>
                      </a:r>
                      <a:r>
                        <a:rPr lang="en-US" sz="1000" b="0" dirty="0">
                          <a:solidFill>
                            <a:schemeClr val="tx1"/>
                          </a:solidFill>
                          <a:effectLst/>
                        </a:rPr>
                        <a:t>  </a:t>
                      </a:r>
                      <a:r>
                        <a:rPr lang="en-US" sz="1000" b="0" dirty="0" err="1">
                          <a:solidFill>
                            <a:schemeClr val="tx1"/>
                          </a:solidFill>
                          <a:effectLst/>
                        </a:rPr>
                        <a:t>v</a:t>
                      </a:r>
                      <a:r>
                        <a:rPr lang="en-US" sz="1000" b="0" spc="-15" dirty="0" err="1">
                          <a:solidFill>
                            <a:schemeClr val="tx1"/>
                          </a:solidFill>
                          <a:effectLst/>
                        </a:rPr>
                        <a:t>á</a:t>
                      </a:r>
                      <a:r>
                        <a:rPr lang="en-US" sz="1000" b="0" spc="5" dirty="0" err="1">
                          <a:solidFill>
                            <a:schemeClr val="tx1"/>
                          </a:solidFill>
                          <a:effectLst/>
                        </a:rPr>
                        <a:t>la</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t</a:t>
                      </a:r>
                      <a:r>
                        <a:rPr lang="en-US" sz="1000" b="0" dirty="0" err="1">
                          <a:solidFill>
                            <a:schemeClr val="tx1"/>
                          </a:solidFill>
                          <a:effectLst/>
                        </a:rPr>
                        <a:t>o</a:t>
                      </a:r>
                      <a:r>
                        <a:rPr lang="en-US" sz="1000" b="0" spc="-15" dirty="0" err="1">
                          <a:solidFill>
                            <a:schemeClr val="tx1"/>
                          </a:solidFill>
                          <a:effectLst/>
                        </a:rPr>
                        <a:t>t</a:t>
                      </a:r>
                      <a:r>
                        <a:rPr lang="en-US" sz="1000" b="0" spc="5" dirty="0" err="1">
                          <a:solidFill>
                            <a:schemeClr val="tx1"/>
                          </a:solidFill>
                          <a:effectLst/>
                        </a:rPr>
                        <a:t>tá</a:t>
                      </a:r>
                      <a:r>
                        <a:rPr lang="en-US" sz="1000" b="0" dirty="0" err="1">
                          <a:solidFill>
                            <a:schemeClr val="tx1"/>
                          </a:solidFill>
                          <a:effectLst/>
                        </a:rPr>
                        <a:t>k</a:t>
                      </a:r>
                      <a:r>
                        <a:rPr lang="en-US" sz="1000" b="0" dirty="0">
                          <a:solidFill>
                            <a:schemeClr val="tx1"/>
                          </a:solidFill>
                          <a:effectLst/>
                        </a:rPr>
                        <a:t> </a:t>
                      </a:r>
                      <a:r>
                        <a:rPr lang="en-US" sz="1000" b="0" spc="20" dirty="0">
                          <a:solidFill>
                            <a:schemeClr val="tx1"/>
                          </a:solidFill>
                          <a:effectLst/>
                        </a:rPr>
                        <a:t> </a:t>
                      </a:r>
                      <a:r>
                        <a:rPr lang="en-US" sz="1000" b="0" spc="-15" dirty="0">
                          <a:solidFill>
                            <a:schemeClr val="tx1"/>
                          </a:solidFill>
                          <a:effectLst/>
                        </a:rPr>
                        <a:t>m</a:t>
                      </a:r>
                      <a:r>
                        <a:rPr lang="en-US" sz="1000" b="0" spc="5" dirty="0">
                          <a:solidFill>
                            <a:schemeClr val="tx1"/>
                          </a:solidFill>
                          <a:effectLst/>
                        </a:rPr>
                        <a:t>e</a:t>
                      </a:r>
                      <a:r>
                        <a:rPr lang="en-US" sz="1000" b="0" spc="-25" dirty="0">
                          <a:solidFill>
                            <a:schemeClr val="tx1"/>
                          </a:solidFill>
                          <a:effectLst/>
                        </a:rPr>
                        <a:t>g</a:t>
                      </a:r>
                      <a:r>
                        <a:rPr lang="en-US" sz="1000" b="0" dirty="0">
                          <a:solidFill>
                            <a:schemeClr val="tx1"/>
                          </a:solidFill>
                          <a:effectLst/>
                        </a:rPr>
                        <a:t>, </a:t>
                      </a:r>
                      <a:r>
                        <a:rPr lang="en-US" sz="1000" b="0" dirty="0" err="1">
                          <a:solidFill>
                            <a:schemeClr val="tx1"/>
                          </a:solidFill>
                          <a:effectLst/>
                        </a:rPr>
                        <a:t>hogy</a:t>
                      </a:r>
                      <a:r>
                        <a:rPr lang="en-US" sz="1000" b="0" spc="10" dirty="0">
                          <a:solidFill>
                            <a:schemeClr val="tx1"/>
                          </a:solidFill>
                          <a:effectLst/>
                        </a:rPr>
                        <a:t> </a:t>
                      </a:r>
                      <a:r>
                        <a:rPr lang="en-US" sz="1000" b="0" dirty="0">
                          <a:solidFill>
                            <a:schemeClr val="tx1"/>
                          </a:solidFill>
                          <a:effectLst/>
                        </a:rPr>
                        <a:t>a </a:t>
                      </a:r>
                      <a:r>
                        <a:rPr lang="en-US" sz="1000" b="0" spc="5" dirty="0" err="1">
                          <a:solidFill>
                            <a:schemeClr val="tx1"/>
                          </a:solidFill>
                          <a:effectLst/>
                        </a:rPr>
                        <a:t>ta</a:t>
                      </a:r>
                      <a:r>
                        <a:rPr lang="en-US" sz="1000" b="0" spc="-25" dirty="0" err="1">
                          <a:solidFill>
                            <a:schemeClr val="tx1"/>
                          </a:solidFill>
                          <a:effectLst/>
                        </a:rPr>
                        <a:t>k</a:t>
                      </a:r>
                      <a:r>
                        <a:rPr lang="en-US" sz="1000" b="0" spc="5" dirty="0" err="1">
                          <a:solidFill>
                            <a:schemeClr val="tx1"/>
                          </a:solidFill>
                          <a:effectLst/>
                        </a:rPr>
                        <a:t>a</a:t>
                      </a:r>
                      <a:r>
                        <a:rPr lang="en-US" sz="1000" b="0" spc="-25" dirty="0" err="1">
                          <a:solidFill>
                            <a:schemeClr val="tx1"/>
                          </a:solidFill>
                          <a:effectLst/>
                        </a:rPr>
                        <a:t>r</a:t>
                      </a:r>
                      <a:r>
                        <a:rPr lang="en-US" sz="1000" b="0" spc="5" dirty="0" err="1">
                          <a:solidFill>
                            <a:schemeClr val="tx1"/>
                          </a:solidFill>
                          <a:effectLst/>
                        </a:rPr>
                        <a:t>má</a:t>
                      </a:r>
                      <a:r>
                        <a:rPr lang="en-US" sz="1000" b="0" dirty="0" err="1">
                          <a:solidFill>
                            <a:schemeClr val="tx1"/>
                          </a:solidFill>
                          <a:effectLst/>
                        </a:rPr>
                        <a:t>n</a:t>
                      </a:r>
                      <a:r>
                        <a:rPr lang="en-US" sz="1000" b="0" spc="-25" dirty="0" err="1">
                          <a:solidFill>
                            <a:schemeClr val="tx1"/>
                          </a:solidFill>
                          <a:effectLst/>
                        </a:rPr>
                        <a:t>y</a:t>
                      </a:r>
                      <a:r>
                        <a:rPr lang="en-US" sz="1000" b="0" spc="5" dirty="0" err="1">
                          <a:solidFill>
                            <a:schemeClr val="tx1"/>
                          </a:solidFill>
                          <a:effectLst/>
                        </a:rPr>
                        <a:t>a</a:t>
                      </a:r>
                      <a:r>
                        <a:rPr lang="en-US" sz="1000" b="0" spc="-25" dirty="0" err="1">
                          <a:solidFill>
                            <a:schemeClr val="tx1"/>
                          </a:solidFill>
                          <a:effectLst/>
                        </a:rPr>
                        <a:t>d</a:t>
                      </a:r>
                      <a:r>
                        <a:rPr lang="en-US" sz="1000" b="0" spc="5" dirty="0" err="1">
                          <a:solidFill>
                            <a:schemeClr val="tx1"/>
                          </a:solidFill>
                          <a:effectLst/>
                        </a:rPr>
                        <a:t>a</a:t>
                      </a:r>
                      <a:r>
                        <a:rPr lang="en-US" sz="1000" b="0" dirty="0" err="1">
                          <a:solidFill>
                            <a:schemeClr val="tx1"/>
                          </a:solidFill>
                          <a:effectLst/>
                        </a:rPr>
                        <a:t>go</a:t>
                      </a:r>
                      <a:r>
                        <a:rPr lang="en-US" sz="1000" b="0" spc="5" dirty="0" err="1">
                          <a:solidFill>
                            <a:schemeClr val="tx1"/>
                          </a:solidFill>
                          <a:effectLst/>
                        </a:rPr>
                        <a:t>l</a:t>
                      </a:r>
                      <a:r>
                        <a:rPr lang="en-US" sz="1000" b="0" dirty="0" err="1">
                          <a:solidFill>
                            <a:schemeClr val="tx1"/>
                          </a:solidFill>
                          <a:effectLst/>
                        </a:rPr>
                        <a:t>ó</a:t>
                      </a:r>
                      <a:r>
                        <a:rPr lang="en-US" sz="1000" b="0" spc="15" dirty="0">
                          <a:solidFill>
                            <a:schemeClr val="tx1"/>
                          </a:solidFill>
                          <a:effectLst/>
                        </a:rPr>
                        <a:t> </a:t>
                      </a:r>
                      <a:r>
                        <a:rPr lang="en-US" sz="1000" b="0" spc="5" dirty="0" err="1">
                          <a:solidFill>
                            <a:schemeClr val="tx1"/>
                          </a:solidFill>
                          <a:effectLst/>
                        </a:rPr>
                        <a:t>c</a:t>
                      </a:r>
                      <a:r>
                        <a:rPr lang="en-US" sz="1000" b="0" spc="-10" dirty="0" err="1">
                          <a:solidFill>
                            <a:schemeClr val="tx1"/>
                          </a:solidFill>
                          <a:effectLst/>
                        </a:rPr>
                        <a:t>s</a:t>
                      </a:r>
                      <a:r>
                        <a:rPr lang="en-US" sz="1000" b="0" dirty="0" err="1">
                          <a:solidFill>
                            <a:schemeClr val="tx1"/>
                          </a:solidFill>
                          <a:effectLst/>
                        </a:rPr>
                        <a:t>ő</a:t>
                      </a:r>
                      <a:r>
                        <a:rPr lang="en-US" sz="1000" b="0" spc="15" dirty="0">
                          <a:solidFill>
                            <a:schemeClr val="tx1"/>
                          </a:solidFill>
                          <a:effectLst/>
                        </a:rPr>
                        <a:t> </a:t>
                      </a:r>
                      <a:r>
                        <a:rPr lang="en-US" sz="1000" b="0" dirty="0" err="1">
                          <a:solidFill>
                            <a:schemeClr val="tx1"/>
                          </a:solidFill>
                          <a:effectLst/>
                        </a:rPr>
                        <a:t>ho</a:t>
                      </a:r>
                      <a:r>
                        <a:rPr lang="en-US" sz="1000" b="0" spc="-10" dirty="0" err="1">
                          <a:solidFill>
                            <a:schemeClr val="tx1"/>
                          </a:solidFill>
                          <a:effectLst/>
                        </a:rPr>
                        <a:t>ss</a:t>
                      </a:r>
                      <a:r>
                        <a:rPr lang="en-US" sz="1000" b="0" spc="-15" dirty="0" err="1">
                          <a:solidFill>
                            <a:schemeClr val="tx1"/>
                          </a:solidFill>
                          <a:effectLst/>
                        </a:rPr>
                        <a:t>z</a:t>
                      </a:r>
                      <a:r>
                        <a:rPr lang="en-US" sz="1000" b="0" dirty="0" err="1">
                          <a:solidFill>
                            <a:schemeClr val="tx1"/>
                          </a:solidFill>
                          <a:effectLst/>
                        </a:rPr>
                        <a:t>a</a:t>
                      </a:r>
                      <a:r>
                        <a:rPr lang="en-US" sz="1000" b="0" spc="30" dirty="0">
                          <a:solidFill>
                            <a:schemeClr val="tx1"/>
                          </a:solidFill>
                          <a:effectLst/>
                        </a:rPr>
                        <a:t> </a:t>
                      </a:r>
                      <a:r>
                        <a:rPr lang="en-US" sz="1000" b="0" dirty="0">
                          <a:solidFill>
                            <a:schemeClr val="tx1"/>
                          </a:solidFill>
                          <a:effectLst/>
                        </a:rPr>
                        <a:t>a </a:t>
                      </a:r>
                      <a:r>
                        <a:rPr lang="en-US" sz="1000" b="0" spc="5" dirty="0" err="1">
                          <a:solidFill>
                            <a:schemeClr val="tx1"/>
                          </a:solidFill>
                          <a:effectLst/>
                        </a:rPr>
                        <a:t>le</a:t>
                      </a:r>
                      <a:r>
                        <a:rPr lang="en-US" sz="1000" b="0" spc="-25" dirty="0" err="1">
                          <a:solidFill>
                            <a:schemeClr val="tx1"/>
                          </a:solidFill>
                          <a:effectLst/>
                        </a:rPr>
                        <a:t>h</a:t>
                      </a:r>
                      <a:r>
                        <a:rPr lang="en-US" sz="1000" b="0" spc="5" dirty="0" err="1">
                          <a:solidFill>
                            <a:schemeClr val="tx1"/>
                          </a:solidFill>
                          <a:effectLst/>
                        </a:rPr>
                        <a:t>e</a:t>
                      </a:r>
                      <a:r>
                        <a:rPr lang="en-US" sz="1000" b="0" spc="-15" dirty="0" err="1">
                          <a:solidFill>
                            <a:schemeClr val="tx1"/>
                          </a:solidFill>
                          <a:effectLst/>
                        </a:rPr>
                        <a:t>t</a:t>
                      </a:r>
                      <a:r>
                        <a:rPr lang="en-US" sz="1000" b="0" dirty="0" err="1">
                          <a:solidFill>
                            <a:schemeClr val="tx1"/>
                          </a:solidFill>
                          <a:effectLst/>
                        </a:rPr>
                        <a:t>ő</a:t>
                      </a:r>
                      <a:r>
                        <a:rPr lang="en-US" sz="1000" b="0" dirty="0">
                          <a:solidFill>
                            <a:schemeClr val="tx1"/>
                          </a:solidFill>
                          <a:effectLst/>
                        </a:rPr>
                        <a:t> </a:t>
                      </a:r>
                      <a:r>
                        <a:rPr lang="en-US" sz="1000" b="0" spc="5" dirty="0" err="1">
                          <a:solidFill>
                            <a:schemeClr val="tx1"/>
                          </a:solidFill>
                          <a:effectLst/>
                        </a:rPr>
                        <a:t>le</a:t>
                      </a:r>
                      <a:r>
                        <a:rPr lang="en-US" sz="1000" b="0" dirty="0" err="1">
                          <a:solidFill>
                            <a:schemeClr val="tx1"/>
                          </a:solidFill>
                          <a:effectLst/>
                        </a:rPr>
                        <a:t>gr</a:t>
                      </a:r>
                      <a:r>
                        <a:rPr lang="en-US" sz="1000" b="0" spc="-25" dirty="0" err="1">
                          <a:solidFill>
                            <a:schemeClr val="tx1"/>
                          </a:solidFill>
                          <a:effectLst/>
                        </a:rPr>
                        <a:t>ö</a:t>
                      </a:r>
                      <a:r>
                        <a:rPr lang="en-US" sz="1000" b="0" dirty="0" err="1">
                          <a:solidFill>
                            <a:schemeClr val="tx1"/>
                          </a:solidFill>
                          <a:effectLst/>
                        </a:rPr>
                        <a:t>v</a:t>
                      </a:r>
                      <a:r>
                        <a:rPr lang="en-US" sz="1000" b="0" spc="5" dirty="0" err="1">
                          <a:solidFill>
                            <a:schemeClr val="tx1"/>
                          </a:solidFill>
                          <a:effectLst/>
                        </a:rPr>
                        <a:t>i</a:t>
                      </a:r>
                      <a:r>
                        <a:rPr lang="en-US" sz="1000" b="0" spc="-25" dirty="0" err="1">
                          <a:solidFill>
                            <a:schemeClr val="tx1"/>
                          </a:solidFill>
                          <a:effectLst/>
                        </a:rPr>
                        <a:t>d</a:t>
                      </a:r>
                      <a:r>
                        <a:rPr lang="en-US" sz="1000" b="0" spc="5" dirty="0" err="1">
                          <a:solidFill>
                            <a:schemeClr val="tx1"/>
                          </a:solidFill>
                          <a:effectLst/>
                        </a:rPr>
                        <a:t>e</a:t>
                      </a:r>
                      <a:r>
                        <a:rPr lang="en-US" sz="1000" b="0" dirty="0" err="1">
                          <a:solidFill>
                            <a:schemeClr val="tx1"/>
                          </a:solidFill>
                          <a:effectLst/>
                        </a:rPr>
                        <a:t>bb</a:t>
                      </a:r>
                      <a:r>
                        <a:rPr lang="en-US" sz="1000" b="0" dirty="0">
                          <a:solidFill>
                            <a:schemeClr val="tx1"/>
                          </a:solidFill>
                          <a:effectLst/>
                        </a:rPr>
                        <a:t> </a:t>
                      </a:r>
                      <a:r>
                        <a:rPr lang="en-US" sz="1000" b="0" spc="5" dirty="0" err="1">
                          <a:solidFill>
                            <a:schemeClr val="tx1"/>
                          </a:solidFill>
                          <a:effectLst/>
                        </a:rPr>
                        <a:t>le</a:t>
                      </a:r>
                      <a:r>
                        <a:rPr lang="en-US" sz="1000" b="0" spc="-25" dirty="0" err="1">
                          <a:solidFill>
                            <a:schemeClr val="tx1"/>
                          </a:solidFill>
                          <a:effectLst/>
                        </a:rPr>
                        <a:t>g</a:t>
                      </a:r>
                      <a:r>
                        <a:rPr lang="en-US" sz="1000" b="0" dirty="0" err="1">
                          <a:solidFill>
                            <a:schemeClr val="tx1"/>
                          </a:solidFill>
                          <a:effectLst/>
                        </a:rPr>
                        <a:t>y</a:t>
                      </a:r>
                      <a:r>
                        <a:rPr lang="en-US" sz="1000" b="0" spc="5" dirty="0" err="1">
                          <a:solidFill>
                            <a:schemeClr val="tx1"/>
                          </a:solidFill>
                          <a:effectLst/>
                        </a:rPr>
                        <a:t>e</a:t>
                      </a:r>
                      <a:r>
                        <a:rPr lang="en-US" sz="1000" b="0" dirty="0" err="1">
                          <a:solidFill>
                            <a:schemeClr val="tx1"/>
                          </a:solidFill>
                          <a:effectLst/>
                        </a:rPr>
                        <a:t>n</a:t>
                      </a:r>
                      <a:r>
                        <a:rPr lang="en-US" sz="1000" b="0" spc="10" dirty="0">
                          <a:solidFill>
                            <a:schemeClr val="tx1"/>
                          </a:solidFill>
                          <a:effectLst/>
                        </a:rPr>
                        <a:t> </a:t>
                      </a:r>
                      <a:r>
                        <a:rPr lang="en-US" sz="1000" b="0" spc="5" dirty="0" err="1">
                          <a:solidFill>
                            <a:schemeClr val="tx1"/>
                          </a:solidFill>
                          <a:effectLst/>
                        </a:rPr>
                        <a:t>é</a:t>
                      </a:r>
                      <a:r>
                        <a:rPr lang="en-US" sz="1000" b="0" dirty="0" err="1">
                          <a:solidFill>
                            <a:schemeClr val="tx1"/>
                          </a:solidFill>
                          <a:effectLst/>
                        </a:rPr>
                        <a:t>s</a:t>
                      </a:r>
                      <a:r>
                        <a:rPr lang="en-US" sz="1000" b="0" spc="10" dirty="0">
                          <a:solidFill>
                            <a:schemeClr val="tx1"/>
                          </a:solidFill>
                          <a:effectLst/>
                        </a:rPr>
                        <a:t> </a:t>
                      </a:r>
                      <a:r>
                        <a:rPr lang="en-US" sz="1000" b="0" spc="-25" dirty="0" err="1">
                          <a:solidFill>
                            <a:schemeClr val="tx1"/>
                          </a:solidFill>
                          <a:effectLst/>
                        </a:rPr>
                        <a:t>ü</a:t>
                      </a:r>
                      <a:r>
                        <a:rPr lang="en-US" sz="1000" b="0" spc="5" dirty="0" err="1">
                          <a:solidFill>
                            <a:schemeClr val="tx1"/>
                          </a:solidFill>
                          <a:effectLst/>
                        </a:rPr>
                        <a:t>z</a:t>
                      </a:r>
                      <a:r>
                        <a:rPr lang="en-US" sz="1000" b="0" spc="-15" dirty="0" err="1">
                          <a:solidFill>
                            <a:schemeClr val="tx1"/>
                          </a:solidFill>
                          <a:effectLst/>
                        </a:rPr>
                        <a:t>e</a:t>
                      </a:r>
                      <a:r>
                        <a:rPr lang="en-US" sz="1000" b="0" spc="5" dirty="0" err="1">
                          <a:solidFill>
                            <a:schemeClr val="tx1"/>
                          </a:solidFill>
                          <a:effectLst/>
                        </a:rPr>
                        <a:t>m</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e</a:t>
                      </a:r>
                      <a:r>
                        <a:rPr lang="en-US" sz="1000" b="0" dirty="0" err="1">
                          <a:solidFill>
                            <a:schemeClr val="tx1"/>
                          </a:solidFill>
                          <a:effectLst/>
                        </a:rPr>
                        <a:t>rű</a:t>
                      </a:r>
                      <a:r>
                        <a:rPr lang="en-US" sz="1000" b="0" spc="5" dirty="0">
                          <a:solidFill>
                            <a:schemeClr val="tx1"/>
                          </a:solidFill>
                          <a:effectLst/>
                        </a:rPr>
                        <a:t> </a:t>
                      </a:r>
                      <a:r>
                        <a:rPr lang="en-US" sz="1000" b="0" spc="5" dirty="0" err="1">
                          <a:solidFill>
                            <a:schemeClr val="tx1"/>
                          </a:solidFill>
                          <a:effectLst/>
                        </a:rPr>
                        <a:t>m</a:t>
                      </a:r>
                      <a:r>
                        <a:rPr lang="en-US" sz="1000" b="0" dirty="0" err="1">
                          <a:solidFill>
                            <a:schemeClr val="tx1"/>
                          </a:solidFill>
                          <a:effectLst/>
                        </a:rPr>
                        <a:t>ű</a:t>
                      </a:r>
                      <a:r>
                        <a:rPr lang="en-US" sz="1000" b="0" spc="-25" dirty="0" err="1">
                          <a:solidFill>
                            <a:schemeClr val="tx1"/>
                          </a:solidFill>
                          <a:effectLst/>
                        </a:rPr>
                        <a:t>k</a:t>
                      </a:r>
                      <a:r>
                        <a:rPr lang="en-US" sz="1000" b="0" dirty="0" err="1">
                          <a:solidFill>
                            <a:schemeClr val="tx1"/>
                          </a:solidFill>
                          <a:effectLst/>
                        </a:rPr>
                        <a:t>öd</a:t>
                      </a:r>
                      <a:r>
                        <a:rPr lang="en-US" sz="1000" b="0" spc="5" dirty="0" err="1">
                          <a:solidFill>
                            <a:schemeClr val="tx1"/>
                          </a:solidFill>
                          <a:effectLst/>
                        </a:rPr>
                        <a:t>é</a:t>
                      </a:r>
                      <a:r>
                        <a:rPr lang="en-US" sz="1000" b="0" spc="-30" dirty="0" err="1">
                          <a:solidFill>
                            <a:schemeClr val="tx1"/>
                          </a:solidFill>
                          <a:effectLst/>
                        </a:rPr>
                        <a:t>s</a:t>
                      </a:r>
                      <a:r>
                        <a:rPr lang="en-US" sz="1000" b="0" dirty="0" err="1">
                          <a:solidFill>
                            <a:schemeClr val="tx1"/>
                          </a:solidFill>
                          <a:effectLst/>
                        </a:rPr>
                        <a:t>e</a:t>
                      </a:r>
                      <a:r>
                        <a:rPr lang="en-US" sz="1000" b="0" dirty="0">
                          <a:solidFill>
                            <a:schemeClr val="tx1"/>
                          </a:solidFill>
                          <a:effectLst/>
                        </a:rPr>
                        <a:t> </a:t>
                      </a:r>
                      <a:r>
                        <a:rPr lang="en-US" sz="1000" b="0" spc="5" dirty="0" err="1">
                          <a:solidFill>
                            <a:schemeClr val="tx1"/>
                          </a:solidFill>
                          <a:effectLst/>
                        </a:rPr>
                        <a:t>a</a:t>
                      </a:r>
                      <a:r>
                        <a:rPr lang="en-US" sz="1000" b="0" dirty="0" err="1">
                          <a:solidFill>
                            <a:schemeClr val="tx1"/>
                          </a:solidFill>
                          <a:effectLst/>
                        </a:rPr>
                        <a:t>k</a:t>
                      </a:r>
                      <a:r>
                        <a:rPr lang="en-US" sz="1000" b="0" spc="5" dirty="0" err="1">
                          <a:solidFill>
                            <a:schemeClr val="tx1"/>
                          </a:solidFill>
                          <a:effectLst/>
                        </a:rPr>
                        <a:t>a</a:t>
                      </a:r>
                      <a:r>
                        <a:rPr lang="en-US" sz="1000" b="0" spc="-25" dirty="0" err="1">
                          <a:solidFill>
                            <a:schemeClr val="tx1"/>
                          </a:solidFill>
                          <a:effectLst/>
                        </a:rPr>
                        <a:t>d</a:t>
                      </a:r>
                      <a:r>
                        <a:rPr lang="en-US" sz="1000" b="0" spc="5" dirty="0" err="1">
                          <a:solidFill>
                            <a:schemeClr val="tx1"/>
                          </a:solidFill>
                          <a:effectLst/>
                        </a:rPr>
                        <a:t>ál</a:t>
                      </a:r>
                      <a:r>
                        <a:rPr lang="en-US" sz="1000" b="0" spc="-25" dirty="0" err="1">
                          <a:solidFill>
                            <a:schemeClr val="tx1"/>
                          </a:solidFill>
                          <a:effectLst/>
                        </a:rPr>
                        <a:t>y</a:t>
                      </a:r>
                      <a:r>
                        <a:rPr lang="en-US" sz="1000" b="0" spc="5" dirty="0" err="1">
                          <a:solidFill>
                            <a:schemeClr val="tx1"/>
                          </a:solidFill>
                          <a:effectLst/>
                        </a:rPr>
                        <a:t>t</a:t>
                      </a:r>
                      <a:r>
                        <a:rPr lang="en-US" sz="1000" b="0" spc="-15" dirty="0" err="1">
                          <a:solidFill>
                            <a:schemeClr val="tx1"/>
                          </a:solidFill>
                          <a:effectLst/>
                        </a:rPr>
                        <a:t>a</a:t>
                      </a:r>
                      <a:r>
                        <a:rPr lang="en-US" sz="1000" b="0" spc="5" dirty="0" err="1">
                          <a:solidFill>
                            <a:schemeClr val="tx1"/>
                          </a:solidFill>
                          <a:effectLst/>
                        </a:rPr>
                        <a:t>l</a:t>
                      </a:r>
                      <a:r>
                        <a:rPr lang="en-US" sz="1000" b="0" spc="-15" dirty="0" err="1">
                          <a:solidFill>
                            <a:schemeClr val="tx1"/>
                          </a:solidFill>
                          <a:effectLst/>
                        </a:rPr>
                        <a:t>a</a:t>
                      </a:r>
                      <a:r>
                        <a:rPr lang="en-US" sz="1000" b="0" dirty="0" err="1">
                          <a:solidFill>
                            <a:schemeClr val="tx1"/>
                          </a:solidFill>
                          <a:effectLst/>
                        </a:rPr>
                        <a:t>n</a:t>
                      </a:r>
                      <a:r>
                        <a:rPr lang="en-US" sz="1000" b="0" spc="15" dirty="0">
                          <a:solidFill>
                            <a:schemeClr val="tx1"/>
                          </a:solidFill>
                          <a:effectLst/>
                        </a:rPr>
                        <a:t> </a:t>
                      </a:r>
                      <a:r>
                        <a:rPr lang="en-US" sz="1000" b="0" spc="5" dirty="0" err="1">
                          <a:solidFill>
                            <a:schemeClr val="tx1"/>
                          </a:solidFill>
                          <a:effectLst/>
                        </a:rPr>
                        <a:t>le</a:t>
                      </a:r>
                      <a:r>
                        <a:rPr lang="en-US" sz="1000" b="0" dirty="0" err="1">
                          <a:solidFill>
                            <a:schemeClr val="tx1"/>
                          </a:solidFill>
                          <a:effectLst/>
                        </a:rPr>
                        <a:t>g</a:t>
                      </a:r>
                      <a:r>
                        <a:rPr lang="en-US" sz="1000" b="0" spc="-25" dirty="0" err="1">
                          <a:solidFill>
                            <a:schemeClr val="tx1"/>
                          </a:solidFill>
                          <a:effectLst/>
                        </a:rPr>
                        <a:t>y</a:t>
                      </a:r>
                      <a:r>
                        <a:rPr lang="en-US" sz="1000" b="0" spc="5" dirty="0" err="1">
                          <a:solidFill>
                            <a:schemeClr val="tx1"/>
                          </a:solidFill>
                          <a:effectLst/>
                        </a:rPr>
                        <a:t>e</a:t>
                      </a:r>
                      <a:r>
                        <a:rPr lang="en-US" sz="1000" b="0" spc="-25" dirty="0" err="1">
                          <a:solidFill>
                            <a:schemeClr val="tx1"/>
                          </a:solidFill>
                          <a:effectLst/>
                        </a:rPr>
                        <a:t>n</a:t>
                      </a:r>
                      <a:r>
                        <a:rPr lang="en-US" sz="1000" b="0" dirty="0">
                          <a:solidFill>
                            <a:schemeClr val="tx1"/>
                          </a:solidFill>
                          <a:effectLst/>
                        </a:rPr>
                        <a:t>.</a:t>
                      </a:r>
                      <a:endParaRPr lang="hu-HU" sz="1000" b="0" dirty="0">
                        <a:solidFill>
                          <a:schemeClr val="tx1"/>
                        </a:solidFill>
                        <a:effectLst/>
                      </a:endParaRPr>
                    </a:p>
                    <a:p>
                      <a:pPr marL="88900" algn="just">
                        <a:lnSpc>
                          <a:spcPts val="1100"/>
                        </a:lnSpc>
                        <a:spcAft>
                          <a:spcPts val="0"/>
                        </a:spcAft>
                      </a:pPr>
                      <a:r>
                        <a:rPr lang="en-US" sz="1000" b="0" dirty="0">
                          <a:solidFill>
                            <a:schemeClr val="tx1"/>
                          </a:solidFill>
                          <a:effectLst/>
                        </a:rPr>
                        <a:t>-  </a:t>
                      </a:r>
                      <a:r>
                        <a:rPr lang="en-US" sz="1000" b="0" spc="90" dirty="0">
                          <a:solidFill>
                            <a:schemeClr val="tx1"/>
                          </a:solidFill>
                          <a:effectLst/>
                        </a:rPr>
                        <a:t> </a:t>
                      </a:r>
                      <a:r>
                        <a:rPr lang="en-US" sz="1000" b="0" dirty="0">
                          <a:solidFill>
                            <a:schemeClr val="tx1"/>
                          </a:solidFill>
                          <a:effectLst/>
                        </a:rPr>
                        <a:t>A  </a:t>
                      </a:r>
                      <a:r>
                        <a:rPr lang="en-US" sz="1000" b="0" spc="80" dirty="0">
                          <a:solidFill>
                            <a:schemeClr val="tx1"/>
                          </a:solidFill>
                          <a:effectLst/>
                        </a:rPr>
                        <a:t> </a:t>
                      </a:r>
                      <a:r>
                        <a:rPr lang="en-US" sz="1000" b="0" spc="-15" dirty="0" err="1">
                          <a:solidFill>
                            <a:schemeClr val="tx1"/>
                          </a:solidFill>
                          <a:effectLst/>
                        </a:rPr>
                        <a:t>t</a:t>
                      </a:r>
                      <a:r>
                        <a:rPr lang="en-US" sz="1000" b="0" spc="5" dirty="0" err="1">
                          <a:solidFill>
                            <a:schemeClr val="tx1"/>
                          </a:solidFill>
                          <a:effectLst/>
                        </a:rPr>
                        <a:t>a</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r</a:t>
                      </a:r>
                      <a:r>
                        <a:rPr lang="en-US" sz="1000" b="0" spc="-15" dirty="0" err="1">
                          <a:solidFill>
                            <a:schemeClr val="tx1"/>
                          </a:solidFill>
                          <a:effectLst/>
                        </a:rPr>
                        <a:t>m</a:t>
                      </a:r>
                      <a:r>
                        <a:rPr lang="en-US" sz="1000" b="0" spc="5" dirty="0" err="1">
                          <a:solidFill>
                            <a:schemeClr val="tx1"/>
                          </a:solidFill>
                          <a:effectLst/>
                        </a:rPr>
                        <a:t>á</a:t>
                      </a:r>
                      <a:r>
                        <a:rPr lang="en-US" sz="1000" b="0" dirty="0" err="1">
                          <a:solidFill>
                            <a:schemeClr val="tx1"/>
                          </a:solidFill>
                          <a:effectLst/>
                        </a:rPr>
                        <a:t>ny</a:t>
                      </a:r>
                      <a:r>
                        <a:rPr lang="en-US" sz="1000" b="0" spc="-10" dirty="0" err="1">
                          <a:solidFill>
                            <a:schemeClr val="tx1"/>
                          </a:solidFill>
                          <a:effectLst/>
                        </a:rPr>
                        <a:t>s</a:t>
                      </a:r>
                      <a:r>
                        <a:rPr lang="en-US" sz="1000" b="0" spc="-15" dirty="0" err="1">
                          <a:solidFill>
                            <a:schemeClr val="tx1"/>
                          </a:solidFill>
                          <a:effectLst/>
                        </a:rPr>
                        <a:t>i</a:t>
                      </a:r>
                      <a:r>
                        <a:rPr lang="en-US" sz="1000" b="0" spc="5" dirty="0" err="1">
                          <a:solidFill>
                            <a:schemeClr val="tx1"/>
                          </a:solidFill>
                          <a:effectLst/>
                        </a:rPr>
                        <a:t>l</a:t>
                      </a:r>
                      <a:r>
                        <a:rPr lang="en-US" sz="1000" b="0" dirty="0" err="1">
                          <a:solidFill>
                            <a:schemeClr val="tx1"/>
                          </a:solidFill>
                          <a:effectLst/>
                        </a:rPr>
                        <a:t>ó</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t</a:t>
                      </a:r>
                      <a:r>
                        <a:rPr lang="en-US" sz="1000" b="0" dirty="0">
                          <a:solidFill>
                            <a:schemeClr val="tx1"/>
                          </a:solidFill>
                          <a:effectLst/>
                        </a:rPr>
                        <a:t>  </a:t>
                      </a:r>
                      <a:r>
                        <a:rPr lang="en-US" sz="1000" b="0" spc="105" dirty="0">
                          <a:solidFill>
                            <a:schemeClr val="tx1"/>
                          </a:solidFill>
                          <a:effectLst/>
                        </a:rPr>
                        <a:t> </a:t>
                      </a:r>
                      <a:r>
                        <a:rPr lang="en-US" sz="1000" b="0" dirty="0" err="1">
                          <a:solidFill>
                            <a:schemeClr val="tx1"/>
                          </a:solidFill>
                          <a:effectLst/>
                        </a:rPr>
                        <a:t>úgy</a:t>
                      </a:r>
                      <a:r>
                        <a:rPr lang="en-US" sz="1000" b="0" dirty="0">
                          <a:solidFill>
                            <a:schemeClr val="tx1"/>
                          </a:solidFill>
                          <a:effectLst/>
                        </a:rPr>
                        <a:t>  </a:t>
                      </a:r>
                      <a:r>
                        <a:rPr lang="en-US" sz="1000" b="0" spc="65" dirty="0">
                          <a:solidFill>
                            <a:schemeClr val="tx1"/>
                          </a:solidFill>
                          <a:effectLst/>
                        </a:rPr>
                        <a:t> </a:t>
                      </a:r>
                      <a:r>
                        <a:rPr lang="en-US" sz="1000" b="0" dirty="0" err="1">
                          <a:solidFill>
                            <a:schemeClr val="tx1"/>
                          </a:solidFill>
                          <a:effectLst/>
                        </a:rPr>
                        <a:t>h</a:t>
                      </a:r>
                      <a:r>
                        <a:rPr lang="en-US" sz="1000" b="0" spc="-15"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y</a:t>
                      </a:r>
                      <a:r>
                        <a:rPr lang="en-US" sz="1000" b="0" spc="-15" dirty="0" err="1">
                          <a:solidFill>
                            <a:schemeClr val="tx1"/>
                          </a:solidFill>
                          <a:effectLst/>
                        </a:rPr>
                        <a:t>e</a:t>
                      </a:r>
                      <a:r>
                        <a:rPr lang="en-US" sz="1000" b="0" spc="5" dirty="0" err="1">
                          <a:solidFill>
                            <a:schemeClr val="tx1"/>
                          </a:solidFill>
                          <a:effectLst/>
                        </a:rPr>
                        <a:t>zi</a:t>
                      </a:r>
                      <a:r>
                        <a:rPr lang="en-US" sz="1000" b="0" dirty="0" err="1">
                          <a:solidFill>
                            <a:schemeClr val="tx1"/>
                          </a:solidFill>
                          <a:effectLst/>
                        </a:rPr>
                        <a:t>k</a:t>
                      </a:r>
                      <a:r>
                        <a:rPr lang="en-US" sz="1000" b="0" dirty="0">
                          <a:solidFill>
                            <a:schemeClr val="tx1"/>
                          </a:solidFill>
                          <a:effectLst/>
                        </a:rPr>
                        <a:t>  </a:t>
                      </a:r>
                      <a:r>
                        <a:rPr lang="en-US" sz="1000" b="0" spc="75" dirty="0">
                          <a:solidFill>
                            <a:schemeClr val="tx1"/>
                          </a:solidFill>
                          <a:effectLst/>
                        </a:rPr>
                        <a:t> </a:t>
                      </a:r>
                      <a:r>
                        <a:rPr lang="en-US" sz="1000" b="0" spc="-15" dirty="0">
                          <a:solidFill>
                            <a:schemeClr val="tx1"/>
                          </a:solidFill>
                          <a:effectLst/>
                        </a:rPr>
                        <a:t>e</a:t>
                      </a:r>
                      <a:r>
                        <a:rPr lang="en-US" sz="1000" b="0" spc="5" dirty="0">
                          <a:solidFill>
                            <a:schemeClr val="tx1"/>
                          </a:solidFill>
                          <a:effectLst/>
                        </a:rPr>
                        <a:t>l</a:t>
                      </a:r>
                      <a:r>
                        <a:rPr lang="en-US" sz="1000" b="0" dirty="0">
                          <a:solidFill>
                            <a:schemeClr val="tx1"/>
                          </a:solidFill>
                          <a:effectLst/>
                        </a:rPr>
                        <a:t>,  </a:t>
                      </a:r>
                      <a:r>
                        <a:rPr lang="en-US" sz="1000" b="0" spc="80" dirty="0">
                          <a:solidFill>
                            <a:schemeClr val="tx1"/>
                          </a:solidFill>
                          <a:effectLst/>
                        </a:rPr>
                        <a:t> </a:t>
                      </a:r>
                      <a:r>
                        <a:rPr lang="en-US" sz="1000" b="0" dirty="0" err="1">
                          <a:solidFill>
                            <a:schemeClr val="tx1"/>
                          </a:solidFill>
                          <a:effectLst/>
                        </a:rPr>
                        <a:t>h</a:t>
                      </a:r>
                      <a:r>
                        <a:rPr lang="en-US" sz="1000" b="0" spc="25" dirty="0" err="1">
                          <a:solidFill>
                            <a:schemeClr val="tx1"/>
                          </a:solidFill>
                          <a:effectLst/>
                        </a:rPr>
                        <a:t>o</a:t>
                      </a:r>
                      <a:r>
                        <a:rPr lang="en-US" sz="1000" b="0" spc="-25" dirty="0" err="1">
                          <a:solidFill>
                            <a:schemeClr val="tx1"/>
                          </a:solidFill>
                          <a:effectLst/>
                        </a:rPr>
                        <a:t>g</a:t>
                      </a:r>
                      <a:r>
                        <a:rPr lang="en-US" sz="1000" b="0" dirty="0" err="1">
                          <a:solidFill>
                            <a:schemeClr val="tx1"/>
                          </a:solidFill>
                          <a:effectLst/>
                        </a:rPr>
                        <a:t>y</a:t>
                      </a:r>
                      <a:r>
                        <a:rPr lang="en-US" sz="1000" b="0" dirty="0">
                          <a:solidFill>
                            <a:schemeClr val="tx1"/>
                          </a:solidFill>
                          <a:effectLst/>
                        </a:rPr>
                        <a:t>  </a:t>
                      </a:r>
                      <a:r>
                        <a:rPr lang="en-US" sz="1000" b="0" spc="65" dirty="0">
                          <a:solidFill>
                            <a:schemeClr val="tx1"/>
                          </a:solidFill>
                          <a:effectLst/>
                        </a:rPr>
                        <a:t> </a:t>
                      </a:r>
                      <a:r>
                        <a:rPr lang="en-US" sz="1000" b="0" dirty="0">
                          <a:solidFill>
                            <a:schemeClr val="tx1"/>
                          </a:solidFill>
                          <a:effectLst/>
                        </a:rPr>
                        <a:t>a</a:t>
                      </a:r>
                      <a:endParaRPr lang="hu-HU" sz="1000" b="0" dirty="0">
                        <a:solidFill>
                          <a:schemeClr val="tx1"/>
                        </a:solidFill>
                        <a:effectLst/>
                      </a:endParaRPr>
                    </a:p>
                    <a:p>
                      <a:pPr marL="88900" marR="560705" algn="just">
                        <a:lnSpc>
                          <a:spcPts val="1100"/>
                        </a:lnSpc>
                        <a:spcAft>
                          <a:spcPts val="0"/>
                        </a:spcAft>
                      </a:pPr>
                      <a:r>
                        <a:rPr lang="en-US" sz="1000" b="0" dirty="0" err="1">
                          <a:solidFill>
                            <a:schemeClr val="tx1"/>
                          </a:solidFill>
                          <a:effectLst/>
                        </a:rPr>
                        <a:t>g</a:t>
                      </a:r>
                      <a:r>
                        <a:rPr lang="en-US" sz="1000" b="0" spc="5" dirty="0" err="1">
                          <a:solidFill>
                            <a:schemeClr val="tx1"/>
                          </a:solidFill>
                          <a:effectLst/>
                        </a:rPr>
                        <a:t>é</a:t>
                      </a:r>
                      <a:r>
                        <a:rPr lang="en-US" sz="1000" b="0" dirty="0" err="1">
                          <a:solidFill>
                            <a:schemeClr val="tx1"/>
                          </a:solidFill>
                          <a:effectLst/>
                        </a:rPr>
                        <a:t>p</a:t>
                      </a:r>
                      <a:r>
                        <a:rPr lang="en-US" sz="1000" b="0" spc="-15" dirty="0" err="1">
                          <a:solidFill>
                            <a:schemeClr val="tx1"/>
                          </a:solidFill>
                          <a:effectLst/>
                        </a:rPr>
                        <a:t>j</a:t>
                      </a:r>
                      <a:r>
                        <a:rPr lang="en-US" sz="1000" b="0" spc="5" dirty="0" err="1">
                          <a:solidFill>
                            <a:schemeClr val="tx1"/>
                          </a:solidFill>
                          <a:effectLst/>
                        </a:rPr>
                        <a:t>á</a:t>
                      </a:r>
                      <a:r>
                        <a:rPr lang="en-US" sz="1000" b="0" spc="-25" dirty="0" err="1">
                          <a:solidFill>
                            <a:schemeClr val="tx1"/>
                          </a:solidFill>
                          <a:effectLst/>
                        </a:rPr>
                        <a:t>r</a:t>
                      </a:r>
                      <a:r>
                        <a:rPr lang="en-US" sz="1000" b="0" spc="5" dirty="0" err="1">
                          <a:solidFill>
                            <a:schemeClr val="tx1"/>
                          </a:solidFill>
                          <a:effectLst/>
                        </a:rPr>
                        <a:t>m</a:t>
                      </a:r>
                      <a:r>
                        <a:rPr lang="en-US" sz="1000" b="0" dirty="0" err="1">
                          <a:solidFill>
                            <a:schemeClr val="tx1"/>
                          </a:solidFill>
                          <a:effectLst/>
                        </a:rPr>
                        <a:t>ű</a:t>
                      </a:r>
                      <a:r>
                        <a:rPr lang="en-US" sz="1000" b="0" spc="5" dirty="0" err="1">
                          <a:solidFill>
                            <a:schemeClr val="tx1"/>
                          </a:solidFill>
                          <a:effectLst/>
                        </a:rPr>
                        <a:t>m</a:t>
                      </a:r>
                      <a:r>
                        <a:rPr lang="en-US" sz="1000" b="0" spc="-25" dirty="0" err="1">
                          <a:solidFill>
                            <a:schemeClr val="tx1"/>
                          </a:solidFill>
                          <a:effectLst/>
                        </a:rPr>
                        <a:t>o</a:t>
                      </a:r>
                      <a:r>
                        <a:rPr lang="en-US" sz="1000" b="0" spc="5" dirty="0" err="1">
                          <a:solidFill>
                            <a:schemeClr val="tx1"/>
                          </a:solidFill>
                          <a:effectLst/>
                        </a:rPr>
                        <a:t>z</a:t>
                      </a:r>
                      <a:r>
                        <a:rPr lang="en-US" sz="1000" b="0" spc="-25" dirty="0" err="1">
                          <a:solidFill>
                            <a:schemeClr val="tx1"/>
                          </a:solidFill>
                          <a:effectLst/>
                        </a:rPr>
                        <a:t>g</a:t>
                      </a:r>
                      <a:r>
                        <a:rPr lang="en-US" sz="1000" b="0" spc="5" dirty="0" err="1">
                          <a:solidFill>
                            <a:schemeClr val="tx1"/>
                          </a:solidFill>
                          <a:effectLst/>
                        </a:rPr>
                        <a:t>á</a:t>
                      </a:r>
                      <a:r>
                        <a:rPr lang="en-US" sz="1000" b="0" dirty="0" err="1">
                          <a:solidFill>
                            <a:schemeClr val="tx1"/>
                          </a:solidFill>
                          <a:effectLst/>
                        </a:rPr>
                        <a:t>s</a:t>
                      </a:r>
                      <a:r>
                        <a:rPr lang="en-US" sz="1000" b="0" spc="-5" dirty="0">
                          <a:solidFill>
                            <a:schemeClr val="tx1"/>
                          </a:solidFill>
                          <a:effectLst/>
                        </a:rPr>
                        <a:t> </a:t>
                      </a:r>
                      <a:r>
                        <a:rPr lang="en-US" sz="1000" b="0" dirty="0">
                          <a:solidFill>
                            <a:schemeClr val="tx1"/>
                          </a:solidFill>
                          <a:effectLst/>
                        </a:rPr>
                        <a:t>a </a:t>
                      </a:r>
                      <a:r>
                        <a:rPr lang="en-US" sz="1000" b="0" spc="5" dirty="0" err="1">
                          <a:solidFill>
                            <a:schemeClr val="tx1"/>
                          </a:solidFill>
                          <a:effectLst/>
                        </a:rPr>
                        <a:t>le</a:t>
                      </a:r>
                      <a:r>
                        <a:rPr lang="en-US" sz="1000" b="0" spc="-25" dirty="0" err="1">
                          <a:solidFill>
                            <a:schemeClr val="tx1"/>
                          </a:solidFill>
                          <a:effectLst/>
                        </a:rPr>
                        <a:t>h</a:t>
                      </a:r>
                      <a:r>
                        <a:rPr lang="en-US" sz="1000" b="0" spc="5" dirty="0" err="1">
                          <a:solidFill>
                            <a:schemeClr val="tx1"/>
                          </a:solidFill>
                          <a:effectLst/>
                        </a:rPr>
                        <a:t>et</a:t>
                      </a:r>
                      <a:r>
                        <a:rPr lang="en-US" sz="1000" b="0" dirty="0" err="1">
                          <a:solidFill>
                            <a:schemeClr val="tx1"/>
                          </a:solidFill>
                          <a:effectLst/>
                        </a:rPr>
                        <a:t>ő</a:t>
                      </a:r>
                      <a:r>
                        <a:rPr lang="en-US" sz="1000" b="0" spc="5" dirty="0">
                          <a:solidFill>
                            <a:schemeClr val="tx1"/>
                          </a:solidFill>
                          <a:effectLst/>
                        </a:rPr>
                        <a:t> </a:t>
                      </a:r>
                      <a:r>
                        <a:rPr lang="en-US" sz="1000" b="0" spc="-15" dirty="0" err="1">
                          <a:solidFill>
                            <a:schemeClr val="tx1"/>
                          </a:solidFill>
                          <a:effectLst/>
                        </a:rPr>
                        <a:t>l</a:t>
                      </a:r>
                      <a:r>
                        <a:rPr lang="en-US" sz="1000" b="0" spc="5" dirty="0" err="1">
                          <a:solidFill>
                            <a:schemeClr val="tx1"/>
                          </a:solidFill>
                          <a:effectLst/>
                        </a:rPr>
                        <a:t>e</a:t>
                      </a:r>
                      <a:r>
                        <a:rPr lang="en-US" sz="1000" b="0" dirty="0" err="1">
                          <a:solidFill>
                            <a:schemeClr val="tx1"/>
                          </a:solidFill>
                          <a:effectLst/>
                        </a:rPr>
                        <a:t>g</a:t>
                      </a:r>
                      <a:r>
                        <a:rPr lang="en-US" sz="1000" b="0" spc="-25" dirty="0" err="1">
                          <a:solidFill>
                            <a:schemeClr val="tx1"/>
                          </a:solidFill>
                          <a:effectLst/>
                        </a:rPr>
                        <a:t>k</a:t>
                      </a:r>
                      <a:r>
                        <a:rPr lang="en-US" sz="1000" b="0" spc="5" dirty="0" err="1">
                          <a:solidFill>
                            <a:schemeClr val="tx1"/>
                          </a:solidFill>
                          <a:effectLst/>
                        </a:rPr>
                        <a:t>i</a:t>
                      </a:r>
                      <a:r>
                        <a:rPr lang="en-US" sz="1000" b="0" spc="-10" dirty="0" err="1">
                          <a:solidFill>
                            <a:schemeClr val="tx1"/>
                          </a:solidFill>
                          <a:effectLst/>
                        </a:rPr>
                        <a:t>s</a:t>
                      </a:r>
                      <a:r>
                        <a:rPr lang="en-US" sz="1000" b="0" spc="5" dirty="0" err="1">
                          <a:solidFill>
                            <a:schemeClr val="tx1"/>
                          </a:solidFill>
                          <a:effectLst/>
                        </a:rPr>
                        <a:t>e</a:t>
                      </a:r>
                      <a:r>
                        <a:rPr lang="en-US" sz="1000" b="0" dirty="0" err="1">
                          <a:solidFill>
                            <a:schemeClr val="tx1"/>
                          </a:solidFill>
                          <a:effectLst/>
                        </a:rPr>
                        <a:t>bb</a:t>
                      </a:r>
                      <a:r>
                        <a:rPr lang="en-US" sz="1000" b="0" spc="5" dirty="0">
                          <a:solidFill>
                            <a:schemeClr val="tx1"/>
                          </a:solidFill>
                          <a:effectLst/>
                        </a:rPr>
                        <a:t> </a:t>
                      </a:r>
                      <a:r>
                        <a:rPr lang="en-US" sz="1000" b="0" spc="-15" dirty="0" err="1">
                          <a:solidFill>
                            <a:schemeClr val="tx1"/>
                          </a:solidFill>
                          <a:effectLst/>
                        </a:rPr>
                        <a:t>l</a:t>
                      </a:r>
                      <a:r>
                        <a:rPr lang="en-US" sz="1000" b="0" spc="5" dirty="0" err="1">
                          <a:solidFill>
                            <a:schemeClr val="tx1"/>
                          </a:solidFill>
                          <a:effectLst/>
                        </a:rPr>
                        <a:t>e</a:t>
                      </a:r>
                      <a:r>
                        <a:rPr lang="en-US" sz="1000" b="0" dirty="0" err="1">
                          <a:solidFill>
                            <a:schemeClr val="tx1"/>
                          </a:solidFill>
                          <a:effectLst/>
                        </a:rPr>
                        <a:t>g</a:t>
                      </a:r>
                      <a:r>
                        <a:rPr lang="en-US" sz="1000" b="0" spc="-25" dirty="0" err="1">
                          <a:solidFill>
                            <a:schemeClr val="tx1"/>
                          </a:solidFill>
                          <a:effectLst/>
                        </a:rPr>
                        <a:t>y</a:t>
                      </a:r>
                      <a:r>
                        <a:rPr lang="en-US" sz="1000" b="0" spc="5" dirty="0" err="1">
                          <a:solidFill>
                            <a:schemeClr val="tx1"/>
                          </a:solidFill>
                          <a:effectLst/>
                        </a:rPr>
                        <a:t>e</a:t>
                      </a:r>
                      <a:r>
                        <a:rPr lang="en-US" sz="1000" b="0" dirty="0" err="1">
                          <a:solidFill>
                            <a:schemeClr val="tx1"/>
                          </a:solidFill>
                          <a:effectLst/>
                        </a:rPr>
                        <a:t>n</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3979151"/>
                  </a:ext>
                </a:extLst>
              </a:tr>
              <a:tr h="2161745">
                <a:tc>
                  <a:txBody>
                    <a:bodyPr/>
                    <a:lstStyle/>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100"/>
                        </a:lnSpc>
                        <a:spcBef>
                          <a:spcPts val="20"/>
                        </a:spcBef>
                        <a:spcAft>
                          <a:spcPts val="0"/>
                        </a:spcAft>
                      </a:pPr>
                      <a:r>
                        <a:rPr lang="en-US" sz="1000" b="0" dirty="0">
                          <a:solidFill>
                            <a:schemeClr val="tx1"/>
                          </a:solidFill>
                          <a:effectLst/>
                        </a:rPr>
                        <a:t> </a:t>
                      </a:r>
                      <a:endParaRPr lang="hu-HU" sz="1000" b="0" dirty="0">
                        <a:solidFill>
                          <a:schemeClr val="tx1"/>
                        </a:solidFill>
                        <a:effectLst/>
                      </a:endParaRPr>
                    </a:p>
                    <a:p>
                      <a:pPr marL="106045" algn="just">
                        <a:spcAft>
                          <a:spcPts val="0"/>
                        </a:spcAft>
                      </a:pPr>
                      <a:r>
                        <a:rPr lang="en-US" sz="1000" b="0" spc="-10" dirty="0" err="1">
                          <a:solidFill>
                            <a:schemeClr val="tx1"/>
                          </a:solidFill>
                          <a:effectLst/>
                        </a:rPr>
                        <a:t>Ü</a:t>
                      </a:r>
                      <a:r>
                        <a:rPr lang="en-US" sz="1000" b="0" spc="5" dirty="0" err="1">
                          <a:solidFill>
                            <a:schemeClr val="tx1"/>
                          </a:solidFill>
                          <a:effectLst/>
                        </a:rPr>
                        <a:t>z</a:t>
                      </a:r>
                      <a:r>
                        <a:rPr lang="en-US" sz="1000" b="0" spc="-15" dirty="0" err="1">
                          <a:solidFill>
                            <a:schemeClr val="tx1"/>
                          </a:solidFill>
                          <a:effectLst/>
                        </a:rPr>
                        <a:t>e</a:t>
                      </a:r>
                      <a:r>
                        <a:rPr lang="en-US" sz="1000" b="0" spc="5" dirty="0" err="1">
                          <a:solidFill>
                            <a:schemeClr val="tx1"/>
                          </a:solidFill>
                          <a:effectLst/>
                        </a:rPr>
                        <a:t>me</a:t>
                      </a:r>
                      <a:r>
                        <a:rPr lang="en-US" sz="1000" b="0" spc="-15" dirty="0" err="1">
                          <a:solidFill>
                            <a:schemeClr val="tx1"/>
                          </a:solidFill>
                          <a:effectLst/>
                        </a:rPr>
                        <a:t>l</a:t>
                      </a:r>
                      <a:r>
                        <a:rPr lang="en-US" sz="1000" b="0" spc="5" dirty="0" err="1">
                          <a:solidFill>
                            <a:schemeClr val="tx1"/>
                          </a:solidFill>
                          <a:effectLst/>
                        </a:rPr>
                        <a:t>t</a:t>
                      </a:r>
                      <a:r>
                        <a:rPr lang="en-US" sz="1000" b="0" spc="-15" dirty="0" err="1">
                          <a:solidFill>
                            <a:schemeClr val="tx1"/>
                          </a:solidFill>
                          <a:effectLst/>
                        </a:rPr>
                        <a:t>e</a:t>
                      </a:r>
                      <a:r>
                        <a:rPr lang="en-US" sz="1000" b="0" spc="5" dirty="0" err="1">
                          <a:solidFill>
                            <a:schemeClr val="tx1"/>
                          </a:solidFill>
                          <a:effectLst/>
                        </a:rPr>
                        <a:t>té</a:t>
                      </a:r>
                      <a:r>
                        <a:rPr lang="en-US" sz="1000" b="0" spc="-30" dirty="0" err="1">
                          <a:solidFill>
                            <a:schemeClr val="tx1"/>
                          </a:solidFill>
                          <a:effectLst/>
                        </a:rPr>
                        <a:t>s</a:t>
                      </a:r>
                      <a:r>
                        <a:rPr lang="en-US" sz="1000" b="0" dirty="0" err="1">
                          <a:solidFill>
                            <a:schemeClr val="tx1"/>
                          </a:solidFill>
                          <a:effectLst/>
                        </a:rPr>
                        <a:t>i</a:t>
                      </a:r>
                      <a:r>
                        <a:rPr lang="en-US" sz="1000" b="0" spc="30" dirty="0">
                          <a:solidFill>
                            <a:schemeClr val="tx1"/>
                          </a:solidFill>
                          <a:effectLst/>
                        </a:rPr>
                        <a:t> </a:t>
                      </a:r>
                      <a:r>
                        <a:rPr lang="en-US" sz="1000" b="0" spc="5" dirty="0" err="1">
                          <a:solidFill>
                            <a:schemeClr val="tx1"/>
                          </a:solidFill>
                          <a:effectLst/>
                        </a:rPr>
                        <a:t>i</a:t>
                      </a:r>
                      <a:r>
                        <a:rPr lang="en-US" sz="1000" b="0" dirty="0" err="1">
                          <a:solidFill>
                            <a:schemeClr val="tx1"/>
                          </a:solidFill>
                          <a:effectLst/>
                        </a:rPr>
                        <a:t>n</a:t>
                      </a:r>
                      <a:r>
                        <a:rPr lang="en-US" sz="1000" b="0" spc="-15" dirty="0" err="1">
                          <a:solidFill>
                            <a:schemeClr val="tx1"/>
                          </a:solidFill>
                          <a:effectLst/>
                        </a:rPr>
                        <a:t>t</a:t>
                      </a:r>
                      <a:r>
                        <a:rPr lang="en-US" sz="1000" b="0" spc="5" dirty="0" err="1">
                          <a:solidFill>
                            <a:schemeClr val="tx1"/>
                          </a:solidFill>
                          <a:effectLst/>
                        </a:rPr>
                        <a:t>éz</a:t>
                      </a:r>
                      <a:r>
                        <a:rPr lang="en-US" sz="1000" b="0" spc="-25" dirty="0" err="1">
                          <a:solidFill>
                            <a:schemeClr val="tx1"/>
                          </a:solidFill>
                          <a:effectLst/>
                        </a:rPr>
                        <a:t>k</a:t>
                      </a:r>
                      <a:r>
                        <a:rPr lang="en-US" sz="1000" b="0" spc="5" dirty="0" err="1">
                          <a:solidFill>
                            <a:schemeClr val="tx1"/>
                          </a:solidFill>
                          <a:effectLst/>
                        </a:rPr>
                        <a:t>e</a:t>
                      </a:r>
                      <a:r>
                        <a:rPr lang="en-US" sz="1000" b="0" spc="-25" dirty="0" err="1">
                          <a:solidFill>
                            <a:schemeClr val="tx1"/>
                          </a:solidFill>
                          <a:effectLst/>
                        </a:rPr>
                        <a:t>d</a:t>
                      </a:r>
                      <a:r>
                        <a:rPr lang="en-US" sz="1000" b="0" spc="5" dirty="0" err="1">
                          <a:solidFill>
                            <a:schemeClr val="tx1"/>
                          </a:solidFill>
                          <a:effectLst/>
                        </a:rPr>
                        <a:t>é</a:t>
                      </a:r>
                      <a:r>
                        <a:rPr lang="en-US" sz="1000" b="0" spc="-10" dirty="0" err="1">
                          <a:solidFill>
                            <a:schemeClr val="tx1"/>
                          </a:solidFill>
                          <a:effectLst/>
                        </a:rPr>
                        <a:t>s</a:t>
                      </a:r>
                      <a:r>
                        <a:rPr lang="en-US" sz="1000" b="0" spc="5" dirty="0" err="1">
                          <a:solidFill>
                            <a:schemeClr val="tx1"/>
                          </a:solidFill>
                          <a:effectLst/>
                        </a:rPr>
                        <a:t>e</a:t>
                      </a:r>
                      <a:r>
                        <a:rPr lang="en-US" sz="1000" b="0" dirty="0" err="1">
                          <a:solidFill>
                            <a:schemeClr val="tx1"/>
                          </a:solidFill>
                          <a:effectLst/>
                        </a:rPr>
                        <a:t>k</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04140" marR="328930" algn="just">
                        <a:spcBef>
                          <a:spcPts val="190"/>
                        </a:spcBef>
                        <a:spcAft>
                          <a:spcPts val="0"/>
                        </a:spcAft>
                      </a:pPr>
                      <a:endParaRPr lang="hu-HU" sz="1000" b="0" dirty="0">
                        <a:solidFill>
                          <a:schemeClr val="tx1"/>
                        </a:solidFill>
                        <a:effectLst/>
                      </a:endParaRPr>
                    </a:p>
                    <a:p>
                      <a:pPr marL="104140" marR="328930" algn="just">
                        <a:spcBef>
                          <a:spcPts val="190"/>
                        </a:spcBef>
                        <a:spcAft>
                          <a:spcPts val="0"/>
                        </a:spcAft>
                      </a:pPr>
                      <a:r>
                        <a:rPr lang="en-US" sz="1000" b="0" dirty="0">
                          <a:solidFill>
                            <a:schemeClr val="tx1"/>
                          </a:solidFill>
                          <a:effectLst/>
                        </a:rPr>
                        <a:t>-</a:t>
                      </a:r>
                      <a:r>
                        <a:rPr lang="en-US" sz="1000" b="0" spc="1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25" dirty="0" err="1">
                          <a:solidFill>
                            <a:schemeClr val="tx1"/>
                          </a:solidFill>
                          <a:effectLst/>
                        </a:rPr>
                        <a:t>n</a:t>
                      </a:r>
                      <a:r>
                        <a:rPr lang="en-US" sz="1000" b="0" spc="5" dirty="0" err="1">
                          <a:solidFill>
                            <a:schemeClr val="tx1"/>
                          </a:solidFill>
                          <a:effectLst/>
                        </a:rPr>
                        <a:t>e</a:t>
                      </a:r>
                      <a:r>
                        <a:rPr lang="en-US" sz="1000" b="0" spc="-25" dirty="0" err="1">
                          <a:solidFill>
                            <a:schemeClr val="tx1"/>
                          </a:solidFill>
                          <a:effectLst/>
                        </a:rPr>
                        <a:t>v</a:t>
                      </a:r>
                      <a:r>
                        <a:rPr lang="en-US" sz="1000" b="0" spc="5" dirty="0" err="1">
                          <a:solidFill>
                            <a:schemeClr val="tx1"/>
                          </a:solidFill>
                          <a:effectLst/>
                        </a:rPr>
                        <a:t>el</a:t>
                      </a:r>
                      <a:r>
                        <a:rPr lang="en-US" sz="1000" b="0" spc="-25" dirty="0" err="1">
                          <a:solidFill>
                            <a:schemeClr val="tx1"/>
                          </a:solidFill>
                          <a:effectLst/>
                        </a:rPr>
                        <a:t>ő</a:t>
                      </a:r>
                      <a:r>
                        <a:rPr lang="en-US" sz="1000" b="0" spc="5" dirty="0" err="1">
                          <a:solidFill>
                            <a:schemeClr val="tx1"/>
                          </a:solidFill>
                          <a:effectLst/>
                        </a:rPr>
                        <a:t>é</a:t>
                      </a:r>
                      <a:r>
                        <a:rPr lang="en-US" sz="1000" b="0" dirty="0" err="1">
                          <a:solidFill>
                            <a:schemeClr val="tx1"/>
                          </a:solidFill>
                          <a:effectLst/>
                        </a:rPr>
                        <a:t>pü</a:t>
                      </a:r>
                      <a:r>
                        <a:rPr lang="en-US" sz="1000" b="0" spc="-15" dirty="0" err="1">
                          <a:solidFill>
                            <a:schemeClr val="tx1"/>
                          </a:solidFill>
                          <a:effectLst/>
                        </a:rPr>
                        <a:t>l</a:t>
                      </a:r>
                      <a:r>
                        <a:rPr lang="en-US" sz="1000" b="0" spc="5" dirty="0" err="1">
                          <a:solidFill>
                            <a:schemeClr val="tx1"/>
                          </a:solidFill>
                          <a:effectLst/>
                        </a:rPr>
                        <a:t>e</a:t>
                      </a:r>
                      <a:r>
                        <a:rPr lang="en-US" sz="1000" b="0" spc="-15" dirty="0" err="1">
                          <a:solidFill>
                            <a:schemeClr val="tx1"/>
                          </a:solidFill>
                          <a:effectLst/>
                        </a:rPr>
                        <a:t>t</a:t>
                      </a:r>
                      <a:r>
                        <a:rPr lang="en-US" sz="1000" b="0" spc="5" dirty="0" err="1">
                          <a:solidFill>
                            <a:schemeClr val="tx1"/>
                          </a:solidFill>
                          <a:effectLst/>
                        </a:rPr>
                        <a:t>e</a:t>
                      </a:r>
                      <a:r>
                        <a:rPr lang="en-US" sz="1000" b="0" dirty="0" err="1">
                          <a:solidFill>
                            <a:schemeClr val="tx1"/>
                          </a:solidFill>
                          <a:effectLst/>
                        </a:rPr>
                        <a:t>k</a:t>
                      </a:r>
                      <a:r>
                        <a:rPr lang="en-US" sz="1000" b="0" spc="20" dirty="0">
                          <a:solidFill>
                            <a:schemeClr val="tx1"/>
                          </a:solidFill>
                          <a:effectLst/>
                        </a:rPr>
                        <a:t> </a:t>
                      </a:r>
                      <a:r>
                        <a:rPr lang="en-US" sz="1000" b="0" spc="-15" dirty="0" err="1">
                          <a:solidFill>
                            <a:schemeClr val="tx1"/>
                          </a:solidFill>
                          <a:effectLst/>
                        </a:rPr>
                        <a:t>z</a:t>
                      </a:r>
                      <a:r>
                        <a:rPr lang="en-US" sz="1000" b="0" spc="5" dirty="0" err="1">
                          <a:solidFill>
                            <a:schemeClr val="tx1"/>
                          </a:solidFill>
                          <a:effectLst/>
                        </a:rPr>
                        <a:t>á</a:t>
                      </a:r>
                      <a:r>
                        <a:rPr lang="en-US" sz="1000" b="0" dirty="0" err="1">
                          <a:solidFill>
                            <a:schemeClr val="tx1"/>
                          </a:solidFill>
                          <a:effectLst/>
                        </a:rPr>
                        <a:t>rt</a:t>
                      </a:r>
                      <a:r>
                        <a:rPr lang="en-US" sz="1000" b="0" spc="5" dirty="0">
                          <a:solidFill>
                            <a:schemeClr val="tx1"/>
                          </a:solidFill>
                          <a:effectLst/>
                        </a:rPr>
                        <a:t> </a:t>
                      </a:r>
                      <a:r>
                        <a:rPr lang="en-US" sz="1000" b="0" dirty="0" err="1">
                          <a:solidFill>
                            <a:schemeClr val="tx1"/>
                          </a:solidFill>
                          <a:effectLst/>
                        </a:rPr>
                        <a:t>r</a:t>
                      </a:r>
                      <a:r>
                        <a:rPr lang="en-US" sz="1000" b="0" spc="-15" dirty="0" err="1">
                          <a:solidFill>
                            <a:schemeClr val="tx1"/>
                          </a:solidFill>
                          <a:effectLst/>
                        </a:rPr>
                        <a:t>e</a:t>
                      </a:r>
                      <a:r>
                        <a:rPr lang="en-US" sz="1000" b="0" dirty="0" err="1">
                          <a:solidFill>
                            <a:schemeClr val="tx1"/>
                          </a:solidFill>
                          <a:effectLst/>
                        </a:rPr>
                        <a:t>nd</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e</a:t>
                      </a:r>
                      <a:r>
                        <a:rPr lang="en-US" sz="1000" b="0" dirty="0" err="1">
                          <a:solidFill>
                            <a:schemeClr val="tx1"/>
                          </a:solidFill>
                          <a:effectLst/>
                        </a:rPr>
                        <a:t>rű</a:t>
                      </a:r>
                      <a:r>
                        <a:rPr lang="en-US" sz="1000" b="0" spc="-15" dirty="0" err="1">
                          <a:solidFill>
                            <a:schemeClr val="tx1"/>
                          </a:solidFill>
                          <a:effectLst/>
                        </a:rPr>
                        <a:t>e</a:t>
                      </a:r>
                      <a:r>
                        <a:rPr lang="en-US" sz="1000" b="0" dirty="0" err="1">
                          <a:solidFill>
                            <a:schemeClr val="tx1"/>
                          </a:solidFill>
                          <a:effectLst/>
                        </a:rPr>
                        <a:t>n</a:t>
                      </a:r>
                      <a:r>
                        <a:rPr lang="en-US" sz="1000" b="0" dirty="0">
                          <a:solidFill>
                            <a:schemeClr val="tx1"/>
                          </a:solidFill>
                          <a:effectLst/>
                        </a:rPr>
                        <a:t> </a:t>
                      </a:r>
                      <a:r>
                        <a:rPr lang="en-US" sz="1000" b="0" spc="5" dirty="0" err="1">
                          <a:solidFill>
                            <a:schemeClr val="tx1"/>
                          </a:solidFill>
                          <a:effectLst/>
                        </a:rPr>
                        <a:t>m</a:t>
                      </a:r>
                      <a:r>
                        <a:rPr lang="en-US" sz="1000" b="0" dirty="0" err="1">
                          <a:solidFill>
                            <a:schemeClr val="tx1"/>
                          </a:solidFill>
                          <a:effectLst/>
                        </a:rPr>
                        <a:t>űkö</a:t>
                      </a:r>
                      <a:r>
                        <a:rPr lang="en-US" sz="1000" b="0" spc="-25" dirty="0" err="1">
                          <a:solidFill>
                            <a:schemeClr val="tx1"/>
                          </a:solidFill>
                          <a:effectLst/>
                        </a:rPr>
                        <a:t>d</a:t>
                      </a:r>
                      <a:r>
                        <a:rPr lang="en-US" sz="1000" b="0" dirty="0" err="1">
                          <a:solidFill>
                            <a:schemeClr val="tx1"/>
                          </a:solidFill>
                          <a:effectLst/>
                        </a:rPr>
                        <a:t>n</a:t>
                      </a:r>
                      <a:r>
                        <a:rPr lang="en-US" sz="1000" b="0" spc="5" dirty="0" err="1">
                          <a:solidFill>
                            <a:schemeClr val="tx1"/>
                          </a:solidFill>
                          <a:effectLst/>
                        </a:rPr>
                        <a:t>e</a:t>
                      </a:r>
                      <a:r>
                        <a:rPr lang="en-US" sz="1000" b="0" spc="-25" dirty="0" err="1">
                          <a:solidFill>
                            <a:schemeClr val="tx1"/>
                          </a:solidFill>
                          <a:effectLst/>
                        </a:rPr>
                        <a:t>k</a:t>
                      </a:r>
                      <a:r>
                        <a:rPr lang="en-US" sz="1000" b="0" dirty="0">
                          <a:solidFill>
                            <a:schemeClr val="tx1"/>
                          </a:solidFill>
                          <a:effectLst/>
                        </a:rPr>
                        <a:t>, </a:t>
                      </a:r>
                      <a:r>
                        <a:rPr lang="en-US" sz="1000" b="0" spc="5" dirty="0" err="1">
                          <a:solidFill>
                            <a:schemeClr val="tx1"/>
                          </a:solidFill>
                          <a:effectLst/>
                        </a:rPr>
                        <a:t>me</a:t>
                      </a:r>
                      <a:r>
                        <a:rPr lang="en-US" sz="1000" b="0" spc="-10" dirty="0" err="1">
                          <a:solidFill>
                            <a:schemeClr val="tx1"/>
                          </a:solidFill>
                          <a:effectLst/>
                        </a:rPr>
                        <a:t>s</a:t>
                      </a:r>
                      <a:r>
                        <a:rPr lang="en-US" sz="1000" b="0" spc="-15" dirty="0" err="1">
                          <a:solidFill>
                            <a:schemeClr val="tx1"/>
                          </a:solidFill>
                          <a:effectLst/>
                        </a:rPr>
                        <a:t>t</a:t>
                      </a:r>
                      <a:r>
                        <a:rPr lang="en-US" sz="1000" b="0" spc="5" dirty="0" err="1">
                          <a:solidFill>
                            <a:schemeClr val="tx1"/>
                          </a:solidFill>
                          <a:effectLst/>
                        </a:rPr>
                        <a:t>e</a:t>
                      </a:r>
                      <a:r>
                        <a:rPr lang="en-US" sz="1000" b="0" dirty="0" err="1">
                          <a:solidFill>
                            <a:schemeClr val="tx1"/>
                          </a:solidFill>
                          <a:effectLst/>
                        </a:rPr>
                        <a:t>r</a:t>
                      </a:r>
                      <a:r>
                        <a:rPr lang="en-US" sz="1000" b="0" spc="-10" dirty="0" err="1">
                          <a:solidFill>
                            <a:schemeClr val="tx1"/>
                          </a:solidFill>
                          <a:effectLst/>
                        </a:rPr>
                        <a:t>s</a:t>
                      </a:r>
                      <a:r>
                        <a:rPr lang="en-US" sz="1000" b="0" spc="5" dirty="0" err="1">
                          <a:solidFill>
                            <a:schemeClr val="tx1"/>
                          </a:solidFill>
                          <a:effectLst/>
                        </a:rPr>
                        <a:t>é</a:t>
                      </a:r>
                      <a:r>
                        <a:rPr lang="en-US" sz="1000" b="0" spc="-25" dirty="0" err="1">
                          <a:solidFill>
                            <a:schemeClr val="tx1"/>
                          </a:solidFill>
                          <a:effectLst/>
                        </a:rPr>
                        <a:t>g</a:t>
                      </a:r>
                      <a:r>
                        <a:rPr lang="en-US" sz="1000" b="0" spc="5" dirty="0" err="1">
                          <a:solidFill>
                            <a:schemeClr val="tx1"/>
                          </a:solidFill>
                          <a:effectLst/>
                        </a:rPr>
                        <a:t>e</a:t>
                      </a:r>
                      <a:r>
                        <a:rPr lang="en-US" sz="1000" b="0" dirty="0" err="1">
                          <a:solidFill>
                            <a:schemeClr val="tx1"/>
                          </a:solidFill>
                          <a:effectLst/>
                        </a:rPr>
                        <a:t>s</a:t>
                      </a:r>
                      <a:r>
                        <a:rPr lang="en-US" sz="1000" b="0" spc="25" dirty="0">
                          <a:solidFill>
                            <a:schemeClr val="tx1"/>
                          </a:solidFill>
                          <a:effectLst/>
                        </a:rPr>
                        <a:t> </a:t>
                      </a:r>
                      <a:r>
                        <a:rPr lang="en-US" sz="1000" b="0" spc="-3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e</a:t>
                      </a:r>
                      <a:r>
                        <a:rPr lang="en-US" sz="1000" b="0" spc="5" dirty="0" err="1">
                          <a:solidFill>
                            <a:schemeClr val="tx1"/>
                          </a:solidFill>
                          <a:effectLst/>
                        </a:rPr>
                        <a:t>ll</a:t>
                      </a:r>
                      <a:r>
                        <a:rPr lang="en-US" sz="1000" b="0" spc="-25" dirty="0" err="1">
                          <a:solidFill>
                            <a:schemeClr val="tx1"/>
                          </a:solidFill>
                          <a:effectLst/>
                        </a:rPr>
                        <a:t>ő</a:t>
                      </a:r>
                      <a:r>
                        <a:rPr lang="en-US" sz="1000" b="0" spc="5" dirty="0" err="1">
                          <a:solidFill>
                            <a:schemeClr val="tx1"/>
                          </a:solidFill>
                          <a:effectLst/>
                        </a:rPr>
                        <a:t>z</a:t>
                      </a:r>
                      <a:r>
                        <a:rPr lang="en-US" sz="1000" b="0" spc="-15" dirty="0" err="1">
                          <a:solidFill>
                            <a:schemeClr val="tx1"/>
                          </a:solidFill>
                          <a:effectLst/>
                        </a:rPr>
                        <a:t>t</a:t>
                      </a:r>
                      <a:r>
                        <a:rPr lang="en-US" sz="1000" b="0" spc="5" dirty="0" err="1">
                          <a:solidFill>
                            <a:schemeClr val="tx1"/>
                          </a:solidFill>
                          <a:effectLst/>
                        </a:rPr>
                        <a:t>e</a:t>
                      </a:r>
                      <a:r>
                        <a:rPr lang="en-US" sz="1000" b="0" spc="-15" dirty="0" err="1">
                          <a:solidFill>
                            <a:schemeClr val="tx1"/>
                          </a:solidFill>
                          <a:effectLst/>
                        </a:rPr>
                        <a:t>t</a:t>
                      </a:r>
                      <a:r>
                        <a:rPr lang="en-US" sz="1000" b="0" spc="5" dirty="0" err="1">
                          <a:solidFill>
                            <a:schemeClr val="tx1"/>
                          </a:solidFill>
                          <a:effectLst/>
                        </a:rPr>
                        <a:t>é</a:t>
                      </a:r>
                      <a:r>
                        <a:rPr lang="en-US" sz="1000" b="0" spc="-10" dirty="0" err="1">
                          <a:solidFill>
                            <a:schemeClr val="tx1"/>
                          </a:solidFill>
                          <a:effectLst/>
                        </a:rPr>
                        <a:t>ss</a:t>
                      </a:r>
                      <a:r>
                        <a:rPr lang="en-US" sz="1000" b="0" spc="5" dirty="0" err="1">
                          <a:solidFill>
                            <a:schemeClr val="tx1"/>
                          </a:solidFill>
                          <a:effectLst/>
                        </a:rPr>
                        <a:t>e</a:t>
                      </a:r>
                      <a:r>
                        <a:rPr lang="en-US" sz="1000" b="0" spc="-15" dirty="0" err="1">
                          <a:solidFill>
                            <a:schemeClr val="tx1"/>
                          </a:solidFill>
                          <a:effectLst/>
                        </a:rPr>
                        <a:t>l</a:t>
                      </a:r>
                      <a:r>
                        <a:rPr lang="en-US" sz="1000" b="0" dirty="0">
                          <a:solidFill>
                            <a:schemeClr val="tx1"/>
                          </a:solidFill>
                          <a:effectLst/>
                        </a:rPr>
                        <a:t>.</a:t>
                      </a:r>
                      <a:r>
                        <a:rPr lang="en-US" sz="1000" b="0" spc="6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dirty="0" err="1">
                          <a:solidFill>
                            <a:schemeClr val="tx1"/>
                          </a:solidFill>
                          <a:effectLst/>
                        </a:rPr>
                        <a:t>n</a:t>
                      </a:r>
                      <a:r>
                        <a:rPr lang="en-US" sz="1000" b="0" spc="-15" dirty="0" err="1">
                          <a:solidFill>
                            <a:schemeClr val="tx1"/>
                          </a:solidFill>
                          <a:effectLst/>
                        </a:rPr>
                        <a:t>e</a:t>
                      </a:r>
                      <a:r>
                        <a:rPr lang="en-US" sz="1000" b="0" dirty="0" err="1">
                          <a:solidFill>
                            <a:schemeClr val="tx1"/>
                          </a:solidFill>
                          <a:effectLst/>
                        </a:rPr>
                        <a:t>v</a:t>
                      </a:r>
                      <a:r>
                        <a:rPr lang="en-US" sz="1000" b="0" spc="5" dirty="0" err="1">
                          <a:solidFill>
                            <a:schemeClr val="tx1"/>
                          </a:solidFill>
                          <a:effectLst/>
                        </a:rPr>
                        <a:t>e</a:t>
                      </a:r>
                      <a:r>
                        <a:rPr lang="en-US" sz="1000" b="0" spc="-15" dirty="0" err="1">
                          <a:solidFill>
                            <a:schemeClr val="tx1"/>
                          </a:solidFill>
                          <a:effectLst/>
                        </a:rPr>
                        <a:t>l</a:t>
                      </a:r>
                      <a:r>
                        <a:rPr lang="en-US" sz="1000" b="0" dirty="0" err="1">
                          <a:solidFill>
                            <a:schemeClr val="tx1"/>
                          </a:solidFill>
                          <a:effectLst/>
                        </a:rPr>
                        <a:t>ő</a:t>
                      </a:r>
                      <a:r>
                        <a:rPr lang="en-US" sz="1000" b="0" spc="5" dirty="0" err="1">
                          <a:solidFill>
                            <a:schemeClr val="tx1"/>
                          </a:solidFill>
                          <a:effectLst/>
                        </a:rPr>
                        <a:t>é</a:t>
                      </a:r>
                      <a:r>
                        <a:rPr lang="en-US" sz="1000" b="0" dirty="0" err="1">
                          <a:solidFill>
                            <a:schemeClr val="tx1"/>
                          </a:solidFill>
                          <a:effectLst/>
                        </a:rPr>
                        <a:t>p</a:t>
                      </a:r>
                      <a:r>
                        <a:rPr lang="en-US" sz="1000" b="0" spc="-25" dirty="0" err="1">
                          <a:solidFill>
                            <a:schemeClr val="tx1"/>
                          </a:solidFill>
                          <a:effectLst/>
                        </a:rPr>
                        <a:t>ü</a:t>
                      </a:r>
                      <a:r>
                        <a:rPr lang="en-US" sz="1000" b="0" spc="5" dirty="0" err="1">
                          <a:solidFill>
                            <a:schemeClr val="tx1"/>
                          </a:solidFill>
                          <a:effectLst/>
                        </a:rPr>
                        <a:t>l</a:t>
                      </a:r>
                      <a:r>
                        <a:rPr lang="en-US" sz="1000" b="0" spc="-15" dirty="0" err="1">
                          <a:solidFill>
                            <a:schemeClr val="tx1"/>
                          </a:solidFill>
                          <a:effectLst/>
                        </a:rPr>
                        <a:t>e</a:t>
                      </a:r>
                      <a:r>
                        <a:rPr lang="en-US" sz="1000" b="0" spc="5" dirty="0" err="1">
                          <a:solidFill>
                            <a:schemeClr val="tx1"/>
                          </a:solidFill>
                          <a:effectLst/>
                        </a:rPr>
                        <a:t>t</a:t>
                      </a:r>
                      <a:r>
                        <a:rPr lang="en-US" sz="1000" b="0" spc="-15" dirty="0" err="1">
                          <a:solidFill>
                            <a:schemeClr val="tx1"/>
                          </a:solidFill>
                          <a:effectLst/>
                        </a:rPr>
                        <a:t>e</a:t>
                      </a:r>
                      <a:r>
                        <a:rPr lang="en-US" sz="1000" b="0" dirty="0" err="1">
                          <a:solidFill>
                            <a:schemeClr val="tx1"/>
                          </a:solidFill>
                          <a:effectLst/>
                        </a:rPr>
                        <a:t>k</a:t>
                      </a:r>
                      <a:r>
                        <a:rPr lang="en-US" sz="1000" b="0" dirty="0">
                          <a:solidFill>
                            <a:schemeClr val="tx1"/>
                          </a:solidFill>
                          <a:effectLst/>
                        </a:rPr>
                        <a:t> </a:t>
                      </a:r>
                      <a:r>
                        <a:rPr lang="en-US" sz="1000" b="0" dirty="0" err="1">
                          <a:solidFill>
                            <a:schemeClr val="tx1"/>
                          </a:solidFill>
                          <a:effectLst/>
                        </a:rPr>
                        <a:t>ny</a:t>
                      </a:r>
                      <a:r>
                        <a:rPr lang="en-US" sz="1000" b="0" spc="5" dirty="0" err="1">
                          <a:solidFill>
                            <a:schemeClr val="tx1"/>
                          </a:solidFill>
                          <a:effectLst/>
                        </a:rPr>
                        <a:t>í</a:t>
                      </a:r>
                      <a:r>
                        <a:rPr lang="en-US" sz="1000" b="0" spc="-15" dirty="0" err="1">
                          <a:solidFill>
                            <a:schemeClr val="tx1"/>
                          </a:solidFill>
                          <a:effectLst/>
                        </a:rPr>
                        <a:t>l</a:t>
                      </a:r>
                      <a:r>
                        <a:rPr lang="en-US" sz="1000" b="0" spc="5" dirty="0" err="1">
                          <a:solidFill>
                            <a:schemeClr val="tx1"/>
                          </a:solidFill>
                          <a:effectLst/>
                        </a:rPr>
                        <a:t>á</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á</a:t>
                      </a:r>
                      <a:r>
                        <a:rPr lang="en-US" sz="1000" b="0" dirty="0" err="1">
                          <a:solidFill>
                            <a:schemeClr val="tx1"/>
                          </a:solidFill>
                          <a:effectLst/>
                        </a:rPr>
                        <a:t>ró</a:t>
                      </a:r>
                      <a:r>
                        <a:rPr lang="en-US" sz="1000" b="0" spc="-15" dirty="0" err="1">
                          <a:solidFill>
                            <a:schemeClr val="tx1"/>
                          </a:solidFill>
                          <a:effectLst/>
                        </a:rPr>
                        <a:t>i</a:t>
                      </a:r>
                      <a:r>
                        <a:rPr lang="en-US" sz="1000" b="0" dirty="0" err="1">
                          <a:solidFill>
                            <a:schemeClr val="tx1"/>
                          </a:solidFill>
                          <a:effectLst/>
                        </a:rPr>
                        <a:t>t</a:t>
                      </a:r>
                      <a:r>
                        <a:rPr lang="en-US" sz="1000" b="0" spc="15" dirty="0">
                          <a:solidFill>
                            <a:schemeClr val="tx1"/>
                          </a:solidFill>
                          <a:effectLst/>
                        </a:rPr>
                        <a:t> </a:t>
                      </a:r>
                      <a:r>
                        <a:rPr lang="en-US" sz="1000" b="0" dirty="0">
                          <a:solidFill>
                            <a:schemeClr val="tx1"/>
                          </a:solidFill>
                          <a:effectLst/>
                        </a:rPr>
                        <a:t>a </a:t>
                      </a:r>
                      <a:r>
                        <a:rPr lang="en-US" sz="1000" b="0" dirty="0" err="1">
                          <a:solidFill>
                            <a:schemeClr val="tx1"/>
                          </a:solidFill>
                          <a:effectLst/>
                        </a:rPr>
                        <a:t>n</a:t>
                      </a:r>
                      <a:r>
                        <a:rPr lang="en-US" sz="1000" b="0" spc="5" dirty="0" err="1">
                          <a:solidFill>
                            <a:schemeClr val="tx1"/>
                          </a:solidFill>
                          <a:effectLst/>
                        </a:rPr>
                        <a:t>e</a:t>
                      </a:r>
                      <a:r>
                        <a:rPr lang="en-US" sz="1000" b="0" spc="-25" dirty="0" err="1">
                          <a:solidFill>
                            <a:schemeClr val="tx1"/>
                          </a:solidFill>
                          <a:effectLst/>
                        </a:rPr>
                        <a:t>v</a:t>
                      </a:r>
                      <a:r>
                        <a:rPr lang="en-US" sz="1000" b="0" spc="5" dirty="0" err="1">
                          <a:solidFill>
                            <a:schemeClr val="tx1"/>
                          </a:solidFill>
                          <a:effectLst/>
                        </a:rPr>
                        <a:t>e</a:t>
                      </a:r>
                      <a:r>
                        <a:rPr lang="en-US" sz="1000" b="0" spc="-15" dirty="0" err="1">
                          <a:solidFill>
                            <a:schemeClr val="tx1"/>
                          </a:solidFill>
                          <a:effectLst/>
                        </a:rPr>
                        <a:t>l</a:t>
                      </a:r>
                      <a:r>
                        <a:rPr lang="en-US" sz="1000" b="0" spc="5" dirty="0" err="1">
                          <a:solidFill>
                            <a:schemeClr val="tx1"/>
                          </a:solidFill>
                          <a:effectLst/>
                        </a:rPr>
                        <a:t>é</a:t>
                      </a:r>
                      <a:r>
                        <a:rPr lang="en-US" sz="1000" b="0" dirty="0" err="1">
                          <a:solidFill>
                            <a:schemeClr val="tx1"/>
                          </a:solidFill>
                          <a:effectLst/>
                        </a:rPr>
                        <a:t>s</a:t>
                      </a:r>
                      <a:r>
                        <a:rPr lang="en-US" sz="1000" b="0" spc="-10" dirty="0">
                          <a:solidFill>
                            <a:schemeClr val="tx1"/>
                          </a:solidFill>
                          <a:effectLst/>
                        </a:rPr>
                        <a:t> </a:t>
                      </a:r>
                      <a:r>
                        <a:rPr lang="en-US" sz="1000" b="0" spc="5" dirty="0" err="1">
                          <a:solidFill>
                            <a:schemeClr val="tx1"/>
                          </a:solidFill>
                          <a:effectLst/>
                        </a:rPr>
                        <a:t>al</a:t>
                      </a:r>
                      <a:r>
                        <a:rPr lang="en-US" sz="1000" b="0" spc="-15"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t</a:t>
                      </a:r>
                      <a:r>
                        <a:rPr lang="en-US" sz="1000" b="0" spc="10" dirty="0">
                          <a:solidFill>
                            <a:schemeClr val="tx1"/>
                          </a:solidFill>
                          <a:effectLst/>
                        </a:rPr>
                        <a:t> </a:t>
                      </a:r>
                      <a:r>
                        <a:rPr lang="en-US" sz="1000" b="0" spc="-15" dirty="0" err="1">
                          <a:solidFill>
                            <a:schemeClr val="tx1"/>
                          </a:solidFill>
                          <a:effectLst/>
                        </a:rPr>
                        <a:t>z</a:t>
                      </a:r>
                      <a:r>
                        <a:rPr lang="en-US" sz="1000" b="0" spc="5" dirty="0" err="1">
                          <a:solidFill>
                            <a:schemeClr val="tx1"/>
                          </a:solidFill>
                          <a:effectLst/>
                        </a:rPr>
                        <a:t>á</a:t>
                      </a:r>
                      <a:r>
                        <a:rPr lang="en-US" sz="1000" b="0" dirty="0" err="1">
                          <a:solidFill>
                            <a:schemeClr val="tx1"/>
                          </a:solidFill>
                          <a:effectLst/>
                        </a:rPr>
                        <a:t>r</a:t>
                      </a:r>
                      <a:r>
                        <a:rPr lang="en-US" sz="1000" b="0" spc="-25" dirty="0" err="1">
                          <a:solidFill>
                            <a:schemeClr val="tx1"/>
                          </a:solidFill>
                          <a:effectLst/>
                        </a:rPr>
                        <a:t>v</a:t>
                      </a:r>
                      <a:r>
                        <a:rPr lang="en-US" sz="1000" b="0" dirty="0" err="1">
                          <a:solidFill>
                            <a:schemeClr val="tx1"/>
                          </a:solidFill>
                          <a:effectLst/>
                        </a:rPr>
                        <a:t>a</a:t>
                      </a:r>
                      <a:r>
                        <a:rPr lang="en-US" sz="1000" b="0" spc="10" dirty="0">
                          <a:solidFill>
                            <a:schemeClr val="tx1"/>
                          </a:solidFill>
                          <a:effectLst/>
                        </a:rPr>
                        <a:t> </a:t>
                      </a:r>
                      <a:r>
                        <a:rPr lang="en-US" sz="1000" b="0" spc="5" dirty="0" err="1">
                          <a:solidFill>
                            <a:schemeClr val="tx1"/>
                          </a:solidFill>
                          <a:effectLst/>
                        </a:rPr>
                        <a:t>ta</a:t>
                      </a:r>
                      <a:r>
                        <a:rPr lang="en-US" sz="1000" b="0" spc="-25" dirty="0" err="1">
                          <a:solidFill>
                            <a:schemeClr val="tx1"/>
                          </a:solidFill>
                          <a:effectLst/>
                        </a:rPr>
                        <a:t>r</a:t>
                      </a:r>
                      <a:r>
                        <a:rPr lang="en-US" sz="1000" b="0" spc="5" dirty="0" err="1">
                          <a:solidFill>
                            <a:schemeClr val="tx1"/>
                          </a:solidFill>
                          <a:effectLst/>
                        </a:rPr>
                        <a:t>já</a:t>
                      </a:r>
                      <a:r>
                        <a:rPr lang="en-US" sz="1000" b="0" spc="-25" dirty="0" err="1">
                          <a:solidFill>
                            <a:schemeClr val="tx1"/>
                          </a:solidFill>
                          <a:effectLst/>
                        </a:rPr>
                        <a:t>k</a:t>
                      </a:r>
                      <a:r>
                        <a:rPr lang="en-US" sz="1000" b="0" dirty="0">
                          <a:solidFill>
                            <a:schemeClr val="tx1"/>
                          </a:solidFill>
                          <a:effectLst/>
                        </a:rPr>
                        <a:t>.</a:t>
                      </a:r>
                      <a:endParaRPr lang="hu-HU" sz="1000" b="0" dirty="0">
                        <a:solidFill>
                          <a:schemeClr val="tx1"/>
                        </a:solidFill>
                        <a:effectLst/>
                      </a:endParaRPr>
                    </a:p>
                    <a:p>
                      <a:pPr marL="104140" marR="60960" algn="just">
                        <a:lnSpc>
                          <a:spcPct val="100000"/>
                        </a:lnSpc>
                        <a:spcBef>
                          <a:spcPts val="190"/>
                        </a:spcBef>
                        <a:spcAft>
                          <a:spcPts val="0"/>
                        </a:spcAft>
                      </a:pPr>
                      <a:r>
                        <a:rPr lang="en-US" sz="1000" b="0" dirty="0">
                          <a:solidFill>
                            <a:schemeClr val="tx1"/>
                          </a:solidFill>
                          <a:effectLst/>
                        </a:rPr>
                        <a:t>-</a:t>
                      </a:r>
                      <a:r>
                        <a:rPr lang="en-US" sz="1000" b="0" spc="1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25" dirty="0" err="1">
                          <a:solidFill>
                            <a:schemeClr val="tx1"/>
                          </a:solidFill>
                          <a:effectLst/>
                        </a:rPr>
                        <a:t>k</a:t>
                      </a:r>
                      <a:r>
                        <a:rPr lang="en-US" sz="1000" b="0" dirty="0" err="1">
                          <a:solidFill>
                            <a:schemeClr val="tx1"/>
                          </a:solidFill>
                          <a:effectLst/>
                        </a:rPr>
                        <a:t>örn</a:t>
                      </a:r>
                      <a:r>
                        <a:rPr lang="en-US" sz="1000" b="0" spc="-25" dirty="0" err="1">
                          <a:solidFill>
                            <a:schemeClr val="tx1"/>
                          </a:solidFill>
                          <a:effectLst/>
                        </a:rPr>
                        <a:t>y</a:t>
                      </a:r>
                      <a:r>
                        <a:rPr lang="en-US" sz="1000" b="0" spc="5" dirty="0" err="1">
                          <a:solidFill>
                            <a:schemeClr val="tx1"/>
                          </a:solidFill>
                          <a:effectLst/>
                        </a:rPr>
                        <a:t>e</a:t>
                      </a:r>
                      <a:r>
                        <a:rPr lang="en-US" sz="1000" b="0" spc="-15" dirty="0" err="1">
                          <a:solidFill>
                            <a:schemeClr val="tx1"/>
                          </a:solidFill>
                          <a:effectLst/>
                        </a:rPr>
                        <a:t>z</a:t>
                      </a:r>
                      <a:r>
                        <a:rPr lang="en-US" sz="1000" b="0" spc="5" dirty="0" err="1">
                          <a:solidFill>
                            <a:schemeClr val="tx1"/>
                          </a:solidFill>
                          <a:effectLst/>
                        </a:rPr>
                        <a:t>et</a:t>
                      </a:r>
                      <a:r>
                        <a:rPr lang="en-US" sz="1000" b="0" dirty="0" err="1">
                          <a:solidFill>
                            <a:schemeClr val="tx1"/>
                          </a:solidFill>
                          <a:effectLst/>
                        </a:rPr>
                        <a:t>i</a:t>
                      </a:r>
                      <a:r>
                        <a:rPr lang="en-US" sz="1000" b="0" spc="15" dirty="0">
                          <a:solidFill>
                            <a:schemeClr val="tx1"/>
                          </a:solidFill>
                          <a:effectLst/>
                        </a:rPr>
                        <a:t> </a:t>
                      </a:r>
                      <a:r>
                        <a:rPr lang="en-US" sz="1000" b="0" spc="-15" dirty="0" err="1">
                          <a:solidFill>
                            <a:schemeClr val="tx1"/>
                          </a:solidFill>
                          <a:effectLst/>
                        </a:rPr>
                        <a:t>z</a:t>
                      </a:r>
                      <a:r>
                        <a:rPr lang="en-US" sz="1000" b="0" spc="5" dirty="0" err="1">
                          <a:solidFill>
                            <a:schemeClr val="tx1"/>
                          </a:solidFill>
                          <a:effectLst/>
                        </a:rPr>
                        <a:t>a</a:t>
                      </a:r>
                      <a:r>
                        <a:rPr lang="en-US" sz="1000" b="0" spc="-15" dirty="0" err="1">
                          <a:solidFill>
                            <a:schemeClr val="tx1"/>
                          </a:solidFill>
                          <a:effectLst/>
                        </a:rPr>
                        <a:t>j</a:t>
                      </a:r>
                      <a:r>
                        <a:rPr lang="en-US" sz="1000" b="0"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b</a:t>
                      </a:r>
                      <a:r>
                        <a:rPr lang="en-US" sz="1000" b="0" spc="-25" dirty="0" err="1">
                          <a:solidFill>
                            <a:schemeClr val="tx1"/>
                          </a:solidFill>
                          <a:effectLst/>
                        </a:rPr>
                        <a:t>o</a:t>
                      </a:r>
                      <a:r>
                        <a:rPr lang="en-US" sz="1000" b="0" spc="5" dirty="0" err="1">
                          <a:solidFill>
                            <a:schemeClr val="tx1"/>
                          </a:solidFill>
                          <a:effectLst/>
                        </a:rPr>
                        <a:t>c</a:t>
                      </a:r>
                      <a:r>
                        <a:rPr lang="en-US" sz="1000" b="0" spc="-10" dirty="0" err="1">
                          <a:solidFill>
                            <a:schemeClr val="tx1"/>
                          </a:solidFill>
                          <a:effectLst/>
                        </a:rPr>
                        <a:t>s</a:t>
                      </a:r>
                      <a:r>
                        <a:rPr lang="en-US" sz="1000" b="0" spc="-15" dirty="0" err="1">
                          <a:solidFill>
                            <a:schemeClr val="tx1"/>
                          </a:solidFill>
                          <a:effectLst/>
                        </a:rPr>
                        <a:t>á</a:t>
                      </a:r>
                      <a:r>
                        <a:rPr lang="en-US" sz="1000" b="0" spc="5" dirty="0" err="1">
                          <a:solidFill>
                            <a:schemeClr val="tx1"/>
                          </a:solidFill>
                          <a:effectLst/>
                        </a:rPr>
                        <a:t>tá</a:t>
                      </a:r>
                      <a:r>
                        <a:rPr lang="en-US" sz="1000" b="0" spc="-10" dirty="0" err="1">
                          <a:solidFill>
                            <a:schemeClr val="tx1"/>
                          </a:solidFill>
                          <a:effectLst/>
                        </a:rPr>
                        <a:t>ss</a:t>
                      </a:r>
                      <a:r>
                        <a:rPr lang="en-US" sz="1000" b="0" spc="-15" dirty="0" err="1">
                          <a:solidFill>
                            <a:schemeClr val="tx1"/>
                          </a:solidFill>
                          <a:effectLst/>
                        </a:rPr>
                        <a:t>a</a:t>
                      </a:r>
                      <a:r>
                        <a:rPr lang="en-US" sz="1000" b="0" dirty="0" err="1">
                          <a:solidFill>
                            <a:schemeClr val="tx1"/>
                          </a:solidFill>
                          <a:effectLst/>
                        </a:rPr>
                        <a:t>l</a:t>
                      </a:r>
                      <a:r>
                        <a:rPr lang="en-US" sz="1000" b="0" spc="55" dirty="0">
                          <a:solidFill>
                            <a:schemeClr val="tx1"/>
                          </a:solidFill>
                          <a:effectLst/>
                        </a:rPr>
                        <a:t> </a:t>
                      </a:r>
                      <a:r>
                        <a:rPr lang="en-US" sz="1000" b="0" spc="-25" dirty="0" err="1">
                          <a:solidFill>
                            <a:schemeClr val="tx1"/>
                          </a:solidFill>
                          <a:effectLst/>
                        </a:rPr>
                        <a:t>ü</a:t>
                      </a:r>
                      <a:r>
                        <a:rPr lang="en-US" sz="1000" b="0" spc="5" dirty="0" err="1">
                          <a:solidFill>
                            <a:schemeClr val="tx1"/>
                          </a:solidFill>
                          <a:effectLst/>
                        </a:rPr>
                        <a:t>z</a:t>
                      </a:r>
                      <a:r>
                        <a:rPr lang="en-US" sz="1000" b="0" spc="-15" dirty="0" err="1">
                          <a:solidFill>
                            <a:schemeClr val="tx1"/>
                          </a:solidFill>
                          <a:effectLst/>
                        </a:rPr>
                        <a:t>e</a:t>
                      </a:r>
                      <a:r>
                        <a:rPr lang="en-US" sz="1000" b="0" spc="5" dirty="0" err="1">
                          <a:solidFill>
                            <a:schemeClr val="tx1"/>
                          </a:solidFill>
                          <a:effectLst/>
                        </a:rPr>
                        <a:t>m</a:t>
                      </a:r>
                      <a:r>
                        <a:rPr lang="en-US" sz="1000" b="0" spc="-15"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ő</a:t>
                      </a:r>
                      <a:r>
                        <a:rPr lang="en-US" sz="1000" b="0" spc="5" dirty="0">
                          <a:solidFill>
                            <a:schemeClr val="tx1"/>
                          </a:solidFill>
                          <a:effectLst/>
                        </a:rPr>
                        <a:t> </a:t>
                      </a:r>
                      <a:r>
                        <a:rPr lang="en-US" sz="1000" b="0" spc="-1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e</a:t>
                      </a:r>
                      <a:r>
                        <a:rPr lang="en-US" sz="1000" b="0" spc="5" dirty="0" err="1">
                          <a:solidFill>
                            <a:schemeClr val="tx1"/>
                          </a:solidFill>
                          <a:effectLst/>
                        </a:rPr>
                        <a:t>ll</a:t>
                      </a:r>
                      <a:r>
                        <a:rPr lang="en-US" sz="1000" b="0" spc="-25" dirty="0" err="1">
                          <a:solidFill>
                            <a:schemeClr val="tx1"/>
                          </a:solidFill>
                          <a:effectLst/>
                        </a:rPr>
                        <a:t>ő</a:t>
                      </a:r>
                      <a:r>
                        <a:rPr lang="en-US" sz="1000" b="0" spc="30" dirty="0" err="1">
                          <a:solidFill>
                            <a:schemeClr val="tx1"/>
                          </a:solidFill>
                          <a:effectLst/>
                        </a:rPr>
                        <a:t>z</a:t>
                      </a:r>
                      <a:r>
                        <a:rPr lang="en-US" sz="1000" b="0" spc="-15" dirty="0" err="1">
                          <a:solidFill>
                            <a:schemeClr val="tx1"/>
                          </a:solidFill>
                          <a:effectLst/>
                        </a:rPr>
                        <a:t>t</a:t>
                      </a:r>
                      <a:r>
                        <a:rPr lang="en-US" sz="1000" b="0" spc="5" dirty="0" err="1">
                          <a:solidFill>
                            <a:schemeClr val="tx1"/>
                          </a:solidFill>
                          <a:effectLst/>
                        </a:rPr>
                        <a:t>e</a:t>
                      </a:r>
                      <a:r>
                        <a:rPr lang="en-US" sz="1000" b="0" spc="-15" dirty="0" err="1">
                          <a:solidFill>
                            <a:schemeClr val="tx1"/>
                          </a:solidFill>
                          <a:effectLst/>
                        </a:rPr>
                        <a:t>t</a:t>
                      </a:r>
                      <a:r>
                        <a:rPr lang="en-US" sz="1000" b="0" dirty="0" err="1">
                          <a:solidFill>
                            <a:schemeClr val="tx1"/>
                          </a:solidFill>
                          <a:effectLst/>
                        </a:rPr>
                        <a:t>ő</a:t>
                      </a:r>
                      <a:r>
                        <a:rPr lang="en-US" sz="1000" b="0" dirty="0">
                          <a:solidFill>
                            <a:schemeClr val="tx1"/>
                          </a:solidFill>
                          <a:effectLst/>
                        </a:rPr>
                        <a:t> </a:t>
                      </a:r>
                      <a:r>
                        <a:rPr lang="en-US" sz="1000" b="0" dirty="0" err="1">
                          <a:solidFill>
                            <a:schemeClr val="tx1"/>
                          </a:solidFill>
                          <a:effectLst/>
                        </a:rPr>
                        <a:t>b</a:t>
                      </a:r>
                      <a:r>
                        <a:rPr lang="en-US" sz="1000" b="0" spc="5" dirty="0" err="1">
                          <a:solidFill>
                            <a:schemeClr val="tx1"/>
                          </a:solidFill>
                          <a:effectLst/>
                        </a:rPr>
                        <a:t>e</a:t>
                      </a:r>
                      <a:r>
                        <a:rPr lang="en-US" sz="1000" b="0" dirty="0" err="1">
                          <a:solidFill>
                            <a:schemeClr val="tx1"/>
                          </a:solidFill>
                          <a:effectLst/>
                        </a:rPr>
                        <a:t>r</a:t>
                      </a:r>
                      <a:r>
                        <a:rPr lang="en-US" sz="1000" b="0" spc="10" dirty="0" err="1">
                          <a:solidFill>
                            <a:schemeClr val="tx1"/>
                          </a:solidFill>
                          <a:effectLst/>
                        </a:rPr>
                        <a:t>e</a:t>
                      </a:r>
                      <a:r>
                        <a:rPr lang="en-US" sz="1000" b="0" spc="-25" dirty="0" err="1">
                          <a:solidFill>
                            <a:schemeClr val="tx1"/>
                          </a:solidFill>
                          <a:effectLst/>
                        </a:rPr>
                        <a:t>n</a:t>
                      </a:r>
                      <a:r>
                        <a:rPr lang="en-US" sz="1000" b="0" dirty="0" err="1">
                          <a:solidFill>
                            <a:schemeClr val="tx1"/>
                          </a:solidFill>
                          <a:effectLst/>
                        </a:rPr>
                        <a:t>d</a:t>
                      </a:r>
                      <a:r>
                        <a:rPr lang="en-US" sz="1000" b="0" spc="-15" dirty="0" err="1">
                          <a:solidFill>
                            <a:schemeClr val="tx1"/>
                          </a:solidFill>
                          <a:effectLst/>
                        </a:rPr>
                        <a:t>e</a:t>
                      </a:r>
                      <a:r>
                        <a:rPr lang="en-US" sz="1000" b="0" spc="5" dirty="0" err="1">
                          <a:solidFill>
                            <a:schemeClr val="tx1"/>
                          </a:solidFill>
                          <a:effectLst/>
                        </a:rPr>
                        <a:t>zé</a:t>
                      </a:r>
                      <a:r>
                        <a:rPr lang="en-US" sz="1000" b="0" spc="-10" dirty="0" err="1">
                          <a:solidFill>
                            <a:schemeClr val="tx1"/>
                          </a:solidFill>
                          <a:effectLst/>
                        </a:rPr>
                        <a:t>s</a:t>
                      </a:r>
                      <a:r>
                        <a:rPr lang="en-US" sz="1000" b="0" spc="-15" dirty="0" err="1">
                          <a:solidFill>
                            <a:schemeClr val="tx1"/>
                          </a:solidFill>
                          <a:effectLst/>
                        </a:rPr>
                        <a:t>e</a:t>
                      </a:r>
                      <a:r>
                        <a:rPr lang="en-US" sz="1000" b="0" dirty="0" err="1">
                          <a:solidFill>
                            <a:schemeClr val="tx1"/>
                          </a:solidFill>
                          <a:effectLst/>
                        </a:rPr>
                        <a:t>k</a:t>
                      </a:r>
                      <a:r>
                        <a:rPr lang="en-US" sz="1000" b="0" spc="-15" dirty="0" err="1">
                          <a:solidFill>
                            <a:schemeClr val="tx1"/>
                          </a:solidFill>
                          <a:effectLst/>
                        </a:rPr>
                        <a:t>e</a:t>
                      </a:r>
                      <a:r>
                        <a:rPr lang="en-US" sz="1000" b="0" dirty="0" err="1">
                          <a:solidFill>
                            <a:schemeClr val="tx1"/>
                          </a:solidFill>
                          <a:effectLst/>
                        </a:rPr>
                        <a:t>t</a:t>
                      </a:r>
                      <a:r>
                        <a:rPr lang="en-US" sz="1000" b="0" spc="10" dirty="0">
                          <a:solidFill>
                            <a:schemeClr val="tx1"/>
                          </a:solidFill>
                          <a:effectLst/>
                        </a:rPr>
                        <a:t> </a:t>
                      </a:r>
                      <a:r>
                        <a:rPr lang="en-US" sz="1000" b="0" spc="5" dirty="0" err="1">
                          <a:solidFill>
                            <a:schemeClr val="tx1"/>
                          </a:solidFill>
                          <a:effectLst/>
                        </a:rPr>
                        <a:t>a</a:t>
                      </a:r>
                      <a:r>
                        <a:rPr lang="en-US" sz="1000" b="0" dirty="0" err="1">
                          <a:solidFill>
                            <a:schemeClr val="tx1"/>
                          </a:solidFill>
                          <a:effectLst/>
                        </a:rPr>
                        <a:t>u</a:t>
                      </a:r>
                      <a:r>
                        <a:rPr lang="en-US" sz="1000" b="0" spc="5" dirty="0" err="1">
                          <a:solidFill>
                            <a:schemeClr val="tx1"/>
                          </a:solidFill>
                          <a:effectLst/>
                        </a:rPr>
                        <a:t>t</a:t>
                      </a:r>
                      <a:r>
                        <a:rPr lang="en-US" sz="1000" b="0" spc="-25" dirty="0" err="1">
                          <a:solidFill>
                            <a:schemeClr val="tx1"/>
                          </a:solidFill>
                          <a:effectLst/>
                        </a:rPr>
                        <a:t>o</a:t>
                      </a:r>
                      <a:r>
                        <a:rPr lang="en-US" sz="1000" b="0" spc="-15" dirty="0" err="1">
                          <a:solidFill>
                            <a:schemeClr val="tx1"/>
                          </a:solidFill>
                          <a:effectLst/>
                        </a:rPr>
                        <a:t>m</a:t>
                      </a:r>
                      <a:r>
                        <a:rPr lang="en-US" sz="1000" b="0" spc="5" dirty="0" err="1">
                          <a:solidFill>
                            <a:schemeClr val="tx1"/>
                          </a:solidFill>
                          <a:effectLst/>
                        </a:rPr>
                        <a:t>at</a:t>
                      </a:r>
                      <a:r>
                        <a:rPr lang="en-US" sz="1000" b="0" spc="-15" dirty="0" err="1">
                          <a:solidFill>
                            <a:schemeClr val="tx1"/>
                          </a:solidFill>
                          <a:effectLst/>
                        </a:rPr>
                        <a:t>i</a:t>
                      </a:r>
                      <a:r>
                        <a:rPr lang="en-US" sz="1000" b="0" dirty="0" err="1">
                          <a:solidFill>
                            <a:schemeClr val="tx1"/>
                          </a:solidFill>
                          <a:effectLst/>
                        </a:rPr>
                        <a:t>ka</a:t>
                      </a:r>
                      <a:r>
                        <a:rPr lang="en-US" sz="1000" b="0" spc="15" dirty="0">
                          <a:solidFill>
                            <a:schemeClr val="tx1"/>
                          </a:solidFill>
                          <a:effectLst/>
                        </a:rPr>
                        <a:t> </a:t>
                      </a:r>
                      <a:r>
                        <a:rPr lang="en-US" sz="1000" b="0" dirty="0" err="1">
                          <a:solidFill>
                            <a:schemeClr val="tx1"/>
                          </a:solidFill>
                          <a:effectLst/>
                        </a:rPr>
                        <a:t>v</a:t>
                      </a:r>
                      <a:r>
                        <a:rPr lang="en-US" sz="1000" b="0" spc="-15" dirty="0" err="1">
                          <a:solidFill>
                            <a:schemeClr val="tx1"/>
                          </a:solidFill>
                          <a:effectLst/>
                        </a:rPr>
                        <a:t>e</a:t>
                      </a:r>
                      <a:r>
                        <a:rPr lang="en-US" sz="1000" b="0" spc="5" dirty="0" err="1">
                          <a:solidFill>
                            <a:schemeClr val="tx1"/>
                          </a:solidFill>
                          <a:effectLst/>
                        </a:rPr>
                        <a:t>zé</a:t>
                      </a:r>
                      <a:r>
                        <a:rPr lang="en-US" sz="1000" b="0" spc="-25" dirty="0" err="1">
                          <a:solidFill>
                            <a:schemeClr val="tx1"/>
                          </a:solidFill>
                          <a:effectLst/>
                        </a:rPr>
                        <a:t>r</a:t>
                      </a:r>
                      <a:r>
                        <a:rPr lang="en-US" sz="1000" b="0" spc="5" dirty="0" err="1">
                          <a:solidFill>
                            <a:schemeClr val="tx1"/>
                          </a:solidFill>
                          <a:effectLst/>
                        </a:rPr>
                        <a:t>l</a:t>
                      </a:r>
                      <a:r>
                        <a:rPr lang="en-US" sz="1000" b="0" spc="-15" dirty="0" err="1">
                          <a:solidFill>
                            <a:schemeClr val="tx1"/>
                          </a:solidFill>
                          <a:effectLst/>
                        </a:rPr>
                        <a:t>i</a:t>
                      </a:r>
                      <a:r>
                        <a:rPr lang="en-US" sz="1000" b="0" dirty="0">
                          <a:solidFill>
                            <a:schemeClr val="tx1"/>
                          </a:solidFill>
                          <a:effectLst/>
                        </a:rPr>
                        <a:t>,</a:t>
                      </a:r>
                      <a:r>
                        <a:rPr lang="en-US" sz="1000" b="0" spc="15" dirty="0">
                          <a:solidFill>
                            <a:schemeClr val="tx1"/>
                          </a:solidFill>
                          <a:effectLst/>
                        </a:rPr>
                        <a:t> </a:t>
                      </a:r>
                      <a:r>
                        <a:rPr lang="en-US" sz="1000" b="0" spc="-15" dirty="0" err="1">
                          <a:solidFill>
                            <a:schemeClr val="tx1"/>
                          </a:solidFill>
                          <a:effectLst/>
                        </a:rPr>
                        <a:t>e</a:t>
                      </a:r>
                      <a:r>
                        <a:rPr lang="en-US" sz="1000" b="0" dirty="0" err="1">
                          <a:solidFill>
                            <a:schemeClr val="tx1"/>
                          </a:solidFill>
                          <a:effectLst/>
                        </a:rPr>
                        <a:t>z</a:t>
                      </a:r>
                      <a:r>
                        <a:rPr lang="en-US" sz="1000" b="0" spc="30" dirty="0">
                          <a:solidFill>
                            <a:schemeClr val="tx1"/>
                          </a:solidFill>
                          <a:effectLst/>
                        </a:rPr>
                        <a:t> </a:t>
                      </a:r>
                      <a:r>
                        <a:rPr lang="en-US" sz="1000" b="0" spc="-25" dirty="0" err="1">
                          <a:solidFill>
                            <a:schemeClr val="tx1"/>
                          </a:solidFill>
                          <a:effectLst/>
                        </a:rPr>
                        <a:t>h</a:t>
                      </a:r>
                      <a:r>
                        <a:rPr lang="en-US" sz="1000" b="0" spc="5" dirty="0" err="1">
                          <a:solidFill>
                            <a:schemeClr val="tx1"/>
                          </a:solidFill>
                          <a:effectLst/>
                        </a:rPr>
                        <a:t>a</a:t>
                      </a:r>
                      <a:r>
                        <a:rPr lang="en-US" sz="1000" b="0" dirty="0" err="1">
                          <a:solidFill>
                            <a:schemeClr val="tx1"/>
                          </a:solidFill>
                          <a:effectLst/>
                        </a:rPr>
                        <a:t>ng</a:t>
                      </a:r>
                      <a:r>
                        <a:rPr lang="en-US" sz="1000" b="0" spc="-25" dirty="0" err="1">
                          <a:solidFill>
                            <a:schemeClr val="tx1"/>
                          </a:solidFill>
                          <a:effectLst/>
                        </a:rPr>
                        <a:t>o</a:t>
                      </a:r>
                      <a:r>
                        <a:rPr lang="en-US" sz="1000" b="0" spc="5" dirty="0" err="1">
                          <a:solidFill>
                            <a:schemeClr val="tx1"/>
                          </a:solidFill>
                          <a:effectLst/>
                        </a:rPr>
                        <a:t>l</a:t>
                      </a:r>
                      <a:r>
                        <a:rPr lang="en-US" sz="1000" b="0" spc="-15" dirty="0" err="1">
                          <a:solidFill>
                            <a:schemeClr val="tx1"/>
                          </a:solidFill>
                          <a:effectLst/>
                        </a:rPr>
                        <a:t>j</a:t>
                      </a:r>
                      <a:r>
                        <a:rPr lang="en-US" sz="1000" b="0" dirty="0" err="1">
                          <a:solidFill>
                            <a:schemeClr val="tx1"/>
                          </a:solidFill>
                          <a:effectLst/>
                        </a:rPr>
                        <a:t>a</a:t>
                      </a:r>
                      <a:r>
                        <a:rPr lang="en-US" sz="1000" b="0" spc="35" dirty="0">
                          <a:solidFill>
                            <a:schemeClr val="tx1"/>
                          </a:solidFill>
                          <a:effectLst/>
                        </a:rPr>
                        <a:t> </a:t>
                      </a:r>
                      <a:r>
                        <a:rPr lang="en-US" sz="1000" b="0" dirty="0" err="1">
                          <a:solidFill>
                            <a:schemeClr val="tx1"/>
                          </a:solidFill>
                          <a:effectLst/>
                        </a:rPr>
                        <a:t>ö</a:t>
                      </a:r>
                      <a:r>
                        <a:rPr lang="en-US" sz="1000" b="0" spc="-10" dirty="0" err="1">
                          <a:solidFill>
                            <a:schemeClr val="tx1"/>
                          </a:solidFill>
                          <a:effectLst/>
                        </a:rPr>
                        <a:t>s</a:t>
                      </a:r>
                      <a:r>
                        <a:rPr lang="en-US" sz="1000" b="0" spc="-30" dirty="0" err="1">
                          <a:solidFill>
                            <a:schemeClr val="tx1"/>
                          </a:solidFill>
                          <a:effectLst/>
                        </a:rPr>
                        <a:t>s</a:t>
                      </a:r>
                      <a:r>
                        <a:rPr lang="en-US" sz="1000" b="0" spc="5" dirty="0" err="1">
                          <a:solidFill>
                            <a:schemeClr val="tx1"/>
                          </a:solidFill>
                          <a:effectLst/>
                        </a:rPr>
                        <a:t>z</a:t>
                      </a:r>
                      <a:r>
                        <a:rPr lang="en-US" sz="1000" b="0" dirty="0" err="1">
                          <a:solidFill>
                            <a:schemeClr val="tx1"/>
                          </a:solidFill>
                          <a:effectLst/>
                        </a:rPr>
                        <a:t>e</a:t>
                      </a:r>
                      <a:r>
                        <a:rPr lang="en-US" sz="1000" b="0" dirty="0">
                          <a:solidFill>
                            <a:schemeClr val="tx1"/>
                          </a:solidFill>
                          <a:effectLst/>
                        </a:rPr>
                        <a:t> a </a:t>
                      </a:r>
                      <a:r>
                        <a:rPr lang="en-US" sz="1000" b="0" spc="5" dirty="0" err="1">
                          <a:solidFill>
                            <a:schemeClr val="tx1"/>
                          </a:solidFill>
                          <a:effectLst/>
                        </a:rPr>
                        <a:t>lé</a:t>
                      </a:r>
                      <a:r>
                        <a:rPr lang="en-US" sz="1000" b="0" dirty="0" err="1">
                          <a:solidFill>
                            <a:schemeClr val="tx1"/>
                          </a:solidFill>
                          <a:effectLst/>
                        </a:rPr>
                        <a:t>g</a:t>
                      </a:r>
                      <a:r>
                        <a:rPr lang="en-US" sz="1000" b="0" spc="-25" dirty="0" err="1">
                          <a:solidFill>
                            <a:schemeClr val="tx1"/>
                          </a:solidFill>
                          <a:effectLst/>
                        </a:rPr>
                        <a:t>b</a:t>
                      </a:r>
                      <a:r>
                        <a:rPr lang="en-US" sz="1000" b="0" spc="5" dirty="0" err="1">
                          <a:solidFill>
                            <a:schemeClr val="tx1"/>
                          </a:solidFill>
                          <a:effectLst/>
                        </a:rPr>
                        <a:t>e</a:t>
                      </a:r>
                      <a:r>
                        <a:rPr lang="en-US" sz="1000" b="0" spc="-15" dirty="0" err="1">
                          <a:solidFill>
                            <a:schemeClr val="tx1"/>
                          </a:solidFill>
                          <a:effectLst/>
                        </a:rPr>
                        <a:t>e</a:t>
                      </a:r>
                      <a:r>
                        <a:rPr lang="en-US" sz="1000" b="0" spc="5" dirty="0" err="1">
                          <a:solidFill>
                            <a:schemeClr val="tx1"/>
                          </a:solidFill>
                          <a:effectLst/>
                        </a:rPr>
                        <a:t>jt</a:t>
                      </a:r>
                      <a:r>
                        <a:rPr lang="en-US" sz="1000" b="0" spc="-25" dirty="0" err="1">
                          <a:solidFill>
                            <a:schemeClr val="tx1"/>
                          </a:solidFill>
                          <a:effectLst/>
                        </a:rPr>
                        <a:t>ő</a:t>
                      </a:r>
                      <a:r>
                        <a:rPr lang="en-US" sz="1000" b="0" dirty="0" err="1">
                          <a:solidFill>
                            <a:schemeClr val="tx1"/>
                          </a:solidFill>
                          <a:effectLst/>
                        </a:rPr>
                        <a:t>k</a:t>
                      </a:r>
                      <a:r>
                        <a:rPr lang="en-US" sz="1000" b="0" spc="10" dirty="0">
                          <a:solidFill>
                            <a:schemeClr val="tx1"/>
                          </a:solidFill>
                          <a:effectLst/>
                        </a:rPr>
                        <a:t> </a:t>
                      </a:r>
                      <a:r>
                        <a:rPr lang="en-US" sz="1000" b="0" spc="5"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dirty="0">
                          <a:solidFill>
                            <a:schemeClr val="tx1"/>
                          </a:solidFill>
                          <a:effectLst/>
                        </a:rPr>
                        <a:t>a</a:t>
                      </a:r>
                      <a:r>
                        <a:rPr lang="en-US" sz="1000" b="0" spc="25" dirty="0">
                          <a:solidFill>
                            <a:schemeClr val="tx1"/>
                          </a:solidFill>
                          <a:effectLst/>
                        </a:rPr>
                        <a:t> </a:t>
                      </a:r>
                      <a:r>
                        <a:rPr lang="en-US" sz="1000" b="0" spc="-25" dirty="0" err="1">
                          <a:solidFill>
                            <a:schemeClr val="tx1"/>
                          </a:solidFill>
                          <a:effectLst/>
                        </a:rPr>
                        <a:t>v</a:t>
                      </a:r>
                      <a:r>
                        <a:rPr lang="en-US" sz="1000" b="0" spc="5" dirty="0" err="1">
                          <a:solidFill>
                            <a:schemeClr val="tx1"/>
                          </a:solidFill>
                          <a:effectLst/>
                        </a:rPr>
                        <a:t>e</a:t>
                      </a:r>
                      <a:r>
                        <a:rPr lang="en-US" sz="1000" b="0" dirty="0" err="1">
                          <a:solidFill>
                            <a:schemeClr val="tx1"/>
                          </a:solidFill>
                          <a:effectLst/>
                        </a:rPr>
                        <a:t>n</a:t>
                      </a:r>
                      <a:r>
                        <a:rPr lang="en-US" sz="1000" b="0" spc="-15" dirty="0" err="1">
                          <a:solidFill>
                            <a:schemeClr val="tx1"/>
                          </a:solidFill>
                          <a:effectLst/>
                        </a:rPr>
                        <a:t>t</a:t>
                      </a:r>
                      <a:r>
                        <a:rPr lang="en-US" sz="1000" b="0" spc="5" dirty="0" err="1">
                          <a:solidFill>
                            <a:schemeClr val="tx1"/>
                          </a:solidFill>
                          <a:effectLst/>
                        </a:rPr>
                        <a:t>i</a:t>
                      </a:r>
                      <a:r>
                        <a:rPr lang="en-US" sz="1000" b="0" spc="-15" dirty="0" err="1">
                          <a:solidFill>
                            <a:schemeClr val="tx1"/>
                          </a:solidFill>
                          <a:effectLst/>
                        </a:rPr>
                        <a:t>l</a:t>
                      </a:r>
                      <a:r>
                        <a:rPr lang="en-US" sz="1000" b="0" spc="5" dirty="0" err="1">
                          <a:solidFill>
                            <a:schemeClr val="tx1"/>
                          </a:solidFill>
                          <a:effectLst/>
                        </a:rPr>
                        <a:t>át</a:t>
                      </a:r>
                      <a:r>
                        <a:rPr lang="en-US" sz="1000" b="0" dirty="0" err="1">
                          <a:solidFill>
                            <a:schemeClr val="tx1"/>
                          </a:solidFill>
                          <a:effectLst/>
                        </a:rPr>
                        <a:t>o</a:t>
                      </a:r>
                      <a:r>
                        <a:rPr lang="en-US" sz="1000" b="0" spc="-25" dirty="0" err="1">
                          <a:solidFill>
                            <a:schemeClr val="tx1"/>
                          </a:solidFill>
                          <a:effectLst/>
                        </a:rPr>
                        <a:t>r</a:t>
                      </a:r>
                      <a:r>
                        <a:rPr lang="en-US" sz="1000" b="0" dirty="0" err="1">
                          <a:solidFill>
                            <a:schemeClr val="tx1"/>
                          </a:solidFill>
                          <a:effectLst/>
                        </a:rPr>
                        <a:t>ok</a:t>
                      </a:r>
                      <a:r>
                        <a:rPr lang="en-US" sz="1000" b="0" spc="5" dirty="0">
                          <a:solidFill>
                            <a:schemeClr val="tx1"/>
                          </a:solidFill>
                          <a:effectLst/>
                        </a:rPr>
                        <a:t> </a:t>
                      </a:r>
                      <a:r>
                        <a:rPr lang="en-US" sz="1000" b="0" spc="5" dirty="0" err="1">
                          <a:solidFill>
                            <a:schemeClr val="tx1"/>
                          </a:solidFill>
                          <a:effectLst/>
                        </a:rPr>
                        <a:t>m</a:t>
                      </a:r>
                      <a:r>
                        <a:rPr lang="en-US" sz="1000" b="0" dirty="0" err="1">
                          <a:solidFill>
                            <a:schemeClr val="tx1"/>
                          </a:solidFill>
                          <a:effectLst/>
                        </a:rPr>
                        <a:t>ű</a:t>
                      </a:r>
                      <a:r>
                        <a:rPr lang="en-US" sz="1000" b="0" spc="-25" dirty="0" err="1">
                          <a:solidFill>
                            <a:schemeClr val="tx1"/>
                          </a:solidFill>
                          <a:effectLst/>
                        </a:rPr>
                        <a:t>k</a:t>
                      </a:r>
                      <a:r>
                        <a:rPr lang="en-US" sz="1000" b="0" dirty="0" err="1">
                          <a:solidFill>
                            <a:schemeClr val="tx1"/>
                          </a:solidFill>
                          <a:effectLst/>
                        </a:rPr>
                        <a:t>öd</a:t>
                      </a:r>
                      <a:r>
                        <a:rPr lang="en-US" sz="1000" b="0" spc="5" dirty="0" err="1">
                          <a:solidFill>
                            <a:schemeClr val="tx1"/>
                          </a:solidFill>
                          <a:effectLst/>
                        </a:rPr>
                        <a:t>é</a:t>
                      </a:r>
                      <a:r>
                        <a:rPr lang="en-US" sz="1000" b="0" spc="-30" dirty="0" err="1">
                          <a:solidFill>
                            <a:schemeClr val="tx1"/>
                          </a:solidFill>
                          <a:effectLst/>
                        </a:rPr>
                        <a:t>s</a:t>
                      </a:r>
                      <a:r>
                        <a:rPr lang="en-US" sz="1000" b="0" spc="5" dirty="0" err="1">
                          <a:solidFill>
                            <a:schemeClr val="tx1"/>
                          </a:solidFill>
                          <a:effectLst/>
                        </a:rPr>
                        <a:t>é</a:t>
                      </a:r>
                      <a:r>
                        <a:rPr lang="en-US" sz="1000" b="0" spc="-15" dirty="0" err="1">
                          <a:solidFill>
                            <a:schemeClr val="tx1"/>
                          </a:solidFill>
                          <a:effectLst/>
                        </a:rPr>
                        <a:t>t</a:t>
                      </a:r>
                      <a:r>
                        <a:rPr lang="en-US" sz="1000" b="0" dirty="0">
                          <a:solidFill>
                            <a:schemeClr val="tx1"/>
                          </a:solidFill>
                          <a:effectLst/>
                        </a:rPr>
                        <a:t>.</a:t>
                      </a:r>
                      <a:endParaRPr lang="hu-HU" sz="1000" b="0" dirty="0">
                        <a:solidFill>
                          <a:schemeClr val="tx1"/>
                        </a:solidFill>
                        <a:effectLst/>
                      </a:endParaRPr>
                    </a:p>
                    <a:p>
                      <a:pPr marL="104140" algn="just">
                        <a:spcBef>
                          <a:spcPts val="180"/>
                        </a:spcBef>
                        <a:spcAft>
                          <a:spcPts val="0"/>
                        </a:spcAft>
                      </a:pPr>
                      <a:r>
                        <a:rPr lang="en-US" sz="1000" b="0" dirty="0">
                          <a:solidFill>
                            <a:schemeClr val="tx1"/>
                          </a:solidFill>
                          <a:effectLst/>
                        </a:rPr>
                        <a:t>-</a:t>
                      </a:r>
                      <a:r>
                        <a:rPr lang="en-US" sz="1000" b="0" spc="1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25" dirty="0" err="1">
                          <a:solidFill>
                            <a:schemeClr val="tx1"/>
                          </a:solidFill>
                          <a:effectLst/>
                        </a:rPr>
                        <a:t>b</a:t>
                      </a:r>
                      <a:r>
                        <a:rPr lang="en-US" sz="1000" b="0" spc="5" dirty="0" err="1">
                          <a:solidFill>
                            <a:schemeClr val="tx1"/>
                          </a:solidFill>
                          <a:effectLst/>
                        </a:rPr>
                        <a:t>e</a:t>
                      </a:r>
                      <a:r>
                        <a:rPr lang="en-US" sz="1000" b="0" spc="-25" dirty="0" err="1">
                          <a:solidFill>
                            <a:schemeClr val="tx1"/>
                          </a:solidFill>
                          <a:effectLst/>
                        </a:rPr>
                        <a:t>r</a:t>
                      </a:r>
                      <a:r>
                        <a:rPr lang="en-US" sz="1000" b="0" spc="5" dirty="0" err="1">
                          <a:solidFill>
                            <a:schemeClr val="tx1"/>
                          </a:solidFill>
                          <a:effectLst/>
                        </a:rPr>
                        <a:t>e</a:t>
                      </a:r>
                      <a:r>
                        <a:rPr lang="en-US" sz="1000" b="0" dirty="0" err="1">
                          <a:solidFill>
                            <a:schemeClr val="tx1"/>
                          </a:solidFill>
                          <a:effectLst/>
                        </a:rPr>
                        <a:t>nd</a:t>
                      </a:r>
                      <a:r>
                        <a:rPr lang="en-US" sz="1000" b="0" spc="-15" dirty="0" err="1">
                          <a:solidFill>
                            <a:schemeClr val="tx1"/>
                          </a:solidFill>
                          <a:effectLst/>
                        </a:rPr>
                        <a:t>e</a:t>
                      </a:r>
                      <a:r>
                        <a:rPr lang="en-US" sz="1000" b="0" spc="5" dirty="0" err="1">
                          <a:solidFill>
                            <a:schemeClr val="tx1"/>
                          </a:solidFill>
                          <a:effectLst/>
                        </a:rPr>
                        <a:t>zé</a:t>
                      </a:r>
                      <a:r>
                        <a:rPr lang="en-US" sz="1000" b="0" spc="-30" dirty="0" err="1">
                          <a:solidFill>
                            <a:schemeClr val="tx1"/>
                          </a:solidFill>
                          <a:effectLst/>
                        </a:rPr>
                        <a:t>s</a:t>
                      </a:r>
                      <a:r>
                        <a:rPr lang="en-US" sz="1000" b="0" spc="5" dirty="0" err="1">
                          <a:solidFill>
                            <a:schemeClr val="tx1"/>
                          </a:solidFill>
                          <a:effectLst/>
                        </a:rPr>
                        <a:t>e</a:t>
                      </a:r>
                      <a:r>
                        <a:rPr lang="en-US" sz="1000" b="0" dirty="0" err="1">
                          <a:solidFill>
                            <a:schemeClr val="tx1"/>
                          </a:solidFill>
                          <a:effectLst/>
                        </a:rPr>
                        <a:t>k</a:t>
                      </a:r>
                      <a:r>
                        <a:rPr lang="en-US" sz="1000" b="0" spc="-15" dirty="0" err="1">
                          <a:solidFill>
                            <a:schemeClr val="tx1"/>
                          </a:solidFill>
                          <a:effectLst/>
                        </a:rPr>
                        <a:t>e</a:t>
                      </a:r>
                      <a:r>
                        <a:rPr lang="en-US" sz="1000" b="0" dirty="0" err="1">
                          <a:solidFill>
                            <a:schemeClr val="tx1"/>
                          </a:solidFill>
                          <a:effectLst/>
                        </a:rPr>
                        <a:t>t</a:t>
                      </a:r>
                      <a:r>
                        <a:rPr lang="en-US" sz="1000" b="0" spc="20" dirty="0">
                          <a:solidFill>
                            <a:schemeClr val="tx1"/>
                          </a:solidFill>
                          <a:effectLst/>
                        </a:rPr>
                        <a:t> </a:t>
                      </a:r>
                      <a:r>
                        <a:rPr lang="en-US" sz="1000" b="0" spc="5" dirty="0" err="1">
                          <a:solidFill>
                            <a:schemeClr val="tx1"/>
                          </a:solidFill>
                          <a:effectLst/>
                        </a:rPr>
                        <a:t>m</a:t>
                      </a:r>
                      <a:r>
                        <a:rPr lang="en-US" sz="1000" b="0" spc="-15" dirty="0" err="1">
                          <a:solidFill>
                            <a:schemeClr val="tx1"/>
                          </a:solidFill>
                          <a:effectLst/>
                        </a:rPr>
                        <a:t>e</a:t>
                      </a:r>
                      <a:r>
                        <a:rPr lang="en-US" sz="1000" b="0" dirty="0" err="1">
                          <a:solidFill>
                            <a:schemeClr val="tx1"/>
                          </a:solidFill>
                          <a:effectLst/>
                        </a:rPr>
                        <a:t>gf</a:t>
                      </a:r>
                      <a:r>
                        <a:rPr lang="en-US" sz="1000" b="0" spc="-15" dirty="0" err="1">
                          <a:solidFill>
                            <a:schemeClr val="tx1"/>
                          </a:solidFill>
                          <a:effectLst/>
                        </a:rPr>
                        <a:t>e</a:t>
                      </a:r>
                      <a:r>
                        <a:rPr lang="en-US" sz="1000" b="0" spc="5" dirty="0" err="1">
                          <a:solidFill>
                            <a:schemeClr val="tx1"/>
                          </a:solidFill>
                          <a:effectLst/>
                        </a:rPr>
                        <a:t>l</a:t>
                      </a:r>
                      <a:r>
                        <a:rPr lang="en-US" sz="1000" b="0" spc="-15"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ő</a:t>
                      </a:r>
                      <a:r>
                        <a:rPr lang="en-US" sz="1000" b="0" spc="-15" dirty="0" err="1">
                          <a:solidFill>
                            <a:schemeClr val="tx1"/>
                          </a:solidFill>
                          <a:effectLst/>
                        </a:rPr>
                        <a:t>e</a:t>
                      </a:r>
                      <a:r>
                        <a:rPr lang="en-US" sz="1000" b="0" dirty="0" err="1">
                          <a:solidFill>
                            <a:schemeClr val="tx1"/>
                          </a:solidFill>
                          <a:effectLst/>
                        </a:rPr>
                        <a:t>n</a:t>
                      </a:r>
                      <a:r>
                        <a:rPr lang="en-US" sz="1000" b="0" spc="30" dirty="0">
                          <a:solidFill>
                            <a:schemeClr val="tx1"/>
                          </a:solidFill>
                          <a:effectLst/>
                        </a:rPr>
                        <a:t> </a:t>
                      </a:r>
                      <a:r>
                        <a:rPr lang="en-US" sz="1000" b="0" spc="-25" dirty="0" err="1">
                          <a:solidFill>
                            <a:schemeClr val="tx1"/>
                          </a:solidFill>
                          <a:effectLst/>
                        </a:rPr>
                        <a:t>k</a:t>
                      </a:r>
                      <a:r>
                        <a:rPr lang="en-US" sz="1000" b="0" spc="5" dirty="0" err="1">
                          <a:solidFill>
                            <a:schemeClr val="tx1"/>
                          </a:solidFill>
                          <a:effectLst/>
                        </a:rPr>
                        <a:t>é</a:t>
                      </a:r>
                      <a:r>
                        <a:rPr lang="en-US" sz="1000" b="0" dirty="0" err="1">
                          <a:solidFill>
                            <a:schemeClr val="tx1"/>
                          </a:solidFill>
                          <a:effectLst/>
                        </a:rPr>
                        <a:t>p</a:t>
                      </a:r>
                      <a:r>
                        <a:rPr lang="en-US" sz="1000" b="0" spc="-15" dirty="0" err="1">
                          <a:solidFill>
                            <a:schemeClr val="tx1"/>
                          </a:solidFill>
                          <a:effectLst/>
                        </a:rPr>
                        <a:t>z</a:t>
                      </a:r>
                      <a:r>
                        <a:rPr lang="en-US" sz="1000" b="0" spc="5" dirty="0" err="1">
                          <a:solidFill>
                            <a:schemeClr val="tx1"/>
                          </a:solidFill>
                          <a:effectLst/>
                        </a:rPr>
                        <a:t>e</a:t>
                      </a:r>
                      <a:r>
                        <a:rPr lang="en-US" sz="1000" b="0" spc="-15" dirty="0" err="1">
                          <a:solidFill>
                            <a:schemeClr val="tx1"/>
                          </a:solidFill>
                          <a:effectLst/>
                        </a:rPr>
                        <a:t>t</a:t>
                      </a:r>
                      <a:r>
                        <a:rPr lang="en-US" sz="1000" b="0" dirty="0" err="1">
                          <a:solidFill>
                            <a:schemeClr val="tx1"/>
                          </a:solidFill>
                          <a:effectLst/>
                        </a:rPr>
                        <a:t>t</a:t>
                      </a:r>
                      <a:r>
                        <a:rPr lang="en-US" sz="1000" b="0" spc="35" dirty="0">
                          <a:solidFill>
                            <a:schemeClr val="tx1"/>
                          </a:solidFill>
                          <a:effectLst/>
                        </a:rPr>
                        <a:t> </a:t>
                      </a:r>
                      <a:r>
                        <a:rPr lang="en-US" sz="1000" b="0" spc="-3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e</a:t>
                      </a:r>
                      <a:r>
                        <a:rPr lang="en-US" sz="1000" b="0" spc="5" dirty="0" err="1">
                          <a:solidFill>
                            <a:schemeClr val="tx1"/>
                          </a:solidFill>
                          <a:effectLst/>
                        </a:rPr>
                        <a:t>m</a:t>
                      </a:r>
                      <a:r>
                        <a:rPr lang="en-US" sz="1000" b="0" spc="-15" dirty="0" err="1">
                          <a:solidFill>
                            <a:schemeClr val="tx1"/>
                          </a:solidFill>
                          <a:effectLst/>
                        </a:rPr>
                        <a:t>é</a:t>
                      </a:r>
                      <a:r>
                        <a:rPr lang="en-US" sz="1000" b="0" spc="5" dirty="0" err="1">
                          <a:solidFill>
                            <a:schemeClr val="tx1"/>
                          </a:solidFill>
                          <a:effectLst/>
                        </a:rPr>
                        <a:t>l</a:t>
                      </a:r>
                      <a:r>
                        <a:rPr lang="en-US" sz="1000" b="0" dirty="0" err="1">
                          <a:solidFill>
                            <a:schemeClr val="tx1"/>
                          </a:solidFill>
                          <a:effectLst/>
                        </a:rPr>
                        <a:t>y</a:t>
                      </a:r>
                      <a:r>
                        <a:rPr lang="en-US" sz="1000" b="0" spc="-15" dirty="0" err="1">
                          <a:solidFill>
                            <a:schemeClr val="tx1"/>
                          </a:solidFill>
                          <a:effectLst/>
                        </a:rPr>
                        <a:t>z</a:t>
                      </a:r>
                      <a:r>
                        <a:rPr lang="en-US" sz="1000" b="0" spc="5" dirty="0" err="1">
                          <a:solidFill>
                            <a:schemeClr val="tx1"/>
                          </a:solidFill>
                          <a:effectLst/>
                        </a:rPr>
                        <a:t>e</a:t>
                      </a:r>
                      <a:r>
                        <a:rPr lang="en-US" sz="1000" b="0" dirty="0" err="1">
                          <a:solidFill>
                            <a:schemeClr val="tx1"/>
                          </a:solidFill>
                          <a:effectLst/>
                        </a:rPr>
                        <a:t>t</a:t>
                      </a:r>
                      <a:endParaRPr lang="hu-HU" sz="1000" b="0" dirty="0">
                        <a:solidFill>
                          <a:schemeClr val="tx1"/>
                        </a:solidFill>
                        <a:effectLst/>
                      </a:endParaRPr>
                    </a:p>
                    <a:p>
                      <a:pPr marL="104140" algn="just">
                        <a:spcAft>
                          <a:spcPts val="0"/>
                        </a:spcAft>
                      </a:pPr>
                      <a:r>
                        <a:rPr lang="en-US" sz="1000" b="0" spc="10" dirty="0" err="1">
                          <a:solidFill>
                            <a:schemeClr val="tx1"/>
                          </a:solidFill>
                          <a:effectLst/>
                        </a:rPr>
                        <a:t>m</a:t>
                      </a:r>
                      <a:r>
                        <a:rPr lang="en-US" sz="1000" b="0" dirty="0" err="1">
                          <a:solidFill>
                            <a:schemeClr val="tx1"/>
                          </a:solidFill>
                          <a:effectLst/>
                        </a:rPr>
                        <a:t>űkö</a:t>
                      </a:r>
                      <a:r>
                        <a:rPr lang="en-US" sz="1000" b="0" spc="-25" dirty="0" err="1">
                          <a:solidFill>
                            <a:schemeClr val="tx1"/>
                          </a:solidFill>
                          <a:effectLst/>
                        </a:rPr>
                        <a:t>d</a:t>
                      </a:r>
                      <a:r>
                        <a:rPr lang="en-US" sz="1000" b="0" spc="5" dirty="0" err="1">
                          <a:solidFill>
                            <a:schemeClr val="tx1"/>
                          </a:solidFill>
                          <a:effectLst/>
                        </a:rPr>
                        <a:t>t</a:t>
                      </a:r>
                      <a:r>
                        <a:rPr lang="en-US" sz="1000" b="0" spc="-15" dirty="0" err="1">
                          <a:solidFill>
                            <a:schemeClr val="tx1"/>
                          </a:solidFill>
                          <a:effectLst/>
                        </a:rPr>
                        <a:t>e</a:t>
                      </a:r>
                      <a:r>
                        <a:rPr lang="en-US" sz="1000" b="0" spc="5" dirty="0" err="1">
                          <a:solidFill>
                            <a:schemeClr val="tx1"/>
                          </a:solidFill>
                          <a:effectLst/>
                        </a:rPr>
                        <a:t>t</a:t>
                      </a:r>
                      <a:r>
                        <a:rPr lang="en-US" sz="1000" b="0" spc="-15" dirty="0" err="1">
                          <a:solidFill>
                            <a:schemeClr val="tx1"/>
                          </a:solidFill>
                          <a:effectLst/>
                        </a:rPr>
                        <a:t>i</a:t>
                      </a:r>
                      <a:r>
                        <a:rPr lang="en-US" sz="1000" b="0" dirty="0">
                          <a:solidFill>
                            <a:schemeClr val="tx1"/>
                          </a:solidFill>
                          <a:effectLst/>
                        </a:rPr>
                        <a:t>,</a:t>
                      </a:r>
                      <a:r>
                        <a:rPr lang="en-US" sz="1000" b="0" spc="40" dirty="0">
                          <a:solidFill>
                            <a:schemeClr val="tx1"/>
                          </a:solidFill>
                          <a:effectLst/>
                        </a:rPr>
                        <a:t> </a:t>
                      </a:r>
                      <a:r>
                        <a:rPr lang="en-US" sz="1000" b="0" spc="-25" dirty="0" err="1">
                          <a:solidFill>
                            <a:schemeClr val="tx1"/>
                          </a:solidFill>
                          <a:effectLst/>
                        </a:rPr>
                        <a:t>f</a:t>
                      </a:r>
                      <a:r>
                        <a:rPr lang="en-US" sz="1000" b="0" spc="5" dirty="0" err="1">
                          <a:solidFill>
                            <a:schemeClr val="tx1"/>
                          </a:solidFill>
                          <a:effectLst/>
                        </a:rPr>
                        <a:t>el</a:t>
                      </a:r>
                      <a:r>
                        <a:rPr lang="en-US" sz="1000" b="0" spc="-25" dirty="0" err="1">
                          <a:solidFill>
                            <a:schemeClr val="tx1"/>
                          </a:solidFill>
                          <a:effectLst/>
                        </a:rPr>
                        <a:t>ü</a:t>
                      </a:r>
                      <a:r>
                        <a:rPr lang="en-US" sz="1000" b="0" dirty="0" err="1">
                          <a:solidFill>
                            <a:schemeClr val="tx1"/>
                          </a:solidFill>
                          <a:effectLst/>
                        </a:rPr>
                        <a:t>gy</a:t>
                      </a:r>
                      <a:r>
                        <a:rPr lang="en-US" sz="1000" b="0" spc="-15" dirty="0" err="1">
                          <a:solidFill>
                            <a:schemeClr val="tx1"/>
                          </a:solidFill>
                          <a:effectLst/>
                        </a:rPr>
                        <a:t>e</a:t>
                      </a:r>
                      <a:r>
                        <a:rPr lang="en-US" sz="1000" b="0" spc="5" dirty="0" err="1">
                          <a:solidFill>
                            <a:schemeClr val="tx1"/>
                          </a:solidFill>
                          <a:effectLst/>
                        </a:rPr>
                        <a:t>l</a:t>
                      </a:r>
                      <a:r>
                        <a:rPr lang="en-US" sz="1000" b="0" spc="-15" dirty="0" err="1">
                          <a:solidFill>
                            <a:schemeClr val="tx1"/>
                          </a:solidFill>
                          <a:effectLst/>
                        </a:rPr>
                        <a:t>i</a:t>
                      </a:r>
                      <a:r>
                        <a:rPr lang="en-US" sz="1000" b="0" dirty="0">
                          <a:solidFill>
                            <a:schemeClr val="tx1"/>
                          </a:solidFill>
                          <a:effectLst/>
                        </a:rPr>
                        <a:t>.</a:t>
                      </a:r>
                      <a:endParaRPr lang="hu-HU" sz="1000" b="0" dirty="0">
                        <a:solidFill>
                          <a:schemeClr val="tx1"/>
                        </a:solidFill>
                        <a:effectLst/>
                      </a:endParaRPr>
                    </a:p>
                    <a:p>
                      <a:pPr marL="104140" marR="73660" algn="just">
                        <a:spcBef>
                          <a:spcPts val="195"/>
                        </a:spcBef>
                        <a:spcAft>
                          <a:spcPts val="0"/>
                        </a:spcAft>
                      </a:pPr>
                      <a:r>
                        <a:rPr lang="en-US" sz="1000" b="0" dirty="0">
                          <a:solidFill>
                            <a:schemeClr val="tx1"/>
                          </a:solidFill>
                          <a:effectLst/>
                        </a:rPr>
                        <a:t>-</a:t>
                      </a:r>
                      <a:r>
                        <a:rPr lang="en-US" sz="1000" b="0" spc="15" dirty="0">
                          <a:solidFill>
                            <a:schemeClr val="tx1"/>
                          </a:solidFill>
                          <a:effectLst/>
                        </a:rPr>
                        <a:t> </a:t>
                      </a:r>
                      <a:r>
                        <a:rPr lang="en-US" sz="1000" b="0" spc="-10" dirty="0" err="1">
                          <a:solidFill>
                            <a:schemeClr val="tx1"/>
                          </a:solidFill>
                          <a:effectLst/>
                        </a:rPr>
                        <a:t>F</a:t>
                      </a:r>
                      <a:r>
                        <a:rPr lang="en-US" sz="1000" b="0" dirty="0" err="1">
                          <a:solidFill>
                            <a:schemeClr val="tx1"/>
                          </a:solidFill>
                          <a:effectLst/>
                        </a:rPr>
                        <a:t>o</a:t>
                      </a:r>
                      <a:r>
                        <a:rPr lang="en-US" sz="1000" b="0" spc="5" dirty="0" err="1">
                          <a:solidFill>
                            <a:schemeClr val="tx1"/>
                          </a:solidFill>
                          <a:effectLst/>
                        </a:rPr>
                        <a:t>l</a:t>
                      </a:r>
                      <a:r>
                        <a:rPr lang="en-US" sz="1000" b="0" spc="-25" dirty="0" err="1">
                          <a:solidFill>
                            <a:schemeClr val="tx1"/>
                          </a:solidFill>
                          <a:effectLst/>
                        </a:rPr>
                        <a:t>y</a:t>
                      </a:r>
                      <a:r>
                        <a:rPr lang="en-US" sz="1000" b="0" spc="5" dirty="0" err="1">
                          <a:solidFill>
                            <a:schemeClr val="tx1"/>
                          </a:solidFill>
                          <a:effectLst/>
                        </a:rPr>
                        <a:t>a</a:t>
                      </a:r>
                      <a:r>
                        <a:rPr lang="en-US" sz="1000" b="0" spc="-15" dirty="0" err="1">
                          <a:solidFill>
                            <a:schemeClr val="tx1"/>
                          </a:solidFill>
                          <a:effectLst/>
                        </a:rPr>
                        <a:t>m</a:t>
                      </a:r>
                      <a:r>
                        <a:rPr lang="en-US" sz="1000" b="0" spc="5" dirty="0" err="1">
                          <a:solidFill>
                            <a:schemeClr val="tx1"/>
                          </a:solidFill>
                          <a:effectLst/>
                        </a:rPr>
                        <a:t>a</a:t>
                      </a:r>
                      <a:r>
                        <a:rPr lang="en-US" sz="1000" b="0" spc="-15" dirty="0" err="1">
                          <a:solidFill>
                            <a:schemeClr val="tx1"/>
                          </a:solidFill>
                          <a:effectLst/>
                        </a:rPr>
                        <a:t>t</a:t>
                      </a:r>
                      <a:r>
                        <a:rPr lang="en-US" sz="1000" b="0" dirty="0" err="1">
                          <a:solidFill>
                            <a:schemeClr val="tx1"/>
                          </a:solidFill>
                          <a:effectLst/>
                        </a:rPr>
                        <a:t>os</a:t>
                      </a:r>
                      <a:r>
                        <a:rPr lang="en-US" sz="1000" b="0" spc="15" dirty="0">
                          <a:solidFill>
                            <a:schemeClr val="tx1"/>
                          </a:solidFill>
                          <a:effectLst/>
                        </a:rPr>
                        <a:t> </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rb</a:t>
                      </a:r>
                      <a:r>
                        <a:rPr lang="en-US" sz="1000" b="0" spc="-15" dirty="0" err="1">
                          <a:solidFill>
                            <a:schemeClr val="tx1"/>
                          </a:solidFill>
                          <a:effectLst/>
                        </a:rPr>
                        <a:t>a</a:t>
                      </a:r>
                      <a:r>
                        <a:rPr lang="en-US" sz="1000" b="0" dirty="0" err="1">
                          <a:solidFill>
                            <a:schemeClr val="tx1"/>
                          </a:solidFill>
                          <a:effectLst/>
                        </a:rPr>
                        <a:t>n</a:t>
                      </a:r>
                      <a:r>
                        <a:rPr lang="en-US" sz="1000" b="0" spc="5" dirty="0" err="1">
                          <a:solidFill>
                            <a:schemeClr val="tx1"/>
                          </a:solidFill>
                          <a:effectLst/>
                        </a:rPr>
                        <a:t>t</a:t>
                      </a:r>
                      <a:r>
                        <a:rPr lang="en-US" sz="1000" b="0" spc="-15" dirty="0" err="1">
                          <a:solidFill>
                            <a:schemeClr val="tx1"/>
                          </a:solidFill>
                          <a:effectLst/>
                        </a:rPr>
                        <a:t>a</a:t>
                      </a:r>
                      <a:r>
                        <a:rPr lang="en-US" sz="1000" b="0" dirty="0" err="1">
                          <a:solidFill>
                            <a:schemeClr val="tx1"/>
                          </a:solidFill>
                          <a:effectLst/>
                        </a:rPr>
                        <a:t>r</a:t>
                      </a:r>
                      <a:r>
                        <a:rPr lang="en-US" sz="1000" b="0" spc="-15" dirty="0" err="1">
                          <a:solidFill>
                            <a:schemeClr val="tx1"/>
                          </a:solidFill>
                          <a:effectLst/>
                        </a:rPr>
                        <a:t>t</a:t>
                      </a:r>
                      <a:r>
                        <a:rPr lang="en-US" sz="1000" b="0" spc="5" dirty="0" err="1">
                          <a:solidFill>
                            <a:schemeClr val="tx1"/>
                          </a:solidFill>
                          <a:effectLst/>
                        </a:rPr>
                        <a:t>á</a:t>
                      </a:r>
                      <a:r>
                        <a:rPr lang="en-US" sz="1000" b="0" spc="-10" dirty="0" err="1">
                          <a:solidFill>
                            <a:schemeClr val="tx1"/>
                          </a:solidFill>
                          <a:effectLst/>
                        </a:rPr>
                        <a:t>ss</a:t>
                      </a:r>
                      <a:r>
                        <a:rPr lang="en-US" sz="1000" b="0" spc="5" dirty="0" err="1">
                          <a:solidFill>
                            <a:schemeClr val="tx1"/>
                          </a:solidFill>
                          <a:effectLst/>
                        </a:rPr>
                        <a:t>a</a:t>
                      </a:r>
                      <a:r>
                        <a:rPr lang="en-US" sz="1000" b="0" dirty="0" err="1">
                          <a:solidFill>
                            <a:schemeClr val="tx1"/>
                          </a:solidFill>
                          <a:effectLst/>
                        </a:rPr>
                        <a:t>l</a:t>
                      </a:r>
                      <a:r>
                        <a:rPr lang="en-US" sz="1000" b="0" spc="15" dirty="0">
                          <a:solidFill>
                            <a:schemeClr val="tx1"/>
                          </a:solidFill>
                          <a:effectLst/>
                        </a:rPr>
                        <a:t> </a:t>
                      </a:r>
                      <a:r>
                        <a:rPr lang="en-US" sz="1000" b="0" spc="-15"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ő</a:t>
                      </a:r>
                      <a:r>
                        <a:rPr lang="en-US" sz="1000" b="0" spc="-15" dirty="0" err="1">
                          <a:solidFill>
                            <a:schemeClr val="tx1"/>
                          </a:solidFill>
                          <a:effectLst/>
                        </a:rPr>
                        <a:t>z</a:t>
                      </a:r>
                      <a:r>
                        <a:rPr lang="en-US" sz="1000" b="0" spc="5" dirty="0" err="1">
                          <a:solidFill>
                            <a:schemeClr val="tx1"/>
                          </a:solidFill>
                          <a:effectLst/>
                        </a:rPr>
                        <a:t>i</a:t>
                      </a:r>
                      <a:r>
                        <a:rPr lang="en-US" sz="1000" b="0" dirty="0" err="1">
                          <a:solidFill>
                            <a:schemeClr val="tx1"/>
                          </a:solidFill>
                          <a:effectLst/>
                        </a:rPr>
                        <a:t>k</a:t>
                      </a:r>
                      <a:r>
                        <a:rPr lang="en-US" sz="1000" b="0" dirty="0">
                          <a:solidFill>
                            <a:schemeClr val="tx1"/>
                          </a:solidFill>
                          <a:effectLst/>
                        </a:rPr>
                        <a:t> </a:t>
                      </a:r>
                      <a:r>
                        <a:rPr lang="en-US" sz="1000" b="0" spc="-15" dirty="0">
                          <a:solidFill>
                            <a:schemeClr val="tx1"/>
                          </a:solidFill>
                          <a:effectLst/>
                        </a:rPr>
                        <a:t>m</a:t>
                      </a:r>
                      <a:r>
                        <a:rPr lang="en-US" sz="1000" b="0" spc="5" dirty="0">
                          <a:solidFill>
                            <a:schemeClr val="tx1"/>
                          </a:solidFill>
                          <a:effectLst/>
                        </a:rPr>
                        <a:t>e</a:t>
                      </a:r>
                      <a:r>
                        <a:rPr lang="en-US" sz="1000" b="0" dirty="0">
                          <a:solidFill>
                            <a:schemeClr val="tx1"/>
                          </a:solidFill>
                          <a:effectLst/>
                        </a:rPr>
                        <a:t>g</a:t>
                      </a:r>
                      <a:r>
                        <a:rPr lang="en-US" sz="1000" b="0" spc="-5" dirty="0">
                          <a:solidFill>
                            <a:schemeClr val="tx1"/>
                          </a:solidFill>
                          <a:effectLst/>
                        </a:rPr>
                        <a:t> </a:t>
                      </a:r>
                      <a:r>
                        <a:rPr lang="en-US" sz="1000" b="0" spc="5" dirty="0" err="1">
                          <a:solidFill>
                            <a:schemeClr val="tx1"/>
                          </a:solidFill>
                          <a:effectLst/>
                        </a:rPr>
                        <a:t>a</a:t>
                      </a:r>
                      <a:r>
                        <a:rPr lang="en-US" sz="1000" b="0" dirty="0" err="1">
                          <a:solidFill>
                            <a:schemeClr val="tx1"/>
                          </a:solidFill>
                          <a:effectLst/>
                        </a:rPr>
                        <a:t>z</a:t>
                      </a:r>
                      <a:r>
                        <a:rPr lang="en-US" sz="1000" b="0" spc="10" dirty="0">
                          <a:solidFill>
                            <a:schemeClr val="tx1"/>
                          </a:solidFill>
                          <a:effectLst/>
                        </a:rPr>
                        <a:t> </a:t>
                      </a:r>
                      <a:r>
                        <a:rPr lang="en-US" sz="1000" b="0" spc="5" dirty="0" err="1">
                          <a:solidFill>
                            <a:schemeClr val="tx1"/>
                          </a:solidFill>
                          <a:effectLst/>
                        </a:rPr>
                        <a:t>e</a:t>
                      </a:r>
                      <a:r>
                        <a:rPr lang="en-US" sz="1000" b="0" spc="-30" dirty="0" err="1">
                          <a:solidFill>
                            <a:schemeClr val="tx1"/>
                          </a:solidFill>
                          <a:effectLst/>
                        </a:rPr>
                        <a:t>s</a:t>
                      </a:r>
                      <a:r>
                        <a:rPr lang="en-US" sz="1000" b="0" spc="5" dirty="0" err="1">
                          <a:solidFill>
                            <a:schemeClr val="tx1"/>
                          </a:solidFill>
                          <a:effectLst/>
                        </a:rPr>
                        <a:t>e</a:t>
                      </a:r>
                      <a:r>
                        <a:rPr lang="en-US" sz="1000" b="0" spc="-15" dirty="0" err="1">
                          <a:solidFill>
                            <a:schemeClr val="tx1"/>
                          </a:solidFill>
                          <a:effectLst/>
                        </a:rPr>
                        <a:t>t</a:t>
                      </a:r>
                      <a:r>
                        <a:rPr lang="en-US" sz="1000" b="0" spc="5" dirty="0" err="1">
                          <a:solidFill>
                            <a:schemeClr val="tx1"/>
                          </a:solidFill>
                          <a:effectLst/>
                        </a:rPr>
                        <a:t>le</a:t>
                      </a:r>
                      <a:r>
                        <a:rPr lang="en-US" sz="1000" b="0" spc="-25" dirty="0" err="1">
                          <a:solidFill>
                            <a:schemeClr val="tx1"/>
                          </a:solidFill>
                          <a:effectLst/>
                        </a:rPr>
                        <a:t>g</a:t>
                      </a:r>
                      <a:r>
                        <a:rPr lang="en-US" sz="1000" b="0" spc="5" dirty="0" err="1">
                          <a:solidFill>
                            <a:schemeClr val="tx1"/>
                          </a:solidFill>
                          <a:effectLst/>
                        </a:rPr>
                        <a:t>e</a:t>
                      </a:r>
                      <a:r>
                        <a:rPr lang="en-US" sz="1000" b="0" dirty="0" err="1">
                          <a:solidFill>
                            <a:schemeClr val="tx1"/>
                          </a:solidFill>
                          <a:effectLst/>
                        </a:rPr>
                        <a:t>s</a:t>
                      </a:r>
                      <a:r>
                        <a:rPr lang="en-US" sz="1000" b="0" dirty="0">
                          <a:solidFill>
                            <a:schemeClr val="tx1"/>
                          </a:solidFill>
                          <a:effectLst/>
                        </a:rPr>
                        <a:t> </a:t>
                      </a:r>
                      <a:r>
                        <a:rPr lang="en-US" sz="1000" b="0" spc="5" dirty="0" err="1">
                          <a:solidFill>
                            <a:schemeClr val="tx1"/>
                          </a:solidFill>
                          <a:effectLst/>
                        </a:rPr>
                        <a:t>me</a:t>
                      </a:r>
                      <a:r>
                        <a:rPr lang="en-US" sz="1000" b="0" dirty="0" err="1">
                          <a:solidFill>
                            <a:schemeClr val="tx1"/>
                          </a:solidFill>
                          <a:effectLst/>
                        </a:rPr>
                        <a:t>g</a:t>
                      </a:r>
                      <a:r>
                        <a:rPr lang="en-US" sz="1000" b="0" spc="-25" dirty="0" err="1">
                          <a:solidFill>
                            <a:schemeClr val="tx1"/>
                          </a:solidFill>
                          <a:effectLst/>
                        </a:rPr>
                        <a:t>h</a:t>
                      </a:r>
                      <a:r>
                        <a:rPr lang="en-US" sz="1000" b="0" spc="5" dirty="0" err="1">
                          <a:solidFill>
                            <a:schemeClr val="tx1"/>
                          </a:solidFill>
                          <a:effectLst/>
                        </a:rPr>
                        <a:t>i</a:t>
                      </a:r>
                      <a:r>
                        <a:rPr lang="en-US" sz="1000" b="0" spc="-25" dirty="0" err="1">
                          <a:solidFill>
                            <a:schemeClr val="tx1"/>
                          </a:solidFill>
                          <a:effectLst/>
                        </a:rPr>
                        <a:t>b</a:t>
                      </a:r>
                      <a:r>
                        <a:rPr lang="en-US" sz="1000" b="0" spc="5" dirty="0" err="1">
                          <a:solidFill>
                            <a:schemeClr val="tx1"/>
                          </a:solidFill>
                          <a:effectLst/>
                        </a:rPr>
                        <a:t>á</a:t>
                      </a:r>
                      <a:r>
                        <a:rPr lang="en-US" sz="1000" b="0" spc="-10" dirty="0" err="1">
                          <a:solidFill>
                            <a:schemeClr val="tx1"/>
                          </a:solidFill>
                          <a:effectLst/>
                        </a:rPr>
                        <a:t>s</a:t>
                      </a:r>
                      <a:r>
                        <a:rPr lang="en-US" sz="1000" b="0" dirty="0" err="1">
                          <a:solidFill>
                            <a:schemeClr val="tx1"/>
                          </a:solidFill>
                          <a:effectLst/>
                        </a:rPr>
                        <a:t>od</a:t>
                      </a:r>
                      <a:r>
                        <a:rPr lang="en-US" sz="1000" b="0" spc="5" dirty="0" err="1">
                          <a:solidFill>
                            <a:schemeClr val="tx1"/>
                          </a:solidFill>
                          <a:effectLst/>
                        </a:rPr>
                        <a:t>á</a:t>
                      </a:r>
                      <a:r>
                        <a:rPr lang="en-US" sz="1000" b="0" spc="-10" dirty="0" err="1">
                          <a:solidFill>
                            <a:schemeClr val="tx1"/>
                          </a:solidFill>
                          <a:effectLst/>
                        </a:rPr>
                        <a:t>s</a:t>
                      </a:r>
                      <a:r>
                        <a:rPr lang="en-US" sz="1000" b="0" dirty="0" err="1">
                          <a:solidFill>
                            <a:schemeClr val="tx1"/>
                          </a:solidFill>
                          <a:effectLst/>
                        </a:rPr>
                        <a:t>o</a:t>
                      </a:r>
                      <a:r>
                        <a:rPr lang="en-US" sz="1000" b="0" spc="-25" dirty="0" err="1">
                          <a:solidFill>
                            <a:schemeClr val="tx1"/>
                          </a:solidFill>
                          <a:effectLst/>
                        </a:rPr>
                        <a:t>k</a:t>
                      </a:r>
                      <a:r>
                        <a:rPr lang="en-US" sz="1000" b="0" spc="5" dirty="0" err="1">
                          <a:solidFill>
                            <a:schemeClr val="tx1"/>
                          </a:solidFill>
                          <a:effectLst/>
                        </a:rPr>
                        <a:t>a</a:t>
                      </a:r>
                      <a:r>
                        <a:rPr lang="en-US" sz="1000" b="0" spc="-15" dirty="0" err="1">
                          <a:solidFill>
                            <a:schemeClr val="tx1"/>
                          </a:solidFill>
                          <a:effectLst/>
                        </a:rPr>
                        <a:t>t</a:t>
                      </a:r>
                      <a:r>
                        <a:rPr lang="en-US" sz="1000" b="0" dirty="0">
                          <a:solidFill>
                            <a:schemeClr val="tx1"/>
                          </a:solidFill>
                          <a:effectLst/>
                        </a:rPr>
                        <a:t>.</a:t>
                      </a:r>
                      <a:endParaRPr lang="hu-HU" sz="1000" b="0" dirty="0">
                        <a:solidFill>
                          <a:schemeClr val="tx1"/>
                        </a:solidFill>
                        <a:effectLst/>
                      </a:endParaRPr>
                    </a:p>
                    <a:p>
                      <a:pPr marL="104140" marR="140335" algn="just">
                        <a:spcBef>
                          <a:spcPts val="190"/>
                        </a:spcBef>
                        <a:spcAft>
                          <a:spcPts val="0"/>
                        </a:spcAft>
                      </a:pPr>
                      <a:r>
                        <a:rPr lang="en-US" sz="1000" b="0" dirty="0">
                          <a:solidFill>
                            <a:schemeClr val="tx1"/>
                          </a:solidFill>
                          <a:effectLst/>
                        </a:rPr>
                        <a:t>-</a:t>
                      </a:r>
                      <a:r>
                        <a:rPr lang="en-US" sz="1000" b="0" spc="15" dirty="0">
                          <a:solidFill>
                            <a:schemeClr val="tx1"/>
                          </a:solidFill>
                          <a:effectLst/>
                        </a:rPr>
                        <a:t> </a:t>
                      </a:r>
                      <a:r>
                        <a:rPr lang="en-US" sz="1000" b="0" spc="-15" dirty="0" err="1">
                          <a:solidFill>
                            <a:schemeClr val="tx1"/>
                          </a:solidFill>
                          <a:effectLst/>
                        </a:rPr>
                        <a:t>É</a:t>
                      </a:r>
                      <a:r>
                        <a:rPr lang="en-US" sz="1000" b="0" spc="5" dirty="0" err="1">
                          <a:solidFill>
                            <a:schemeClr val="tx1"/>
                          </a:solidFill>
                          <a:effectLst/>
                        </a:rPr>
                        <a:t>j</a:t>
                      </a:r>
                      <a:r>
                        <a:rPr lang="en-US" sz="1000" b="0" spc="-1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a</a:t>
                      </a:r>
                      <a:r>
                        <a:rPr lang="en-US" sz="1000" b="0" dirty="0" err="1">
                          <a:solidFill>
                            <a:schemeClr val="tx1"/>
                          </a:solidFill>
                          <a:effectLst/>
                        </a:rPr>
                        <a:t>ka</a:t>
                      </a:r>
                      <a:r>
                        <a:rPr lang="en-US" sz="1000" b="0" spc="10" dirty="0">
                          <a:solidFill>
                            <a:schemeClr val="tx1"/>
                          </a:solidFill>
                          <a:effectLst/>
                        </a:rPr>
                        <a:t> </a:t>
                      </a:r>
                      <a:r>
                        <a:rPr lang="en-US" sz="1000" b="0" dirty="0">
                          <a:solidFill>
                            <a:schemeClr val="tx1"/>
                          </a:solidFill>
                          <a:effectLst/>
                        </a:rPr>
                        <a:t>a</a:t>
                      </a:r>
                      <a:r>
                        <a:rPr lang="en-US" sz="1000" b="0" spc="10" dirty="0">
                          <a:solidFill>
                            <a:schemeClr val="tx1"/>
                          </a:solidFill>
                          <a:effectLst/>
                        </a:rPr>
                        <a:t> </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e</a:t>
                      </a:r>
                      <a:r>
                        <a:rPr lang="en-US" sz="1000" b="0" spc="-15" dirty="0" err="1">
                          <a:solidFill>
                            <a:schemeClr val="tx1"/>
                          </a:solidFill>
                          <a:effectLst/>
                        </a:rPr>
                        <a:t>l</a:t>
                      </a:r>
                      <a:r>
                        <a:rPr lang="en-US" sz="1000" b="0" spc="5" dirty="0" err="1">
                          <a:solidFill>
                            <a:schemeClr val="tx1"/>
                          </a:solidFill>
                          <a:effectLst/>
                        </a:rPr>
                        <a:t>l</a:t>
                      </a:r>
                      <a:r>
                        <a:rPr lang="en-US" sz="1000" b="0" dirty="0" err="1">
                          <a:solidFill>
                            <a:schemeClr val="tx1"/>
                          </a:solidFill>
                          <a:effectLst/>
                        </a:rPr>
                        <a:t>ő</a:t>
                      </a:r>
                      <a:r>
                        <a:rPr lang="en-US" sz="1000" b="0" spc="5" dirty="0" err="1">
                          <a:solidFill>
                            <a:schemeClr val="tx1"/>
                          </a:solidFill>
                          <a:effectLst/>
                        </a:rPr>
                        <a:t>z</a:t>
                      </a:r>
                      <a:r>
                        <a:rPr lang="en-US" sz="1000" b="0" dirty="0" err="1">
                          <a:solidFill>
                            <a:schemeClr val="tx1"/>
                          </a:solidFill>
                          <a:effectLst/>
                        </a:rPr>
                        <a:t>ő</a:t>
                      </a:r>
                      <a:r>
                        <a:rPr lang="en-US" sz="1000" b="0" spc="5" dirty="0">
                          <a:solidFill>
                            <a:schemeClr val="tx1"/>
                          </a:solidFill>
                          <a:effectLst/>
                        </a:rPr>
                        <a:t> </a:t>
                      </a:r>
                      <a:r>
                        <a:rPr lang="en-US" sz="1000" b="0" spc="-25" dirty="0" err="1">
                          <a:solidFill>
                            <a:schemeClr val="tx1"/>
                          </a:solidFill>
                          <a:effectLst/>
                        </a:rPr>
                        <a:t>r</a:t>
                      </a:r>
                      <a:r>
                        <a:rPr lang="en-US" sz="1000" b="0" spc="5" dirty="0" err="1">
                          <a:solidFill>
                            <a:schemeClr val="tx1"/>
                          </a:solidFill>
                          <a:effectLst/>
                        </a:rPr>
                        <a:t>e</a:t>
                      </a:r>
                      <a:r>
                        <a:rPr lang="en-US" sz="1000" b="0" dirty="0" err="1">
                          <a:solidFill>
                            <a:schemeClr val="tx1"/>
                          </a:solidFill>
                          <a:effectLst/>
                        </a:rPr>
                        <a:t>nd</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e</a:t>
                      </a:r>
                      <a:r>
                        <a:rPr lang="en-US" sz="1000" b="0" dirty="0" err="1">
                          <a:solidFill>
                            <a:schemeClr val="tx1"/>
                          </a:solidFill>
                          <a:effectLst/>
                        </a:rPr>
                        <a:t>r</a:t>
                      </a:r>
                      <a:r>
                        <a:rPr lang="en-US" sz="1000" b="0" spc="-15" dirty="0" err="1">
                          <a:solidFill>
                            <a:schemeClr val="tx1"/>
                          </a:solidFill>
                          <a:effectLst/>
                        </a:rPr>
                        <a:t>e</a:t>
                      </a:r>
                      <a:r>
                        <a:rPr lang="en-US" sz="1000" b="0" dirty="0" err="1">
                          <a:solidFill>
                            <a:schemeClr val="tx1"/>
                          </a:solidFill>
                          <a:effectLst/>
                        </a:rPr>
                        <a:t>n</a:t>
                      </a:r>
                      <a:r>
                        <a:rPr lang="en-US" sz="1000" b="0" spc="30" dirty="0">
                          <a:solidFill>
                            <a:schemeClr val="tx1"/>
                          </a:solidFill>
                          <a:effectLst/>
                        </a:rPr>
                        <a:t> </a:t>
                      </a:r>
                      <a:r>
                        <a:rPr lang="en-US" sz="1000" b="0" spc="-25" dirty="0" err="1">
                          <a:solidFill>
                            <a:schemeClr val="tx1"/>
                          </a:solidFill>
                          <a:effectLst/>
                        </a:rPr>
                        <a:t>k</a:t>
                      </a:r>
                      <a:r>
                        <a:rPr lang="en-US" sz="1000" b="0" spc="5" dirty="0" err="1">
                          <a:solidFill>
                            <a:schemeClr val="tx1"/>
                          </a:solidFill>
                          <a:effectLst/>
                        </a:rPr>
                        <a:t>í</a:t>
                      </a:r>
                      <a:r>
                        <a:rPr lang="en-US" sz="1000" b="0" dirty="0" err="1">
                          <a:solidFill>
                            <a:schemeClr val="tx1"/>
                          </a:solidFill>
                          <a:effectLst/>
                        </a:rPr>
                        <a:t>vül</a:t>
                      </a:r>
                      <a:r>
                        <a:rPr lang="en-US" sz="1000" b="0" spc="-20" dirty="0">
                          <a:solidFill>
                            <a:schemeClr val="tx1"/>
                          </a:solidFill>
                          <a:effectLst/>
                        </a:rPr>
                        <a:t> </a:t>
                      </a:r>
                      <a:r>
                        <a:rPr lang="en-US" sz="1000" b="0" spc="5" dirty="0" err="1">
                          <a:solidFill>
                            <a:schemeClr val="tx1"/>
                          </a:solidFill>
                          <a:effectLst/>
                        </a:rPr>
                        <a:t>má</a:t>
                      </a:r>
                      <a:r>
                        <a:rPr lang="en-US" sz="1000" b="0" dirty="0" err="1">
                          <a:solidFill>
                            <a:schemeClr val="tx1"/>
                          </a:solidFill>
                          <a:effectLst/>
                        </a:rPr>
                        <a:t>s</a:t>
                      </a:r>
                      <a:r>
                        <a:rPr lang="en-US" sz="1000" b="0" dirty="0">
                          <a:solidFill>
                            <a:schemeClr val="tx1"/>
                          </a:solidFill>
                          <a:effectLst/>
                        </a:rPr>
                        <a:t> </a:t>
                      </a:r>
                      <a:r>
                        <a:rPr lang="en-US" sz="1000" b="0" spc="5" dirty="0" err="1">
                          <a:solidFill>
                            <a:schemeClr val="tx1"/>
                          </a:solidFill>
                          <a:effectLst/>
                        </a:rPr>
                        <a:t>je</a:t>
                      </a:r>
                      <a:r>
                        <a:rPr lang="en-US" sz="1000" b="0" spc="-15" dirty="0" err="1">
                          <a:solidFill>
                            <a:schemeClr val="tx1"/>
                          </a:solidFill>
                          <a:effectLst/>
                        </a:rPr>
                        <a:t>l</a:t>
                      </a:r>
                      <a:r>
                        <a:rPr lang="en-US" sz="1000" b="0" spc="5" dirty="0" err="1">
                          <a:solidFill>
                            <a:schemeClr val="tx1"/>
                          </a:solidFill>
                          <a:effectLst/>
                        </a:rPr>
                        <a:t>e</a:t>
                      </a:r>
                      <a:r>
                        <a:rPr lang="en-US" sz="1000" b="0" dirty="0" err="1">
                          <a:solidFill>
                            <a:schemeClr val="tx1"/>
                          </a:solidFill>
                          <a:effectLst/>
                        </a:rPr>
                        <a:t>n</a:t>
                      </a:r>
                      <a:r>
                        <a:rPr lang="en-US" sz="1000" b="0" spc="-15" dirty="0" err="1">
                          <a:solidFill>
                            <a:schemeClr val="tx1"/>
                          </a:solidFill>
                          <a:effectLst/>
                        </a:rPr>
                        <a:t>t</a:t>
                      </a:r>
                      <a:r>
                        <a:rPr lang="en-US" sz="1000" b="0" dirty="0" err="1">
                          <a:solidFill>
                            <a:schemeClr val="tx1"/>
                          </a:solidFill>
                          <a:effectLst/>
                        </a:rPr>
                        <a:t>ő</a:t>
                      </a:r>
                      <a:r>
                        <a:rPr lang="en-US" sz="1000" b="0" spc="-10" dirty="0" err="1">
                          <a:solidFill>
                            <a:schemeClr val="tx1"/>
                          </a:solidFill>
                          <a:effectLst/>
                        </a:rPr>
                        <a:t>s</a:t>
                      </a:r>
                      <a:r>
                        <a:rPr lang="en-US" sz="1000" b="0" spc="5" dirty="0" err="1">
                          <a:solidFill>
                            <a:schemeClr val="tx1"/>
                          </a:solidFill>
                          <a:effectLst/>
                        </a:rPr>
                        <a:t>e</a:t>
                      </a:r>
                      <a:r>
                        <a:rPr lang="en-US" sz="1000" b="0" dirty="0" err="1">
                          <a:solidFill>
                            <a:schemeClr val="tx1"/>
                          </a:solidFill>
                          <a:effectLst/>
                        </a:rPr>
                        <a:t>bb</a:t>
                      </a:r>
                      <a:r>
                        <a:rPr lang="en-US" sz="1000" b="0" spc="10" dirty="0">
                          <a:solidFill>
                            <a:schemeClr val="tx1"/>
                          </a:solidFill>
                          <a:effectLst/>
                        </a:rPr>
                        <a:t> </a:t>
                      </a:r>
                      <a:r>
                        <a:rPr lang="en-US" sz="1000" b="0" spc="-15" dirty="0" err="1">
                          <a:solidFill>
                            <a:schemeClr val="tx1"/>
                          </a:solidFill>
                          <a:effectLst/>
                        </a:rPr>
                        <a:t>z</a:t>
                      </a:r>
                      <a:r>
                        <a:rPr lang="en-US" sz="1000" b="0" spc="5" dirty="0" err="1">
                          <a:solidFill>
                            <a:schemeClr val="tx1"/>
                          </a:solidFill>
                          <a:effectLst/>
                        </a:rPr>
                        <a:t>aj</a:t>
                      </a:r>
                      <a:r>
                        <a:rPr lang="en-US" sz="1000" b="0" spc="-25" dirty="0" err="1">
                          <a:solidFill>
                            <a:schemeClr val="tx1"/>
                          </a:solidFill>
                          <a:effectLst/>
                        </a:rPr>
                        <a:t>k</a:t>
                      </a:r>
                      <a:r>
                        <a:rPr lang="en-US" sz="1000" b="0" spc="5" dirty="0" err="1">
                          <a:solidFill>
                            <a:schemeClr val="tx1"/>
                          </a:solidFill>
                          <a:effectLst/>
                        </a:rPr>
                        <a:t>e</a:t>
                      </a:r>
                      <a:r>
                        <a:rPr lang="en-US" sz="1000" b="0" spc="-15" dirty="0" err="1">
                          <a:solidFill>
                            <a:schemeClr val="tx1"/>
                          </a:solidFill>
                          <a:effectLst/>
                        </a:rPr>
                        <a:t>l</a:t>
                      </a:r>
                      <a:r>
                        <a:rPr lang="en-US" sz="1000" b="0" spc="5" dirty="0" err="1">
                          <a:solidFill>
                            <a:schemeClr val="tx1"/>
                          </a:solidFill>
                          <a:effectLst/>
                        </a:rPr>
                        <a:t>t</a:t>
                      </a:r>
                      <a:r>
                        <a:rPr lang="en-US" sz="1000" b="0" dirty="0" err="1">
                          <a:solidFill>
                            <a:schemeClr val="tx1"/>
                          </a:solidFill>
                          <a:effectLst/>
                        </a:rPr>
                        <a:t>ő</a:t>
                      </a:r>
                      <a:r>
                        <a:rPr lang="en-US" sz="1000" b="0" spc="10" dirty="0">
                          <a:solidFill>
                            <a:schemeClr val="tx1"/>
                          </a:solidFill>
                          <a:effectLst/>
                        </a:rPr>
                        <a:t> </a:t>
                      </a:r>
                      <a:r>
                        <a:rPr lang="en-US" sz="1000" b="0" dirty="0" err="1">
                          <a:solidFill>
                            <a:schemeClr val="tx1"/>
                          </a:solidFill>
                          <a:effectLst/>
                        </a:rPr>
                        <a:t>b</a:t>
                      </a:r>
                      <a:r>
                        <a:rPr lang="en-US" sz="1000" b="0" spc="5" dirty="0" err="1">
                          <a:solidFill>
                            <a:schemeClr val="tx1"/>
                          </a:solidFill>
                          <a:effectLst/>
                        </a:rPr>
                        <a:t>e</a:t>
                      </a:r>
                      <a:r>
                        <a:rPr lang="en-US" sz="1000" b="0" spc="-25" dirty="0" err="1">
                          <a:solidFill>
                            <a:schemeClr val="tx1"/>
                          </a:solidFill>
                          <a:effectLst/>
                        </a:rPr>
                        <a:t>r</a:t>
                      </a:r>
                      <a:r>
                        <a:rPr lang="en-US" sz="1000" b="0" spc="5" dirty="0" err="1">
                          <a:solidFill>
                            <a:schemeClr val="tx1"/>
                          </a:solidFill>
                          <a:effectLst/>
                        </a:rPr>
                        <a:t>e</a:t>
                      </a:r>
                      <a:r>
                        <a:rPr lang="en-US" sz="1000" b="0" dirty="0" err="1">
                          <a:solidFill>
                            <a:schemeClr val="tx1"/>
                          </a:solidFill>
                          <a:effectLst/>
                        </a:rPr>
                        <a:t>n</a:t>
                      </a:r>
                      <a:r>
                        <a:rPr lang="en-US" sz="1000" b="0" spc="-25" dirty="0" err="1">
                          <a:solidFill>
                            <a:schemeClr val="tx1"/>
                          </a:solidFill>
                          <a:effectLst/>
                        </a:rPr>
                        <a:t>d</a:t>
                      </a:r>
                      <a:r>
                        <a:rPr lang="en-US" sz="1000" b="0" spc="5" dirty="0" err="1">
                          <a:solidFill>
                            <a:schemeClr val="tx1"/>
                          </a:solidFill>
                          <a:effectLst/>
                        </a:rPr>
                        <a:t>e</a:t>
                      </a:r>
                      <a:r>
                        <a:rPr lang="en-US" sz="1000" b="0" spc="-15" dirty="0" err="1">
                          <a:solidFill>
                            <a:schemeClr val="tx1"/>
                          </a:solidFill>
                          <a:effectLst/>
                        </a:rPr>
                        <a:t>z</a:t>
                      </a:r>
                      <a:r>
                        <a:rPr lang="en-US" sz="1000" b="0" spc="5" dirty="0" err="1">
                          <a:solidFill>
                            <a:schemeClr val="tx1"/>
                          </a:solidFill>
                          <a:effectLst/>
                        </a:rPr>
                        <a:t>é</a:t>
                      </a:r>
                      <a:r>
                        <a:rPr lang="en-US" sz="1000" b="0" spc="-10" dirty="0" err="1">
                          <a:solidFill>
                            <a:schemeClr val="tx1"/>
                          </a:solidFill>
                          <a:effectLst/>
                        </a:rPr>
                        <a:t>s</a:t>
                      </a:r>
                      <a:r>
                        <a:rPr lang="en-US" sz="1000" b="0" dirty="0" err="1">
                          <a:solidFill>
                            <a:schemeClr val="tx1"/>
                          </a:solidFill>
                          <a:effectLst/>
                        </a:rPr>
                        <a:t>t</a:t>
                      </a:r>
                      <a:r>
                        <a:rPr lang="en-US" sz="1000" b="0" spc="15" dirty="0">
                          <a:solidFill>
                            <a:schemeClr val="tx1"/>
                          </a:solidFill>
                          <a:effectLst/>
                        </a:rPr>
                        <a:t> </a:t>
                      </a:r>
                      <a:r>
                        <a:rPr lang="en-US" sz="1000" b="0" dirty="0" err="1">
                          <a:solidFill>
                            <a:schemeClr val="tx1"/>
                          </a:solidFill>
                          <a:effectLst/>
                        </a:rPr>
                        <a:t>n</a:t>
                      </a:r>
                      <a:r>
                        <a:rPr lang="en-US" sz="1000" b="0" spc="-15" dirty="0" err="1">
                          <a:solidFill>
                            <a:schemeClr val="tx1"/>
                          </a:solidFill>
                          <a:effectLst/>
                        </a:rPr>
                        <a:t>e</a:t>
                      </a:r>
                      <a:r>
                        <a:rPr lang="en-US" sz="1000" b="0" dirty="0" err="1">
                          <a:solidFill>
                            <a:schemeClr val="tx1"/>
                          </a:solidFill>
                          <a:effectLst/>
                        </a:rPr>
                        <a:t>m</a:t>
                      </a:r>
                      <a:r>
                        <a:rPr lang="en-US" sz="1000" b="0" spc="-5" dirty="0">
                          <a:solidFill>
                            <a:schemeClr val="tx1"/>
                          </a:solidFill>
                          <a:effectLst/>
                        </a:rPr>
                        <a:t> </a:t>
                      </a:r>
                      <a:r>
                        <a:rPr lang="en-US" sz="1000" b="0" spc="5" dirty="0" err="1">
                          <a:solidFill>
                            <a:schemeClr val="tx1"/>
                          </a:solidFill>
                          <a:effectLst/>
                        </a:rPr>
                        <a:t>m</a:t>
                      </a:r>
                      <a:r>
                        <a:rPr lang="en-US" sz="1000" b="0" dirty="0" err="1">
                          <a:solidFill>
                            <a:schemeClr val="tx1"/>
                          </a:solidFill>
                          <a:effectLst/>
                        </a:rPr>
                        <a:t>ű</a:t>
                      </a:r>
                      <a:r>
                        <a:rPr lang="en-US" sz="1000" b="0" spc="-25" dirty="0" err="1">
                          <a:solidFill>
                            <a:schemeClr val="tx1"/>
                          </a:solidFill>
                          <a:effectLst/>
                        </a:rPr>
                        <a:t>k</a:t>
                      </a:r>
                      <a:r>
                        <a:rPr lang="en-US" sz="1000" b="0" dirty="0" err="1">
                          <a:solidFill>
                            <a:schemeClr val="tx1"/>
                          </a:solidFill>
                          <a:effectLst/>
                        </a:rPr>
                        <a:t>öd</a:t>
                      </a:r>
                      <a:r>
                        <a:rPr lang="en-US" sz="1000" b="0" spc="-15" dirty="0" err="1">
                          <a:solidFill>
                            <a:schemeClr val="tx1"/>
                          </a:solidFill>
                          <a:effectLst/>
                        </a:rPr>
                        <a:t>t</a:t>
                      </a:r>
                      <a:r>
                        <a:rPr lang="en-US" sz="1000" b="0" spc="5" dirty="0" err="1">
                          <a:solidFill>
                            <a:schemeClr val="tx1"/>
                          </a:solidFill>
                          <a:effectLst/>
                        </a:rPr>
                        <a:t>et</a:t>
                      </a:r>
                      <a:r>
                        <a:rPr lang="en-US" sz="1000" b="0" spc="-25" dirty="0" err="1">
                          <a:solidFill>
                            <a:schemeClr val="tx1"/>
                          </a:solidFill>
                          <a:effectLst/>
                        </a:rPr>
                        <a:t>n</a:t>
                      </a:r>
                      <a:r>
                        <a:rPr lang="en-US" sz="1000" b="0" spc="5" dirty="0" err="1">
                          <a:solidFill>
                            <a:schemeClr val="tx1"/>
                          </a:solidFill>
                          <a:effectLst/>
                        </a:rPr>
                        <a:t>e</a:t>
                      </a:r>
                      <a:r>
                        <a:rPr lang="en-US" sz="1000" b="0" dirty="0" err="1">
                          <a:solidFill>
                            <a:schemeClr val="tx1"/>
                          </a:solidFill>
                          <a:effectLst/>
                        </a:rPr>
                        <a:t>k</a:t>
                      </a:r>
                      <a:r>
                        <a:rPr lang="en-US" sz="1000" b="0" dirty="0">
                          <a:solidFill>
                            <a:schemeClr val="tx1"/>
                          </a:solidFill>
                          <a:effectLst/>
                        </a:rPr>
                        <a:t>. </a:t>
                      </a:r>
                      <a:r>
                        <a:rPr lang="en-US" sz="1000" b="0" spc="-10" dirty="0">
                          <a:solidFill>
                            <a:schemeClr val="tx1"/>
                          </a:solidFill>
                          <a:effectLst/>
                        </a:rPr>
                        <a:t>A</a:t>
                      </a:r>
                      <a:r>
                        <a:rPr lang="en-US" sz="1000" b="0" dirty="0">
                          <a:solidFill>
                            <a:schemeClr val="tx1"/>
                          </a:solidFill>
                          <a:effectLst/>
                        </a:rPr>
                        <a:t>z </a:t>
                      </a:r>
                      <a:r>
                        <a:rPr lang="en-US" sz="1000" b="0" spc="5" dirty="0" err="1">
                          <a:solidFill>
                            <a:schemeClr val="tx1"/>
                          </a:solidFill>
                          <a:effectLst/>
                        </a:rPr>
                        <a:t>ál</a:t>
                      </a:r>
                      <a:r>
                        <a:rPr lang="en-US" sz="1000" b="0" spc="-15" dirty="0" err="1">
                          <a:solidFill>
                            <a:schemeClr val="tx1"/>
                          </a:solidFill>
                          <a:effectLst/>
                        </a:rPr>
                        <a:t>l</a:t>
                      </a:r>
                      <a:r>
                        <a:rPr lang="en-US" sz="1000" b="0" spc="5" dirty="0" err="1">
                          <a:solidFill>
                            <a:schemeClr val="tx1"/>
                          </a:solidFill>
                          <a:effectLst/>
                        </a:rPr>
                        <a:t>at</a:t>
                      </a:r>
                      <a:r>
                        <a:rPr lang="en-US" sz="1000" b="0" spc="-25" dirty="0" err="1">
                          <a:solidFill>
                            <a:schemeClr val="tx1"/>
                          </a:solidFill>
                          <a:effectLst/>
                        </a:rPr>
                        <a:t>o</a:t>
                      </a:r>
                      <a:r>
                        <a:rPr lang="en-US" sz="1000" b="0" dirty="0" err="1">
                          <a:solidFill>
                            <a:schemeClr val="tx1"/>
                          </a:solidFill>
                          <a:effectLst/>
                        </a:rPr>
                        <a:t>k</a:t>
                      </a:r>
                      <a:r>
                        <a:rPr lang="en-US" sz="1000" b="0" spc="30" dirty="0">
                          <a:solidFill>
                            <a:schemeClr val="tx1"/>
                          </a:solidFill>
                          <a:effectLst/>
                        </a:rPr>
                        <a:t> </a:t>
                      </a:r>
                      <a:r>
                        <a:rPr lang="en-US" sz="1000" b="0" spc="-30" dirty="0" err="1">
                          <a:solidFill>
                            <a:schemeClr val="tx1"/>
                          </a:solidFill>
                          <a:effectLst/>
                        </a:rPr>
                        <a:t>s</a:t>
                      </a:r>
                      <a:r>
                        <a:rPr lang="en-US" sz="1000" b="0" spc="5" dirty="0" err="1">
                          <a:solidFill>
                            <a:schemeClr val="tx1"/>
                          </a:solidFill>
                          <a:effectLst/>
                        </a:rPr>
                        <a:t>zá</a:t>
                      </a:r>
                      <a:r>
                        <a:rPr lang="en-US" sz="1000" b="0" spc="-15" dirty="0" err="1">
                          <a:solidFill>
                            <a:schemeClr val="tx1"/>
                          </a:solidFill>
                          <a:effectLst/>
                        </a:rPr>
                        <a:t>l</a:t>
                      </a:r>
                      <a:r>
                        <a:rPr lang="en-US" sz="1000" b="0" spc="5" dirty="0" err="1">
                          <a:solidFill>
                            <a:schemeClr val="tx1"/>
                          </a:solidFill>
                          <a:effectLst/>
                        </a:rPr>
                        <a:t>l</a:t>
                      </a:r>
                      <a:r>
                        <a:rPr lang="en-US" sz="1000" b="0" spc="-15" dirty="0" err="1">
                          <a:solidFill>
                            <a:schemeClr val="tx1"/>
                          </a:solidFill>
                          <a:effectLst/>
                        </a:rPr>
                        <a:t>í</a:t>
                      </a:r>
                      <a:r>
                        <a:rPr lang="en-US" sz="1000" b="0" spc="5" dirty="0" err="1">
                          <a:solidFill>
                            <a:schemeClr val="tx1"/>
                          </a:solidFill>
                          <a:effectLst/>
                        </a:rPr>
                        <a:t>tá</a:t>
                      </a:r>
                      <a:r>
                        <a:rPr lang="en-US" sz="1000" b="0" spc="-30" dirty="0" err="1">
                          <a:solidFill>
                            <a:schemeClr val="tx1"/>
                          </a:solidFill>
                          <a:effectLst/>
                        </a:rPr>
                        <a:t>s</a:t>
                      </a:r>
                      <a:r>
                        <a:rPr lang="en-US" sz="1000" b="0" spc="5" dirty="0" err="1">
                          <a:solidFill>
                            <a:schemeClr val="tx1"/>
                          </a:solidFill>
                          <a:effectLst/>
                        </a:rPr>
                        <a:t>á</a:t>
                      </a:r>
                      <a:r>
                        <a:rPr lang="en-US" sz="1000" b="0" spc="-15" dirty="0" err="1">
                          <a:solidFill>
                            <a:schemeClr val="tx1"/>
                          </a:solidFill>
                          <a:effectLst/>
                        </a:rPr>
                        <a:t>t</a:t>
                      </a:r>
                      <a:r>
                        <a:rPr lang="en-US" sz="1000" b="0" dirty="0">
                          <a:solidFill>
                            <a:schemeClr val="tx1"/>
                          </a:solidFill>
                          <a:effectLst/>
                        </a:rPr>
                        <a:t>,</a:t>
                      </a:r>
                      <a:r>
                        <a:rPr lang="en-US" sz="1000" b="0" spc="30" dirty="0">
                          <a:solidFill>
                            <a:schemeClr val="tx1"/>
                          </a:solidFill>
                          <a:effectLst/>
                        </a:rPr>
                        <a:t> </a:t>
                      </a:r>
                      <a:r>
                        <a:rPr lang="en-US" sz="1000" b="0" spc="5" dirty="0" err="1">
                          <a:solidFill>
                            <a:schemeClr val="tx1"/>
                          </a:solidFill>
                          <a:effectLst/>
                        </a:rPr>
                        <a:t>a</a:t>
                      </a:r>
                      <a:r>
                        <a:rPr lang="en-US" sz="1000" b="0" dirty="0" err="1">
                          <a:solidFill>
                            <a:schemeClr val="tx1"/>
                          </a:solidFill>
                          <a:effectLst/>
                        </a:rPr>
                        <a:t>z</a:t>
                      </a:r>
                      <a:r>
                        <a:rPr lang="en-US" sz="1000" b="0" spc="10" dirty="0">
                          <a:solidFill>
                            <a:schemeClr val="tx1"/>
                          </a:solidFill>
                          <a:effectLst/>
                        </a:rPr>
                        <a:t> </a:t>
                      </a:r>
                      <a:r>
                        <a:rPr lang="en-US" sz="1000" b="0" spc="5" dirty="0" err="1">
                          <a:solidFill>
                            <a:schemeClr val="tx1"/>
                          </a:solidFill>
                          <a:effectLst/>
                        </a:rPr>
                        <a:t>i</a:t>
                      </a:r>
                      <a:r>
                        <a:rPr lang="en-US" sz="1000" b="0" spc="-10" dirty="0" err="1">
                          <a:solidFill>
                            <a:schemeClr val="tx1"/>
                          </a:solidFill>
                          <a:effectLst/>
                        </a:rPr>
                        <a:t>s</a:t>
                      </a:r>
                      <a:r>
                        <a:rPr lang="en-US" sz="1000" b="0" spc="-15" dirty="0" err="1">
                          <a:solidFill>
                            <a:schemeClr val="tx1"/>
                          </a:solidFill>
                          <a:effectLst/>
                        </a:rPr>
                        <a:t>t</a:t>
                      </a:r>
                      <a:r>
                        <a:rPr lang="en-US" sz="1000" b="0" spc="5" dirty="0" err="1">
                          <a:solidFill>
                            <a:schemeClr val="tx1"/>
                          </a:solidFill>
                          <a:effectLst/>
                        </a:rPr>
                        <a:t>á</a:t>
                      </a:r>
                      <a:r>
                        <a:rPr lang="en-US" sz="1000" b="0" spc="-15" dirty="0" err="1">
                          <a:solidFill>
                            <a:schemeClr val="tx1"/>
                          </a:solidFill>
                          <a:effectLst/>
                        </a:rPr>
                        <a:t>l</a:t>
                      </a:r>
                      <a:r>
                        <a:rPr lang="en-US" sz="1000" b="0" spc="5" dirty="0" err="1">
                          <a:solidFill>
                            <a:schemeClr val="tx1"/>
                          </a:solidFill>
                          <a:effectLst/>
                        </a:rPr>
                        <a:t>l</a:t>
                      </a:r>
                      <a:r>
                        <a:rPr lang="en-US" sz="1000" b="0" dirty="0" err="1">
                          <a:solidFill>
                            <a:schemeClr val="tx1"/>
                          </a:solidFill>
                          <a:effectLst/>
                        </a:rPr>
                        <a:t>ókh</a:t>
                      </a:r>
                      <a:r>
                        <a:rPr lang="en-US" sz="1000" b="0" spc="-25" dirty="0" err="1">
                          <a:solidFill>
                            <a:schemeClr val="tx1"/>
                          </a:solidFill>
                          <a:effectLst/>
                        </a:rPr>
                        <a:t>o</a:t>
                      </a:r>
                      <a:r>
                        <a:rPr lang="en-US" sz="1000" b="0" dirty="0" err="1">
                          <a:solidFill>
                            <a:schemeClr val="tx1"/>
                          </a:solidFill>
                          <a:effectLst/>
                        </a:rPr>
                        <a:t>z</a:t>
                      </a:r>
                      <a:r>
                        <a:rPr lang="en-US" sz="1000" b="0" spc="20" dirty="0">
                          <a:solidFill>
                            <a:schemeClr val="tx1"/>
                          </a:solidFill>
                          <a:effectLst/>
                        </a:rPr>
                        <a:t> </a:t>
                      </a:r>
                      <a:r>
                        <a:rPr lang="en-US" sz="1000" b="0" spc="5" dirty="0" err="1">
                          <a:solidFill>
                            <a:schemeClr val="tx1"/>
                          </a:solidFill>
                          <a:effectLst/>
                        </a:rPr>
                        <a:t>t</a:t>
                      </a:r>
                      <a:r>
                        <a:rPr lang="en-US" sz="1000" b="0" spc="-15" dirty="0" err="1">
                          <a:solidFill>
                            <a:schemeClr val="tx1"/>
                          </a:solidFill>
                          <a:effectLst/>
                        </a:rPr>
                        <a:t>a</a:t>
                      </a:r>
                      <a:r>
                        <a:rPr lang="en-US" sz="1000" b="0" dirty="0" err="1">
                          <a:solidFill>
                            <a:schemeClr val="tx1"/>
                          </a:solidFill>
                          <a:effectLst/>
                        </a:rPr>
                        <a:t>r</a:t>
                      </a:r>
                      <a:r>
                        <a:rPr lang="en-US" sz="1000" b="0" spc="5" dirty="0" err="1">
                          <a:solidFill>
                            <a:schemeClr val="tx1"/>
                          </a:solidFill>
                          <a:effectLst/>
                        </a:rPr>
                        <a:t>t</a:t>
                      </a:r>
                      <a:r>
                        <a:rPr lang="en-US" sz="1000" b="0" spc="-25" dirty="0" err="1">
                          <a:solidFill>
                            <a:schemeClr val="tx1"/>
                          </a:solidFill>
                          <a:effectLst/>
                        </a:rPr>
                        <a:t>o</a:t>
                      </a:r>
                      <a:r>
                        <a:rPr lang="en-US" sz="1000" b="0" spc="5" dirty="0" err="1">
                          <a:solidFill>
                            <a:schemeClr val="tx1"/>
                          </a:solidFill>
                          <a:effectLst/>
                        </a:rPr>
                        <a:t>z</a:t>
                      </a:r>
                      <a:r>
                        <a:rPr lang="en-US" sz="1000" b="0" dirty="0" err="1">
                          <a:solidFill>
                            <a:schemeClr val="tx1"/>
                          </a:solidFill>
                          <a:effectLst/>
                        </a:rPr>
                        <a:t>ó</a:t>
                      </a:r>
                      <a:r>
                        <a:rPr lang="en-US" sz="1000" b="0" dirty="0">
                          <a:solidFill>
                            <a:schemeClr val="tx1"/>
                          </a:solidFill>
                          <a:effectLst/>
                        </a:rPr>
                        <a:t> </a:t>
                      </a:r>
                      <a:r>
                        <a:rPr lang="en-US" sz="1000" b="0" spc="5" dirty="0" err="1">
                          <a:solidFill>
                            <a:schemeClr val="tx1"/>
                          </a:solidFill>
                          <a:effectLst/>
                        </a:rPr>
                        <a:t>ta</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r</a:t>
                      </a:r>
                      <a:r>
                        <a:rPr lang="en-US" sz="1000" b="0" spc="-15" dirty="0" err="1">
                          <a:solidFill>
                            <a:schemeClr val="tx1"/>
                          </a:solidFill>
                          <a:effectLst/>
                        </a:rPr>
                        <a:t>m</a:t>
                      </a:r>
                      <a:r>
                        <a:rPr lang="en-US" sz="1000" b="0" spc="5" dirty="0" err="1">
                          <a:solidFill>
                            <a:schemeClr val="tx1"/>
                          </a:solidFill>
                          <a:effectLst/>
                        </a:rPr>
                        <a:t>á</a:t>
                      </a:r>
                      <a:r>
                        <a:rPr lang="en-US" sz="1000" b="0" dirty="0" err="1">
                          <a:solidFill>
                            <a:schemeClr val="tx1"/>
                          </a:solidFill>
                          <a:effectLst/>
                        </a:rPr>
                        <a:t>ny</a:t>
                      </a:r>
                      <a:r>
                        <a:rPr lang="en-US" sz="1000" b="0" spc="-10" dirty="0" err="1">
                          <a:solidFill>
                            <a:schemeClr val="tx1"/>
                          </a:solidFill>
                          <a:effectLst/>
                        </a:rPr>
                        <a:t>s</a:t>
                      </a:r>
                      <a:r>
                        <a:rPr lang="en-US" sz="1000" b="0" spc="-15" dirty="0" err="1">
                          <a:solidFill>
                            <a:schemeClr val="tx1"/>
                          </a:solidFill>
                          <a:effectLst/>
                        </a:rPr>
                        <a:t>i</a:t>
                      </a:r>
                      <a:r>
                        <a:rPr lang="en-US" sz="1000" b="0" spc="5" dirty="0" err="1">
                          <a:solidFill>
                            <a:schemeClr val="tx1"/>
                          </a:solidFill>
                          <a:effectLst/>
                        </a:rPr>
                        <a:t>l</a:t>
                      </a:r>
                      <a:r>
                        <a:rPr lang="en-US" sz="1000" b="0" dirty="0" err="1">
                          <a:solidFill>
                            <a:schemeClr val="tx1"/>
                          </a:solidFill>
                          <a:effectLst/>
                        </a:rPr>
                        <a:t>ók</a:t>
                      </a:r>
                      <a:r>
                        <a:rPr lang="en-US" sz="1000" b="0" spc="10" dirty="0">
                          <a:solidFill>
                            <a:schemeClr val="tx1"/>
                          </a:solidFill>
                          <a:effectLst/>
                        </a:rPr>
                        <a:t> </a:t>
                      </a:r>
                      <a:r>
                        <a:rPr lang="en-US" sz="1000" b="0" dirty="0" err="1">
                          <a:solidFill>
                            <a:schemeClr val="tx1"/>
                          </a:solidFill>
                          <a:effectLst/>
                        </a:rPr>
                        <a:t>g</a:t>
                      </a:r>
                      <a:r>
                        <a:rPr lang="en-US" sz="1000" b="0" spc="-15" dirty="0" err="1">
                          <a:solidFill>
                            <a:schemeClr val="tx1"/>
                          </a:solidFill>
                          <a:effectLst/>
                        </a:rPr>
                        <a:t>é</a:t>
                      </a:r>
                      <a:r>
                        <a:rPr lang="en-US" sz="1000" b="0" dirty="0" err="1">
                          <a:solidFill>
                            <a:schemeClr val="tx1"/>
                          </a:solidFill>
                          <a:effectLst/>
                        </a:rPr>
                        <a:t>pi</a:t>
                      </a:r>
                      <a:r>
                        <a:rPr lang="en-US" sz="1000" b="0" spc="-5" dirty="0">
                          <a:solidFill>
                            <a:schemeClr val="tx1"/>
                          </a:solidFill>
                          <a:effectLst/>
                        </a:rPr>
                        <a:t> </a:t>
                      </a:r>
                      <a:r>
                        <a:rPr lang="en-US" sz="1000" b="0" dirty="0" err="1">
                          <a:solidFill>
                            <a:schemeClr val="tx1"/>
                          </a:solidFill>
                          <a:effectLst/>
                        </a:rPr>
                        <a:t>f</a:t>
                      </a:r>
                      <a:r>
                        <a:rPr lang="en-US" sz="1000" b="0" spc="-15" dirty="0" err="1">
                          <a:solidFill>
                            <a:schemeClr val="tx1"/>
                          </a:solidFill>
                          <a:effectLst/>
                        </a:rPr>
                        <a:t>e</a:t>
                      </a:r>
                      <a:r>
                        <a:rPr lang="en-US" sz="1000" b="0" spc="5" dirty="0" err="1">
                          <a:solidFill>
                            <a:schemeClr val="tx1"/>
                          </a:solidFill>
                          <a:effectLst/>
                        </a:rPr>
                        <a:t>l</a:t>
                      </a:r>
                      <a:r>
                        <a:rPr lang="en-US" sz="1000" b="0" spc="20" dirty="0" err="1">
                          <a:solidFill>
                            <a:schemeClr val="tx1"/>
                          </a:solidFill>
                          <a:effectLst/>
                        </a:rPr>
                        <a:t>t</a:t>
                      </a:r>
                      <a:r>
                        <a:rPr lang="en-US" sz="1000" b="0" spc="-25" dirty="0" err="1">
                          <a:solidFill>
                            <a:schemeClr val="tx1"/>
                          </a:solidFill>
                          <a:effectLst/>
                        </a:rPr>
                        <a:t>ö</a:t>
                      </a:r>
                      <a:r>
                        <a:rPr lang="en-US" sz="1000" b="0" spc="5" dirty="0" err="1">
                          <a:solidFill>
                            <a:schemeClr val="tx1"/>
                          </a:solidFill>
                          <a:effectLst/>
                        </a:rPr>
                        <a:t>l</a:t>
                      </a:r>
                      <a:r>
                        <a:rPr lang="en-US" sz="1000" b="0" spc="-15" dirty="0" err="1">
                          <a:solidFill>
                            <a:schemeClr val="tx1"/>
                          </a:solidFill>
                          <a:effectLst/>
                        </a:rPr>
                        <a:t>t</a:t>
                      </a:r>
                      <a:r>
                        <a:rPr lang="en-US" sz="1000" b="0" spc="5" dirty="0" err="1">
                          <a:solidFill>
                            <a:schemeClr val="tx1"/>
                          </a:solidFill>
                          <a:effectLst/>
                        </a:rPr>
                        <a:t>é</a:t>
                      </a:r>
                      <a:r>
                        <a:rPr lang="en-US" sz="1000" b="0" spc="-10" dirty="0" err="1">
                          <a:solidFill>
                            <a:schemeClr val="tx1"/>
                          </a:solidFill>
                          <a:effectLst/>
                        </a:rPr>
                        <a:t>s</a:t>
                      </a:r>
                      <a:r>
                        <a:rPr lang="en-US" sz="1000" b="0" spc="5" dirty="0" err="1">
                          <a:solidFill>
                            <a:schemeClr val="tx1"/>
                          </a:solidFill>
                          <a:effectLst/>
                        </a:rPr>
                        <a:t>é</a:t>
                      </a:r>
                      <a:r>
                        <a:rPr lang="en-US" sz="1000" b="0" spc="-15" dirty="0" err="1">
                          <a:solidFill>
                            <a:schemeClr val="tx1"/>
                          </a:solidFill>
                          <a:effectLst/>
                        </a:rPr>
                        <a:t>t</a:t>
                      </a:r>
                      <a:r>
                        <a:rPr lang="en-US" sz="1000" b="0" dirty="0">
                          <a:solidFill>
                            <a:schemeClr val="tx1"/>
                          </a:solidFill>
                          <a:effectLst/>
                        </a:rPr>
                        <a:t>,</a:t>
                      </a:r>
                      <a:r>
                        <a:rPr lang="en-US" sz="1000" b="0" spc="2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15" dirty="0" err="1">
                          <a:solidFill>
                            <a:schemeClr val="tx1"/>
                          </a:solidFill>
                          <a:effectLst/>
                        </a:rPr>
                        <a:t>t</a:t>
                      </a:r>
                      <a:r>
                        <a:rPr lang="en-US" sz="1000" b="0" spc="5" dirty="0" err="1">
                          <a:solidFill>
                            <a:schemeClr val="tx1"/>
                          </a:solidFill>
                          <a:effectLst/>
                        </a:rPr>
                        <a:t>a</a:t>
                      </a:r>
                      <a:r>
                        <a:rPr lang="en-US" sz="1000" b="0" dirty="0" err="1">
                          <a:solidFill>
                            <a:schemeClr val="tx1"/>
                          </a:solidFill>
                          <a:effectLst/>
                        </a:rPr>
                        <a:t>k</a:t>
                      </a:r>
                      <a:r>
                        <a:rPr lang="en-US" sz="1000" b="0" spc="5" dirty="0" err="1">
                          <a:solidFill>
                            <a:schemeClr val="tx1"/>
                          </a:solidFill>
                          <a:effectLst/>
                        </a:rPr>
                        <a:t>a</a:t>
                      </a:r>
                      <a:r>
                        <a:rPr lang="en-US" sz="1000" b="0" spc="-25" dirty="0" err="1">
                          <a:solidFill>
                            <a:schemeClr val="tx1"/>
                          </a:solidFill>
                          <a:effectLst/>
                        </a:rPr>
                        <a:t>r</a:t>
                      </a:r>
                      <a:r>
                        <a:rPr lang="en-US" sz="1000" b="0" spc="5" dirty="0" err="1">
                          <a:solidFill>
                            <a:schemeClr val="tx1"/>
                          </a:solidFill>
                          <a:effectLst/>
                        </a:rPr>
                        <a:t>m</a:t>
                      </a:r>
                      <a:r>
                        <a:rPr lang="en-US" sz="1000" b="0" spc="-15" dirty="0" err="1">
                          <a:solidFill>
                            <a:schemeClr val="tx1"/>
                          </a:solidFill>
                          <a:effectLst/>
                        </a:rPr>
                        <a:t>á</a:t>
                      </a:r>
                      <a:r>
                        <a:rPr lang="en-US" sz="1000" b="0" dirty="0" err="1">
                          <a:solidFill>
                            <a:schemeClr val="tx1"/>
                          </a:solidFill>
                          <a:effectLst/>
                        </a:rPr>
                        <a:t>ny</a:t>
                      </a:r>
                      <a:r>
                        <a:rPr lang="en-US" sz="1000" b="0" dirty="0">
                          <a:solidFill>
                            <a:schemeClr val="tx1"/>
                          </a:solidFill>
                          <a:effectLst/>
                        </a:rPr>
                        <a:t> </a:t>
                      </a:r>
                      <a:r>
                        <a:rPr lang="en-US" sz="1000" b="0"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o</a:t>
                      </a:r>
                      <a:r>
                        <a:rPr lang="en-US" sz="1000" b="0" spc="-1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t</a:t>
                      </a:r>
                      <a:r>
                        <a:rPr lang="en-US" sz="1000" b="0" spc="5" dirty="0" err="1">
                          <a:solidFill>
                            <a:schemeClr val="tx1"/>
                          </a:solidFill>
                          <a:effectLst/>
                        </a:rPr>
                        <a:t>á</a:t>
                      </a:r>
                      <a:r>
                        <a:rPr lang="en-US" sz="1000" b="0" spc="-10" dirty="0" err="1">
                          <a:solidFill>
                            <a:schemeClr val="tx1"/>
                          </a:solidFill>
                          <a:effectLst/>
                        </a:rPr>
                        <a:t>s</a:t>
                      </a:r>
                      <a:r>
                        <a:rPr lang="en-US" sz="1000" b="0" spc="-15" dirty="0" err="1">
                          <a:solidFill>
                            <a:schemeClr val="tx1"/>
                          </a:solidFill>
                          <a:effectLst/>
                        </a:rPr>
                        <a:t>á</a:t>
                      </a:r>
                      <a:r>
                        <a:rPr lang="en-US" sz="1000" b="0" dirty="0" err="1">
                          <a:solidFill>
                            <a:schemeClr val="tx1"/>
                          </a:solidFill>
                          <a:effectLst/>
                        </a:rPr>
                        <a:t>t</a:t>
                      </a:r>
                      <a:r>
                        <a:rPr lang="en-US" sz="1000" b="0" spc="15" dirty="0">
                          <a:solidFill>
                            <a:schemeClr val="tx1"/>
                          </a:solidFill>
                          <a:effectLst/>
                        </a:rPr>
                        <a:t> </a:t>
                      </a:r>
                      <a:r>
                        <a:rPr lang="en-US" sz="1000" b="0" dirty="0">
                          <a:solidFill>
                            <a:schemeClr val="tx1"/>
                          </a:solidFill>
                          <a:effectLst/>
                        </a:rPr>
                        <a:t>a </a:t>
                      </a:r>
                      <a:r>
                        <a:rPr lang="en-US" sz="1000" b="0" dirty="0" err="1">
                          <a:solidFill>
                            <a:schemeClr val="tx1"/>
                          </a:solidFill>
                          <a:effectLst/>
                        </a:rPr>
                        <a:t>n</a:t>
                      </a:r>
                      <a:r>
                        <a:rPr lang="en-US" sz="1000" b="0" spc="5" dirty="0" err="1">
                          <a:solidFill>
                            <a:schemeClr val="tx1"/>
                          </a:solidFill>
                          <a:effectLst/>
                        </a:rPr>
                        <a:t>a</a:t>
                      </a:r>
                      <a:r>
                        <a:rPr lang="en-US" sz="1000" b="0" dirty="0" err="1">
                          <a:solidFill>
                            <a:schemeClr val="tx1"/>
                          </a:solidFill>
                          <a:effectLst/>
                        </a:rPr>
                        <a:t>p</a:t>
                      </a:r>
                      <a:r>
                        <a:rPr lang="en-US" sz="1000" b="0" spc="-25" dirty="0" err="1">
                          <a:solidFill>
                            <a:schemeClr val="tx1"/>
                          </a:solidFill>
                          <a:effectLst/>
                        </a:rPr>
                        <a:t>p</a:t>
                      </a:r>
                      <a:r>
                        <a:rPr lang="en-US" sz="1000" b="0" spc="5" dirty="0" err="1">
                          <a:solidFill>
                            <a:schemeClr val="tx1"/>
                          </a:solidFill>
                          <a:effectLst/>
                        </a:rPr>
                        <a:t>a</a:t>
                      </a:r>
                      <a:r>
                        <a:rPr lang="en-US" sz="1000" b="0" spc="-15" dirty="0" err="1">
                          <a:solidFill>
                            <a:schemeClr val="tx1"/>
                          </a:solidFill>
                          <a:effectLst/>
                        </a:rPr>
                        <a:t>l</a:t>
                      </a:r>
                      <a:r>
                        <a:rPr lang="en-US" sz="1000" b="0" dirty="0" err="1">
                          <a:solidFill>
                            <a:schemeClr val="tx1"/>
                          </a:solidFill>
                          <a:effectLst/>
                        </a:rPr>
                        <a:t>i</a:t>
                      </a:r>
                      <a:r>
                        <a:rPr lang="en-US" sz="1000" b="0" spc="30" dirty="0">
                          <a:solidFill>
                            <a:schemeClr val="tx1"/>
                          </a:solidFill>
                          <a:effectLst/>
                        </a:rPr>
                        <a:t> </a:t>
                      </a:r>
                      <a:r>
                        <a:rPr lang="en-US" sz="1000" b="0" spc="-25" dirty="0">
                          <a:solidFill>
                            <a:schemeClr val="tx1"/>
                          </a:solidFill>
                          <a:effectLst/>
                        </a:rPr>
                        <a:t>(</a:t>
                      </a:r>
                      <a:r>
                        <a:rPr lang="en-US" sz="1000" b="0" dirty="0">
                          <a:solidFill>
                            <a:schemeClr val="tx1"/>
                          </a:solidFill>
                          <a:effectLst/>
                        </a:rPr>
                        <a:t>6</a:t>
                      </a:r>
                      <a:r>
                        <a:rPr lang="en-US" sz="1000" b="0" spc="5" dirty="0">
                          <a:solidFill>
                            <a:schemeClr val="tx1"/>
                          </a:solidFill>
                          <a:effectLst/>
                        </a:rPr>
                        <a:t>:</a:t>
                      </a:r>
                      <a:r>
                        <a:rPr lang="en-US" sz="1000" b="0" dirty="0">
                          <a:solidFill>
                            <a:schemeClr val="tx1"/>
                          </a:solidFill>
                          <a:effectLst/>
                        </a:rPr>
                        <a:t>0</a:t>
                      </a:r>
                      <a:r>
                        <a:rPr lang="en-US" sz="1000" b="0" spc="-10" dirty="0">
                          <a:solidFill>
                            <a:schemeClr val="tx1"/>
                          </a:solidFill>
                          <a:effectLst/>
                        </a:rPr>
                        <a:t>0</a:t>
                      </a:r>
                      <a:r>
                        <a:rPr lang="en-US" sz="1000" b="0" dirty="0">
                          <a:solidFill>
                            <a:schemeClr val="tx1"/>
                          </a:solidFill>
                          <a:effectLst/>
                        </a:rPr>
                        <a:t>-22</a:t>
                      </a:r>
                      <a:r>
                        <a:rPr lang="en-US" sz="1000" b="0" spc="5" dirty="0">
                          <a:solidFill>
                            <a:schemeClr val="tx1"/>
                          </a:solidFill>
                          <a:effectLst/>
                        </a:rPr>
                        <a:t>:</a:t>
                      </a:r>
                      <a:r>
                        <a:rPr lang="en-US" sz="1000" b="0" spc="-25" dirty="0">
                          <a:solidFill>
                            <a:schemeClr val="tx1"/>
                          </a:solidFill>
                          <a:effectLst/>
                        </a:rPr>
                        <a:t>0</a:t>
                      </a:r>
                      <a:r>
                        <a:rPr lang="en-US" sz="1000" b="0" dirty="0">
                          <a:solidFill>
                            <a:schemeClr val="tx1"/>
                          </a:solidFill>
                          <a:effectLst/>
                        </a:rPr>
                        <a:t>0),</a:t>
                      </a:r>
                      <a:r>
                        <a:rPr lang="en-US" sz="1000" b="0" spc="-20" dirty="0">
                          <a:solidFill>
                            <a:schemeClr val="tx1"/>
                          </a:solidFill>
                          <a:effectLst/>
                        </a:rPr>
                        <a:t> </a:t>
                      </a:r>
                      <a:r>
                        <a:rPr lang="en-US" sz="1000" b="0" spc="5" dirty="0" err="1">
                          <a:solidFill>
                            <a:schemeClr val="tx1"/>
                          </a:solidFill>
                          <a:effectLst/>
                        </a:rPr>
                        <a:t>ma</a:t>
                      </a:r>
                      <a:r>
                        <a:rPr lang="en-US" sz="1000" b="0" spc="-25" dirty="0" err="1">
                          <a:solidFill>
                            <a:schemeClr val="tx1"/>
                          </a:solidFill>
                          <a:effectLst/>
                        </a:rPr>
                        <a:t>g</a:t>
                      </a:r>
                      <a:r>
                        <a:rPr lang="en-US" sz="1000" b="0" spc="5" dirty="0" err="1">
                          <a:solidFill>
                            <a:schemeClr val="tx1"/>
                          </a:solidFill>
                          <a:effectLst/>
                        </a:rPr>
                        <a:t>a</a:t>
                      </a:r>
                      <a:r>
                        <a:rPr lang="en-US" sz="1000" b="0" spc="-10" dirty="0" err="1">
                          <a:solidFill>
                            <a:schemeClr val="tx1"/>
                          </a:solidFill>
                          <a:effectLst/>
                        </a:rPr>
                        <a:t>s</a:t>
                      </a:r>
                      <a:r>
                        <a:rPr lang="en-US" sz="1000" b="0" spc="5" dirty="0" err="1">
                          <a:solidFill>
                            <a:schemeClr val="tx1"/>
                          </a:solidFill>
                          <a:effectLst/>
                        </a:rPr>
                        <a:t>a</a:t>
                      </a:r>
                      <a:r>
                        <a:rPr lang="en-US" sz="1000" b="0" dirty="0" err="1">
                          <a:solidFill>
                            <a:schemeClr val="tx1"/>
                          </a:solidFill>
                          <a:effectLst/>
                        </a:rPr>
                        <a:t>bb</a:t>
                      </a:r>
                      <a:r>
                        <a:rPr lang="en-US" sz="1000" b="0" dirty="0">
                          <a:solidFill>
                            <a:schemeClr val="tx1"/>
                          </a:solidFill>
                          <a:effectLst/>
                        </a:rPr>
                        <a:t> </a:t>
                      </a:r>
                      <a:r>
                        <a:rPr lang="en-US" sz="1000" b="0" dirty="0" err="1">
                          <a:solidFill>
                            <a:schemeClr val="tx1"/>
                          </a:solidFill>
                          <a:effectLst/>
                        </a:rPr>
                        <a:t>körny</a:t>
                      </a:r>
                      <a:r>
                        <a:rPr lang="en-US" sz="1000" b="0" spc="-15" dirty="0" err="1">
                          <a:solidFill>
                            <a:schemeClr val="tx1"/>
                          </a:solidFill>
                          <a:effectLst/>
                        </a:rPr>
                        <a:t>e</a:t>
                      </a:r>
                      <a:r>
                        <a:rPr lang="en-US" sz="1000" b="0" spc="5" dirty="0" err="1">
                          <a:solidFill>
                            <a:schemeClr val="tx1"/>
                          </a:solidFill>
                          <a:effectLst/>
                        </a:rPr>
                        <a:t>z</a:t>
                      </a:r>
                      <a:r>
                        <a:rPr lang="en-US" sz="1000" b="0" spc="-15" dirty="0" err="1">
                          <a:solidFill>
                            <a:schemeClr val="tx1"/>
                          </a:solidFill>
                          <a:effectLst/>
                        </a:rPr>
                        <a:t>e</a:t>
                      </a:r>
                      <a:r>
                        <a:rPr lang="en-US" sz="1000" b="0" spc="5" dirty="0" err="1">
                          <a:solidFill>
                            <a:schemeClr val="tx1"/>
                          </a:solidFill>
                          <a:effectLst/>
                        </a:rPr>
                        <a:t>t</a:t>
                      </a:r>
                      <a:r>
                        <a:rPr lang="en-US" sz="1000" b="0" dirty="0" err="1">
                          <a:solidFill>
                            <a:schemeClr val="tx1"/>
                          </a:solidFill>
                          <a:effectLst/>
                        </a:rPr>
                        <a:t>i</a:t>
                      </a:r>
                      <a:r>
                        <a:rPr lang="en-US" sz="1000" b="0" spc="10" dirty="0">
                          <a:solidFill>
                            <a:schemeClr val="tx1"/>
                          </a:solidFill>
                          <a:effectLst/>
                        </a:rPr>
                        <a:t> </a:t>
                      </a:r>
                      <a:r>
                        <a:rPr lang="en-US" sz="1000" b="0" spc="-15" dirty="0" err="1">
                          <a:solidFill>
                            <a:schemeClr val="tx1"/>
                          </a:solidFill>
                          <a:effectLst/>
                        </a:rPr>
                        <a:t>z</a:t>
                      </a:r>
                      <a:r>
                        <a:rPr lang="en-US" sz="1000" b="0" spc="5" dirty="0" err="1">
                          <a:solidFill>
                            <a:schemeClr val="tx1"/>
                          </a:solidFill>
                          <a:effectLst/>
                        </a:rPr>
                        <a:t>a</a:t>
                      </a:r>
                      <a:r>
                        <a:rPr lang="en-US" sz="1000" b="0" spc="-15" dirty="0" err="1">
                          <a:solidFill>
                            <a:schemeClr val="tx1"/>
                          </a:solidFill>
                          <a:effectLst/>
                        </a:rPr>
                        <a:t>j</a:t>
                      </a:r>
                      <a:r>
                        <a:rPr lang="en-US" sz="1000" b="0" spc="5" dirty="0" err="1">
                          <a:solidFill>
                            <a:schemeClr val="tx1"/>
                          </a:solidFill>
                          <a:effectLst/>
                        </a:rPr>
                        <a:t>te</a:t>
                      </a:r>
                      <a:r>
                        <a:rPr lang="en-US" sz="1000" b="0" dirty="0" err="1">
                          <a:solidFill>
                            <a:schemeClr val="tx1"/>
                          </a:solidFill>
                          <a:effectLst/>
                        </a:rPr>
                        <a:t>r</a:t>
                      </a:r>
                      <a:r>
                        <a:rPr lang="en-US" sz="1000" b="0" spc="-25" dirty="0" err="1">
                          <a:solidFill>
                            <a:schemeClr val="tx1"/>
                          </a:solidFill>
                          <a:effectLst/>
                        </a:rPr>
                        <a:t>h</a:t>
                      </a:r>
                      <a:r>
                        <a:rPr lang="en-US" sz="1000" b="0" spc="5" dirty="0" err="1">
                          <a:solidFill>
                            <a:schemeClr val="tx1"/>
                          </a:solidFill>
                          <a:effectLst/>
                        </a:rPr>
                        <a:t>e</a:t>
                      </a:r>
                      <a:r>
                        <a:rPr lang="en-US" sz="1000" b="0" spc="-15" dirty="0" err="1">
                          <a:solidFill>
                            <a:schemeClr val="tx1"/>
                          </a:solidFill>
                          <a:effectLst/>
                        </a:rPr>
                        <a:t>l</a:t>
                      </a:r>
                      <a:r>
                        <a:rPr lang="en-US" sz="1000" b="0" spc="5" dirty="0" err="1">
                          <a:solidFill>
                            <a:schemeClr val="tx1"/>
                          </a:solidFill>
                          <a:effectLst/>
                        </a:rPr>
                        <a:t>é</a:t>
                      </a:r>
                      <a:r>
                        <a:rPr lang="en-US" sz="1000" b="0" spc="-10" dirty="0" err="1">
                          <a:solidFill>
                            <a:schemeClr val="tx1"/>
                          </a:solidFill>
                          <a:effectLst/>
                        </a:rPr>
                        <a:t>s</a:t>
                      </a:r>
                      <a:r>
                        <a:rPr lang="en-US" sz="1000" b="0" dirty="0" err="1">
                          <a:solidFill>
                            <a:schemeClr val="tx1"/>
                          </a:solidFill>
                          <a:effectLst/>
                        </a:rPr>
                        <a:t>ű</a:t>
                      </a:r>
                      <a:r>
                        <a:rPr lang="en-US" sz="1000" b="0" spc="20" dirty="0">
                          <a:solidFill>
                            <a:schemeClr val="tx1"/>
                          </a:solidFill>
                          <a:effectLst/>
                        </a:rPr>
                        <a:t> </a:t>
                      </a:r>
                      <a:r>
                        <a:rPr lang="en-US" sz="1000" b="0" spc="5" dirty="0" err="1">
                          <a:solidFill>
                            <a:schemeClr val="tx1"/>
                          </a:solidFill>
                          <a:effectLst/>
                        </a:rPr>
                        <a:t>i</a:t>
                      </a:r>
                      <a:r>
                        <a:rPr lang="en-US" sz="1000" b="0" dirty="0" err="1">
                          <a:solidFill>
                            <a:schemeClr val="tx1"/>
                          </a:solidFill>
                          <a:effectLst/>
                        </a:rPr>
                        <a:t>dő</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a</a:t>
                      </a:r>
                      <a:r>
                        <a:rPr lang="en-US" sz="1000" b="0" spc="15" dirty="0" err="1">
                          <a:solidFill>
                            <a:schemeClr val="tx1"/>
                          </a:solidFill>
                          <a:effectLst/>
                        </a:rPr>
                        <a:t>k</a:t>
                      </a:r>
                      <a:r>
                        <a:rPr lang="en-US" sz="1000" b="0" spc="-25" dirty="0" err="1">
                          <a:solidFill>
                            <a:schemeClr val="tx1"/>
                          </a:solidFill>
                          <a:effectLst/>
                        </a:rPr>
                        <a:t>b</a:t>
                      </a:r>
                      <a:r>
                        <a:rPr lang="en-US" sz="1000" b="0" spc="5" dirty="0" err="1">
                          <a:solidFill>
                            <a:schemeClr val="tx1"/>
                          </a:solidFill>
                          <a:effectLst/>
                        </a:rPr>
                        <a:t>a</a:t>
                      </a:r>
                      <a:r>
                        <a:rPr lang="en-US" sz="1000" b="0" dirty="0" err="1">
                          <a:solidFill>
                            <a:schemeClr val="tx1"/>
                          </a:solidFill>
                          <a:effectLst/>
                        </a:rPr>
                        <a:t>n</a:t>
                      </a:r>
                      <a:r>
                        <a:rPr lang="en-US" sz="1000" b="0" spc="5" dirty="0">
                          <a:solidFill>
                            <a:schemeClr val="tx1"/>
                          </a:solidFill>
                          <a:effectLst/>
                        </a:rPr>
                        <a:t> </a:t>
                      </a:r>
                      <a:r>
                        <a:rPr lang="en-US" sz="1000" b="0" dirty="0" err="1">
                          <a:solidFill>
                            <a:schemeClr val="tx1"/>
                          </a:solidFill>
                          <a:effectLst/>
                        </a:rPr>
                        <a:t>v</a:t>
                      </a:r>
                      <a:r>
                        <a:rPr lang="en-US" sz="1000" b="0" spc="5" dirty="0" err="1">
                          <a:solidFill>
                            <a:schemeClr val="tx1"/>
                          </a:solidFill>
                          <a:effectLst/>
                        </a:rPr>
                        <a:t>é</a:t>
                      </a:r>
                      <a:r>
                        <a:rPr lang="en-US" sz="1000" b="0" spc="-25" dirty="0" err="1">
                          <a:solidFill>
                            <a:schemeClr val="tx1"/>
                          </a:solidFill>
                          <a:effectLst/>
                        </a:rPr>
                        <a:t>g</a:t>
                      </a:r>
                      <a:r>
                        <a:rPr lang="en-US" sz="1000" b="0" spc="15" dirty="0" err="1">
                          <a:solidFill>
                            <a:schemeClr val="tx1"/>
                          </a:solidFill>
                          <a:effectLst/>
                        </a:rPr>
                        <a:t>z</a:t>
                      </a:r>
                      <a:r>
                        <a:rPr lang="en-US" sz="1000" b="0" spc="-15" dirty="0" err="1">
                          <a:solidFill>
                            <a:schemeClr val="tx1"/>
                          </a:solidFill>
                          <a:effectLst/>
                        </a:rPr>
                        <a:t>i</a:t>
                      </a:r>
                      <a:r>
                        <a:rPr lang="en-US" sz="1000" b="0" dirty="0" err="1">
                          <a:solidFill>
                            <a:schemeClr val="tx1"/>
                          </a:solidFill>
                          <a:effectLst/>
                        </a:rPr>
                        <a:t>k</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1488520"/>
                  </a:ext>
                </a:extLst>
              </a:tr>
              <a:tr h="936826">
                <a:tc>
                  <a:txBody>
                    <a:bodyPr/>
                    <a:lstStyle/>
                    <a:p>
                      <a:pPr algn="just">
                        <a:lnSpc>
                          <a:spcPts val="500"/>
                        </a:lnSpc>
                        <a:spcBef>
                          <a:spcPts val="40"/>
                        </a:spcBef>
                        <a:spcAft>
                          <a:spcPts val="0"/>
                        </a:spcAft>
                      </a:pPr>
                      <a:r>
                        <a:rPr lang="en-US" sz="7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marL="106045" algn="just">
                        <a:spcAft>
                          <a:spcPts val="0"/>
                        </a:spcAft>
                      </a:pPr>
                      <a:r>
                        <a:rPr lang="en-US" sz="1000" b="0" spc="-10" dirty="0" err="1">
                          <a:solidFill>
                            <a:schemeClr val="tx1"/>
                          </a:solidFill>
                          <a:effectLst/>
                        </a:rPr>
                        <a:t>A</a:t>
                      </a:r>
                      <a:r>
                        <a:rPr lang="en-US" sz="1000" b="0" spc="5" dirty="0" err="1">
                          <a:solidFill>
                            <a:schemeClr val="tx1"/>
                          </a:solidFill>
                          <a:effectLst/>
                        </a:rPr>
                        <a:t>lac</a:t>
                      </a:r>
                      <a:r>
                        <a:rPr lang="en-US" sz="1000" b="0" spc="-10" dirty="0" err="1">
                          <a:solidFill>
                            <a:schemeClr val="tx1"/>
                          </a:solidFill>
                          <a:effectLst/>
                        </a:rPr>
                        <a:t>s</a:t>
                      </a:r>
                      <a:r>
                        <a:rPr lang="en-US" sz="1000" b="0" dirty="0" err="1">
                          <a:solidFill>
                            <a:schemeClr val="tx1"/>
                          </a:solidFill>
                          <a:effectLst/>
                        </a:rPr>
                        <a:t>o</a:t>
                      </a:r>
                      <a:r>
                        <a:rPr lang="en-US" sz="1000" b="0" spc="-25" dirty="0" err="1">
                          <a:solidFill>
                            <a:schemeClr val="tx1"/>
                          </a:solidFill>
                          <a:effectLst/>
                        </a:rPr>
                        <a:t>n</a:t>
                      </a:r>
                      <a:r>
                        <a:rPr lang="en-US" sz="1000" b="0" dirty="0" err="1">
                          <a:solidFill>
                            <a:schemeClr val="tx1"/>
                          </a:solidFill>
                          <a:effectLst/>
                        </a:rPr>
                        <a:t>y</a:t>
                      </a:r>
                      <a:r>
                        <a:rPr lang="en-US" sz="1000" b="0" dirty="0">
                          <a:solidFill>
                            <a:schemeClr val="tx1"/>
                          </a:solidFill>
                          <a:effectLst/>
                        </a:rPr>
                        <a:t> </a:t>
                      </a:r>
                      <a:r>
                        <a:rPr lang="en-US" sz="1000" b="0" spc="5" dirty="0" err="1">
                          <a:solidFill>
                            <a:schemeClr val="tx1"/>
                          </a:solidFill>
                          <a:effectLst/>
                        </a:rPr>
                        <a:t>z</a:t>
                      </a:r>
                      <a:r>
                        <a:rPr lang="en-US" sz="1000" b="0" spc="-15" dirty="0" err="1">
                          <a:solidFill>
                            <a:schemeClr val="tx1"/>
                          </a:solidFill>
                          <a:effectLst/>
                        </a:rPr>
                        <a:t>a</a:t>
                      </a:r>
                      <a:r>
                        <a:rPr lang="en-US" sz="1000" b="0" spc="5" dirty="0" err="1">
                          <a:solidFill>
                            <a:schemeClr val="tx1"/>
                          </a:solidFill>
                          <a:effectLst/>
                        </a:rPr>
                        <a:t>j</a:t>
                      </a:r>
                      <a:r>
                        <a:rPr lang="en-US" sz="1000" b="0" spc="-1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i</a:t>
                      </a:r>
                      <a:r>
                        <a:rPr lang="en-US" sz="1000" b="0" dirty="0" err="1">
                          <a:solidFill>
                            <a:schemeClr val="tx1"/>
                          </a:solidFill>
                          <a:effectLst/>
                        </a:rPr>
                        <a:t>n</a:t>
                      </a:r>
                      <a:r>
                        <a:rPr lang="en-US" sz="1000" b="0" spc="5" dirty="0" err="1">
                          <a:solidFill>
                            <a:schemeClr val="tx1"/>
                          </a:solidFill>
                          <a:effectLst/>
                        </a:rPr>
                        <a:t>t</a:t>
                      </a:r>
                      <a:r>
                        <a:rPr lang="en-US" sz="1000" b="0" dirty="0" err="1">
                          <a:solidFill>
                            <a:schemeClr val="tx1"/>
                          </a:solidFill>
                          <a:effectLst/>
                        </a:rPr>
                        <a:t>ű</a:t>
                      </a:r>
                      <a:r>
                        <a:rPr lang="en-US" sz="1000" b="0" spc="10" dirty="0">
                          <a:solidFill>
                            <a:schemeClr val="tx1"/>
                          </a:solidFill>
                          <a:effectLst/>
                        </a:rPr>
                        <a:t> </a:t>
                      </a:r>
                      <a:r>
                        <a:rPr lang="en-US" sz="1000" b="0" dirty="0" err="1">
                          <a:solidFill>
                            <a:schemeClr val="tx1"/>
                          </a:solidFill>
                          <a:effectLst/>
                        </a:rPr>
                        <a:t>b</a:t>
                      </a:r>
                      <a:r>
                        <a:rPr lang="en-US" sz="1000" b="0" spc="-15" dirty="0" err="1">
                          <a:solidFill>
                            <a:schemeClr val="tx1"/>
                          </a:solidFill>
                          <a:effectLst/>
                        </a:rPr>
                        <a:t>e</a:t>
                      </a:r>
                      <a:r>
                        <a:rPr lang="en-US" sz="1000" b="0" dirty="0" err="1">
                          <a:solidFill>
                            <a:schemeClr val="tx1"/>
                          </a:solidFill>
                          <a:effectLst/>
                        </a:rPr>
                        <a:t>r</a:t>
                      </a:r>
                      <a:r>
                        <a:rPr lang="en-US" sz="1000" b="0" spc="10" dirty="0" err="1">
                          <a:solidFill>
                            <a:schemeClr val="tx1"/>
                          </a:solidFill>
                          <a:effectLst/>
                        </a:rPr>
                        <a:t>e</a:t>
                      </a:r>
                      <a:r>
                        <a:rPr lang="en-US" sz="1000" b="0" dirty="0" err="1">
                          <a:solidFill>
                            <a:schemeClr val="tx1"/>
                          </a:solidFill>
                          <a:effectLst/>
                        </a:rPr>
                        <a:t>n</a:t>
                      </a:r>
                      <a:r>
                        <a:rPr lang="en-US" sz="1000" b="0" spc="-25" dirty="0" err="1">
                          <a:solidFill>
                            <a:schemeClr val="tx1"/>
                          </a:solidFill>
                          <a:effectLst/>
                        </a:rPr>
                        <a:t>d</a:t>
                      </a:r>
                      <a:r>
                        <a:rPr lang="en-US" sz="1000" b="0" spc="5" dirty="0" err="1">
                          <a:solidFill>
                            <a:schemeClr val="tx1"/>
                          </a:solidFill>
                          <a:effectLst/>
                        </a:rPr>
                        <a:t>e</a:t>
                      </a:r>
                      <a:r>
                        <a:rPr lang="en-US" sz="1000" b="0" spc="-15" dirty="0" err="1">
                          <a:solidFill>
                            <a:schemeClr val="tx1"/>
                          </a:solidFill>
                          <a:effectLst/>
                        </a:rPr>
                        <a:t>z</a:t>
                      </a:r>
                      <a:r>
                        <a:rPr lang="en-US" sz="1000" b="0" spc="5" dirty="0" err="1">
                          <a:solidFill>
                            <a:schemeClr val="tx1"/>
                          </a:solidFill>
                          <a:effectLst/>
                        </a:rPr>
                        <a:t>é</a:t>
                      </a:r>
                      <a:r>
                        <a:rPr lang="en-US" sz="1000" b="0" spc="-10" dirty="0" err="1">
                          <a:solidFill>
                            <a:schemeClr val="tx1"/>
                          </a:solidFill>
                          <a:effectLst/>
                        </a:rPr>
                        <a:t>s</a:t>
                      </a:r>
                      <a:r>
                        <a:rPr lang="en-US" sz="1000" b="0" spc="5" dirty="0" err="1">
                          <a:solidFill>
                            <a:schemeClr val="tx1"/>
                          </a:solidFill>
                          <a:effectLst/>
                        </a:rPr>
                        <a:t>e</a:t>
                      </a:r>
                      <a:r>
                        <a:rPr lang="en-US" sz="1000" b="0" dirty="0" err="1">
                          <a:solidFill>
                            <a:schemeClr val="tx1"/>
                          </a:solidFill>
                          <a:effectLst/>
                        </a:rPr>
                        <a:t>k</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algn="just">
                        <a:spcBef>
                          <a:spcPts val="190"/>
                        </a:spcBef>
                        <a:spcAft>
                          <a:spcPts val="0"/>
                        </a:spcAft>
                      </a:pPr>
                      <a:r>
                        <a:rPr lang="en-US" sz="1000" b="0" dirty="0">
                          <a:solidFill>
                            <a:schemeClr val="tx1"/>
                          </a:solidFill>
                          <a:effectLst/>
                        </a:rPr>
                        <a:t>-</a:t>
                      </a:r>
                      <a:r>
                        <a:rPr lang="en-US" sz="1000" b="0" spc="15" dirty="0">
                          <a:solidFill>
                            <a:schemeClr val="tx1"/>
                          </a:solidFill>
                          <a:effectLst/>
                        </a:rPr>
                        <a:t> </a:t>
                      </a:r>
                      <a:r>
                        <a:rPr lang="en-US" sz="1000" b="0" spc="-10" dirty="0">
                          <a:solidFill>
                            <a:schemeClr val="tx1"/>
                          </a:solidFill>
                          <a:effectLst/>
                        </a:rPr>
                        <a:t>N</a:t>
                      </a:r>
                      <a:r>
                        <a:rPr lang="en-US" sz="1000" b="0" spc="5" dirty="0">
                          <a:solidFill>
                            <a:schemeClr val="tx1"/>
                          </a:solidFill>
                          <a:effectLst/>
                        </a:rPr>
                        <a:t>a</a:t>
                      </a:r>
                      <a:r>
                        <a:rPr lang="en-US" sz="1000" b="0" dirty="0">
                          <a:solidFill>
                            <a:schemeClr val="tx1"/>
                          </a:solidFill>
                          <a:effectLst/>
                        </a:rPr>
                        <a:t>gy</a:t>
                      </a:r>
                      <a:r>
                        <a:rPr lang="en-US" sz="1000" b="0" spc="-5" dirty="0">
                          <a:solidFill>
                            <a:schemeClr val="tx1"/>
                          </a:solidFill>
                          <a:effectLst/>
                        </a:rPr>
                        <a:t> </a:t>
                      </a:r>
                      <a:r>
                        <a:rPr lang="en-US" sz="1000" b="0" spc="-25" dirty="0" err="1">
                          <a:solidFill>
                            <a:schemeClr val="tx1"/>
                          </a:solidFill>
                          <a:effectLst/>
                        </a:rPr>
                        <a:t>h</a:t>
                      </a:r>
                      <a:r>
                        <a:rPr lang="en-US" sz="1000" b="0" spc="5" dirty="0" err="1">
                          <a:solidFill>
                            <a:schemeClr val="tx1"/>
                          </a:solidFill>
                          <a:effectLst/>
                        </a:rPr>
                        <a:t>a</a:t>
                      </a:r>
                      <a:r>
                        <a:rPr lang="en-US" sz="1000" b="0" spc="-15" dirty="0" err="1">
                          <a:solidFill>
                            <a:schemeClr val="tx1"/>
                          </a:solidFill>
                          <a:effectLst/>
                        </a:rPr>
                        <a:t>t</a:t>
                      </a:r>
                      <a:r>
                        <a:rPr lang="en-US" sz="1000" b="0" spc="5" dirty="0" err="1">
                          <a:solidFill>
                            <a:schemeClr val="tx1"/>
                          </a:solidFill>
                          <a:effectLst/>
                        </a:rPr>
                        <a:t>á</a:t>
                      </a:r>
                      <a:r>
                        <a:rPr lang="en-US" sz="1000" b="0" spc="-10" dirty="0" err="1">
                          <a:solidFill>
                            <a:schemeClr val="tx1"/>
                          </a:solidFill>
                          <a:effectLst/>
                        </a:rPr>
                        <a:t>s</a:t>
                      </a:r>
                      <a:r>
                        <a:rPr lang="en-US" sz="1000" b="0" dirty="0" err="1">
                          <a:solidFill>
                            <a:schemeClr val="tx1"/>
                          </a:solidFill>
                          <a:effectLst/>
                        </a:rPr>
                        <a:t>fokú</a:t>
                      </a:r>
                      <a:r>
                        <a:rPr lang="en-US" sz="1000" b="0" dirty="0">
                          <a:solidFill>
                            <a:schemeClr val="tx1"/>
                          </a:solidFill>
                          <a:effectLst/>
                        </a:rPr>
                        <a:t> </a:t>
                      </a:r>
                      <a:r>
                        <a:rPr lang="en-US" sz="1000" b="0" dirty="0" err="1">
                          <a:solidFill>
                            <a:schemeClr val="tx1"/>
                          </a:solidFill>
                          <a:effectLst/>
                        </a:rPr>
                        <a:t>v</a:t>
                      </a:r>
                      <a:r>
                        <a:rPr lang="en-US" sz="1000" b="0" spc="-15" dirty="0" err="1">
                          <a:solidFill>
                            <a:schemeClr val="tx1"/>
                          </a:solidFill>
                          <a:effectLst/>
                        </a:rPr>
                        <a:t>e</a:t>
                      </a:r>
                      <a:r>
                        <a:rPr lang="en-US" sz="1000" b="0" dirty="0" err="1">
                          <a:solidFill>
                            <a:schemeClr val="tx1"/>
                          </a:solidFill>
                          <a:effectLst/>
                        </a:rPr>
                        <a:t>n</a:t>
                      </a:r>
                      <a:r>
                        <a:rPr lang="en-US" sz="1000" b="0" spc="5" dirty="0" err="1">
                          <a:solidFill>
                            <a:schemeClr val="tx1"/>
                          </a:solidFill>
                          <a:effectLst/>
                        </a:rPr>
                        <a:t>t</a:t>
                      </a:r>
                      <a:r>
                        <a:rPr lang="en-US" sz="1000" b="0" spc="-15" dirty="0" err="1">
                          <a:solidFill>
                            <a:schemeClr val="tx1"/>
                          </a:solidFill>
                          <a:effectLst/>
                        </a:rPr>
                        <a:t>i</a:t>
                      </a:r>
                      <a:r>
                        <a:rPr lang="en-US" sz="1000" b="0" spc="5" dirty="0" err="1">
                          <a:solidFill>
                            <a:schemeClr val="tx1"/>
                          </a:solidFill>
                          <a:effectLst/>
                        </a:rPr>
                        <a:t>l</a:t>
                      </a:r>
                      <a:r>
                        <a:rPr lang="en-US" sz="1000" b="0" spc="-15" dirty="0" err="1">
                          <a:solidFill>
                            <a:schemeClr val="tx1"/>
                          </a:solidFill>
                          <a:effectLst/>
                        </a:rPr>
                        <a:t>á</a:t>
                      </a:r>
                      <a:r>
                        <a:rPr lang="en-US" sz="1000" b="0" spc="5" dirty="0" err="1">
                          <a:solidFill>
                            <a:schemeClr val="tx1"/>
                          </a:solidFill>
                          <a:effectLst/>
                        </a:rPr>
                        <a:t>t</a:t>
                      </a:r>
                      <a:r>
                        <a:rPr lang="en-US" sz="1000" b="0" dirty="0" err="1">
                          <a:solidFill>
                            <a:schemeClr val="tx1"/>
                          </a:solidFill>
                          <a:effectLst/>
                        </a:rPr>
                        <a:t>oro</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t</a:t>
                      </a:r>
                      <a:r>
                        <a:rPr lang="en-US" sz="1000" b="0" spc="15" dirty="0">
                          <a:solidFill>
                            <a:schemeClr val="tx1"/>
                          </a:solidFill>
                          <a:effectLst/>
                        </a:rPr>
                        <a:t> </a:t>
                      </a:r>
                      <a:r>
                        <a:rPr lang="en-US" sz="1000" b="0" spc="-15" dirty="0" err="1">
                          <a:solidFill>
                            <a:schemeClr val="tx1"/>
                          </a:solidFill>
                          <a:effectLst/>
                        </a:rPr>
                        <a:t>a</a:t>
                      </a:r>
                      <a:r>
                        <a:rPr lang="en-US" sz="1000" b="0" spc="5" dirty="0" err="1">
                          <a:solidFill>
                            <a:schemeClr val="tx1"/>
                          </a:solidFill>
                          <a:effectLst/>
                        </a:rPr>
                        <a:t>l</a:t>
                      </a:r>
                      <a:r>
                        <a:rPr lang="en-US" sz="1000" b="0" spc="-25" dirty="0" err="1">
                          <a:solidFill>
                            <a:schemeClr val="tx1"/>
                          </a:solidFill>
                          <a:effectLst/>
                        </a:rPr>
                        <a:t>k</a:t>
                      </a:r>
                      <a:r>
                        <a:rPr lang="en-US" sz="1000" b="0" spc="5" dirty="0" err="1">
                          <a:solidFill>
                            <a:schemeClr val="tx1"/>
                          </a:solidFill>
                          <a:effectLst/>
                        </a:rPr>
                        <a:t>a</a:t>
                      </a:r>
                      <a:r>
                        <a:rPr lang="en-US" sz="1000" b="0" spc="-15" dirty="0" err="1">
                          <a:solidFill>
                            <a:schemeClr val="tx1"/>
                          </a:solidFill>
                          <a:effectLst/>
                        </a:rPr>
                        <a:t>l</a:t>
                      </a:r>
                      <a:r>
                        <a:rPr lang="en-US" sz="1000" b="0" spc="5" dirty="0" err="1">
                          <a:solidFill>
                            <a:schemeClr val="tx1"/>
                          </a:solidFill>
                          <a:effectLst/>
                        </a:rPr>
                        <a:t>m</a:t>
                      </a:r>
                      <a:r>
                        <a:rPr lang="en-US" sz="1000" b="0" spc="-15" dirty="0" err="1">
                          <a:solidFill>
                            <a:schemeClr val="tx1"/>
                          </a:solidFill>
                          <a:effectLst/>
                        </a:rPr>
                        <a:t>a</a:t>
                      </a:r>
                      <a:r>
                        <a:rPr lang="en-US" sz="1000" b="0" spc="5" dirty="0" err="1">
                          <a:solidFill>
                            <a:schemeClr val="tx1"/>
                          </a:solidFill>
                          <a:effectLst/>
                        </a:rPr>
                        <a:t>z</a:t>
                      </a:r>
                      <a:r>
                        <a:rPr lang="en-US" sz="1000" b="0" dirty="0" err="1">
                          <a:solidFill>
                            <a:schemeClr val="tx1"/>
                          </a:solidFill>
                          <a:effectLst/>
                        </a:rPr>
                        <a:t>n</a:t>
                      </a:r>
                      <a:r>
                        <a:rPr lang="en-US" sz="1000" b="0" spc="5" dirty="0" err="1">
                          <a:solidFill>
                            <a:schemeClr val="tx1"/>
                          </a:solidFill>
                          <a:effectLst/>
                        </a:rPr>
                        <a:t>a</a:t>
                      </a:r>
                      <a:r>
                        <a:rPr lang="en-US" sz="1000" b="0" spc="-25" dirty="0" err="1">
                          <a:solidFill>
                            <a:schemeClr val="tx1"/>
                          </a:solidFill>
                          <a:effectLst/>
                        </a:rPr>
                        <a:t>k</a:t>
                      </a:r>
                      <a:r>
                        <a:rPr lang="en-US" sz="1000" b="0" dirty="0">
                          <a:solidFill>
                            <a:schemeClr val="tx1"/>
                          </a:solidFill>
                          <a:effectLst/>
                        </a:rPr>
                        <a:t>.</a:t>
                      </a:r>
                      <a:endParaRPr lang="hu-HU" sz="1000" b="0" dirty="0">
                        <a:solidFill>
                          <a:schemeClr val="tx1"/>
                        </a:solidFill>
                        <a:effectLst/>
                      </a:endParaRPr>
                    </a:p>
                    <a:p>
                      <a:pPr marL="88900" algn="just">
                        <a:spcBef>
                          <a:spcPts val="195"/>
                        </a:spcBef>
                        <a:spcAft>
                          <a:spcPts val="0"/>
                        </a:spcAft>
                      </a:pPr>
                      <a:r>
                        <a:rPr lang="en-US" sz="1000" b="0" dirty="0">
                          <a:solidFill>
                            <a:schemeClr val="tx1"/>
                          </a:solidFill>
                          <a:effectLst/>
                        </a:rPr>
                        <a:t>-</a:t>
                      </a:r>
                      <a:r>
                        <a:rPr lang="en-US" sz="1000" b="0" spc="15" dirty="0">
                          <a:solidFill>
                            <a:schemeClr val="tx1"/>
                          </a:solidFill>
                          <a:effectLst/>
                        </a:rPr>
                        <a:t> </a:t>
                      </a:r>
                      <a:r>
                        <a:rPr lang="en-US" sz="1000" b="0" spc="-10" dirty="0" err="1">
                          <a:solidFill>
                            <a:schemeClr val="tx1"/>
                          </a:solidFill>
                          <a:effectLst/>
                        </a:rPr>
                        <a:t>M</a:t>
                      </a:r>
                      <a:r>
                        <a:rPr lang="en-US" sz="1000" b="0" spc="5" dirty="0" err="1">
                          <a:solidFill>
                            <a:schemeClr val="tx1"/>
                          </a:solidFill>
                          <a:effectLst/>
                        </a:rPr>
                        <a:t>i</a:t>
                      </a:r>
                      <a:r>
                        <a:rPr lang="en-US" sz="1000" b="0" spc="-25" dirty="0" err="1">
                          <a:solidFill>
                            <a:schemeClr val="tx1"/>
                          </a:solidFill>
                          <a:effectLst/>
                        </a:rPr>
                        <a:t>n</a:t>
                      </a:r>
                      <a:r>
                        <a:rPr lang="en-US" sz="1000" b="0" spc="5" dirty="0" err="1">
                          <a:solidFill>
                            <a:schemeClr val="tx1"/>
                          </a:solidFill>
                          <a:effectLst/>
                        </a:rPr>
                        <a:t>i</a:t>
                      </a:r>
                      <a:r>
                        <a:rPr lang="en-US" sz="1000" b="0" spc="-15" dirty="0" err="1">
                          <a:solidFill>
                            <a:schemeClr val="tx1"/>
                          </a:solidFill>
                          <a:effectLst/>
                        </a:rPr>
                        <a:t>m</a:t>
                      </a:r>
                      <a:r>
                        <a:rPr lang="en-US" sz="1000" b="0" spc="5" dirty="0" err="1">
                          <a:solidFill>
                            <a:schemeClr val="tx1"/>
                          </a:solidFill>
                          <a:effectLst/>
                        </a:rPr>
                        <a:t>á</a:t>
                      </a:r>
                      <a:r>
                        <a:rPr lang="en-US" sz="1000" b="0" spc="-15" dirty="0" err="1">
                          <a:solidFill>
                            <a:schemeClr val="tx1"/>
                          </a:solidFill>
                          <a:effectLst/>
                        </a:rPr>
                        <a:t>l</a:t>
                      </a:r>
                      <a:r>
                        <a:rPr lang="en-US" sz="1000" b="0" spc="5" dirty="0" err="1">
                          <a:solidFill>
                            <a:schemeClr val="tx1"/>
                          </a:solidFill>
                          <a:effectLst/>
                        </a:rPr>
                        <a:t>i</a:t>
                      </a:r>
                      <a:r>
                        <a:rPr lang="en-US" sz="1000" b="0" dirty="0" err="1">
                          <a:solidFill>
                            <a:schemeClr val="tx1"/>
                          </a:solidFill>
                          <a:effectLst/>
                        </a:rPr>
                        <a:t>s</a:t>
                      </a:r>
                      <a:r>
                        <a:rPr lang="en-US" sz="1000" b="0" spc="-5" dirty="0">
                          <a:solidFill>
                            <a:schemeClr val="tx1"/>
                          </a:solidFill>
                          <a:effectLst/>
                        </a:rPr>
                        <a:t> </a:t>
                      </a:r>
                      <a:r>
                        <a:rPr lang="en-US" sz="1000" b="0" spc="5" dirty="0" err="1">
                          <a:solidFill>
                            <a:schemeClr val="tx1"/>
                          </a:solidFill>
                          <a:effectLst/>
                        </a:rPr>
                        <a:t>za</a:t>
                      </a:r>
                      <a:r>
                        <a:rPr lang="en-US" sz="1000" b="0" spc="-15" dirty="0" err="1">
                          <a:solidFill>
                            <a:schemeClr val="tx1"/>
                          </a:solidFill>
                          <a:effectLst/>
                        </a:rPr>
                        <a:t>j</a:t>
                      </a:r>
                      <a:r>
                        <a:rPr lang="en-US" sz="1000" b="0"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b</a:t>
                      </a:r>
                      <a:r>
                        <a:rPr lang="en-US" sz="1000" b="0" spc="-25" dirty="0" err="1">
                          <a:solidFill>
                            <a:schemeClr val="tx1"/>
                          </a:solidFill>
                          <a:effectLst/>
                        </a:rPr>
                        <a:t>o</a:t>
                      </a:r>
                      <a:r>
                        <a:rPr lang="en-US" sz="1000" b="0" spc="5" dirty="0" err="1">
                          <a:solidFill>
                            <a:schemeClr val="tx1"/>
                          </a:solidFill>
                          <a:effectLst/>
                        </a:rPr>
                        <a:t>c</a:t>
                      </a:r>
                      <a:r>
                        <a:rPr lang="en-US" sz="1000" b="0" spc="-10" dirty="0" err="1">
                          <a:solidFill>
                            <a:schemeClr val="tx1"/>
                          </a:solidFill>
                          <a:effectLst/>
                        </a:rPr>
                        <a:t>s</a:t>
                      </a:r>
                      <a:r>
                        <a:rPr lang="en-US" sz="1000" b="0" spc="-15" dirty="0" err="1">
                          <a:solidFill>
                            <a:schemeClr val="tx1"/>
                          </a:solidFill>
                          <a:effectLst/>
                        </a:rPr>
                        <a:t>á</a:t>
                      </a:r>
                      <a:r>
                        <a:rPr lang="en-US" sz="1000" b="0" spc="5" dirty="0" err="1">
                          <a:solidFill>
                            <a:schemeClr val="tx1"/>
                          </a:solidFill>
                          <a:effectLst/>
                        </a:rPr>
                        <a:t>tá</a:t>
                      </a:r>
                      <a:r>
                        <a:rPr lang="en-US" sz="1000" b="0" spc="-10" dirty="0" err="1">
                          <a:solidFill>
                            <a:schemeClr val="tx1"/>
                          </a:solidFill>
                          <a:effectLst/>
                        </a:rPr>
                        <a:t>ss</a:t>
                      </a:r>
                      <a:r>
                        <a:rPr lang="en-US" sz="1000" b="0" spc="-15" dirty="0" err="1">
                          <a:solidFill>
                            <a:schemeClr val="tx1"/>
                          </a:solidFill>
                          <a:effectLst/>
                        </a:rPr>
                        <a:t>a</a:t>
                      </a:r>
                      <a:r>
                        <a:rPr lang="en-US" sz="1000" b="0" dirty="0" err="1">
                          <a:solidFill>
                            <a:schemeClr val="tx1"/>
                          </a:solidFill>
                          <a:effectLst/>
                        </a:rPr>
                        <a:t>l</a:t>
                      </a:r>
                      <a:r>
                        <a:rPr lang="en-US" sz="1000" b="0" spc="55" dirty="0">
                          <a:solidFill>
                            <a:schemeClr val="tx1"/>
                          </a:solidFill>
                          <a:effectLst/>
                        </a:rPr>
                        <a:t> </a:t>
                      </a:r>
                      <a:r>
                        <a:rPr lang="en-US" sz="1000" b="0" spc="-25" dirty="0" err="1">
                          <a:solidFill>
                            <a:schemeClr val="tx1"/>
                          </a:solidFill>
                          <a:effectLst/>
                        </a:rPr>
                        <a:t>ü</a:t>
                      </a:r>
                      <a:r>
                        <a:rPr lang="en-US" sz="1000" b="0" spc="5" dirty="0" err="1">
                          <a:solidFill>
                            <a:schemeClr val="tx1"/>
                          </a:solidFill>
                          <a:effectLst/>
                        </a:rPr>
                        <a:t>z</a:t>
                      </a:r>
                      <a:r>
                        <a:rPr lang="en-US" sz="1000" b="0" spc="-15" dirty="0" err="1">
                          <a:solidFill>
                            <a:schemeClr val="tx1"/>
                          </a:solidFill>
                          <a:effectLst/>
                        </a:rPr>
                        <a:t>em</a:t>
                      </a:r>
                      <a:r>
                        <a:rPr lang="en-US" sz="1000" b="0" spc="5" dirty="0" err="1">
                          <a:solidFill>
                            <a:schemeClr val="tx1"/>
                          </a:solidFill>
                          <a:effectLst/>
                        </a:rPr>
                        <a:t>el</a:t>
                      </a:r>
                      <a:r>
                        <a:rPr lang="en-US" sz="1000" b="0" dirty="0" err="1">
                          <a:solidFill>
                            <a:schemeClr val="tx1"/>
                          </a:solidFill>
                          <a:effectLst/>
                        </a:rPr>
                        <a:t>ő</a:t>
                      </a:r>
                      <a:r>
                        <a:rPr lang="en-US" sz="1000" b="0" spc="5" dirty="0">
                          <a:solidFill>
                            <a:schemeClr val="tx1"/>
                          </a:solidFill>
                          <a:effectLst/>
                        </a:rPr>
                        <a:t> </a:t>
                      </a:r>
                      <a:r>
                        <a:rPr lang="en-US" sz="1000" b="0" dirty="0" err="1">
                          <a:solidFill>
                            <a:schemeClr val="tx1"/>
                          </a:solidFill>
                          <a:effectLst/>
                        </a:rPr>
                        <a:t>ö</a:t>
                      </a:r>
                      <a:r>
                        <a:rPr lang="en-US" sz="1000" b="0" spc="-25" dirty="0" err="1">
                          <a:solidFill>
                            <a:schemeClr val="tx1"/>
                          </a:solidFill>
                          <a:effectLst/>
                        </a:rPr>
                        <a:t>n</a:t>
                      </a:r>
                      <a:r>
                        <a:rPr lang="en-US" sz="1000" b="0" spc="5" dirty="0" err="1">
                          <a:solidFill>
                            <a:schemeClr val="tx1"/>
                          </a:solidFill>
                          <a:effectLst/>
                        </a:rPr>
                        <a:t>et</a:t>
                      </a:r>
                      <a:r>
                        <a:rPr lang="en-US" sz="1000" b="0" spc="-15" dirty="0" err="1">
                          <a:solidFill>
                            <a:schemeClr val="tx1"/>
                          </a:solidFill>
                          <a:effectLst/>
                        </a:rPr>
                        <a:t>e</a:t>
                      </a:r>
                      <a:r>
                        <a:rPr lang="en-US" sz="1000" b="0" spc="5" dirty="0" err="1">
                          <a:solidFill>
                            <a:schemeClr val="tx1"/>
                          </a:solidFill>
                          <a:effectLst/>
                        </a:rPr>
                        <a:t>t</a:t>
                      </a:r>
                      <a:r>
                        <a:rPr lang="en-US" sz="1000" b="0" dirty="0" err="1">
                          <a:solidFill>
                            <a:schemeClr val="tx1"/>
                          </a:solidFill>
                          <a:effectLst/>
                        </a:rPr>
                        <a:t>ő</a:t>
                      </a:r>
                      <a:endParaRPr lang="hu-HU" sz="1000" b="0" dirty="0">
                        <a:solidFill>
                          <a:schemeClr val="tx1"/>
                        </a:solidFill>
                        <a:effectLst/>
                      </a:endParaRPr>
                    </a:p>
                    <a:p>
                      <a:pPr marL="88900" algn="just">
                        <a:spcAft>
                          <a:spcPts val="0"/>
                        </a:spcAft>
                      </a:pPr>
                      <a:r>
                        <a:rPr lang="en-US" sz="1000" b="0" dirty="0" err="1">
                          <a:solidFill>
                            <a:schemeClr val="tx1"/>
                          </a:solidFill>
                          <a:effectLst/>
                        </a:rPr>
                        <a:t>r</a:t>
                      </a:r>
                      <a:r>
                        <a:rPr lang="en-US" sz="1000" b="0" spc="10" dirty="0" err="1">
                          <a:solidFill>
                            <a:schemeClr val="tx1"/>
                          </a:solidFill>
                          <a:effectLst/>
                        </a:rPr>
                        <a:t>e</a:t>
                      </a:r>
                      <a:r>
                        <a:rPr lang="en-US" sz="1000" b="0" dirty="0" err="1">
                          <a:solidFill>
                            <a:schemeClr val="tx1"/>
                          </a:solidFill>
                          <a:effectLst/>
                        </a:rPr>
                        <a:t>nd</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e</a:t>
                      </a:r>
                      <a:r>
                        <a:rPr lang="en-US" sz="1000" b="0" dirty="0" err="1">
                          <a:solidFill>
                            <a:schemeClr val="tx1"/>
                          </a:solidFill>
                          <a:effectLst/>
                        </a:rPr>
                        <a:t>r</a:t>
                      </a:r>
                      <a:endParaRPr lang="hu-HU" sz="1000" b="0" dirty="0">
                        <a:solidFill>
                          <a:schemeClr val="tx1"/>
                        </a:solidFill>
                        <a:effectLst/>
                      </a:endParaRPr>
                    </a:p>
                    <a:p>
                      <a:pPr marL="104140" algn="just">
                        <a:spcBef>
                          <a:spcPts val="195"/>
                        </a:spcBef>
                        <a:spcAft>
                          <a:spcPts val="0"/>
                        </a:spcAft>
                      </a:pPr>
                      <a:r>
                        <a:rPr lang="en-US" sz="1000" b="0" dirty="0">
                          <a:solidFill>
                            <a:schemeClr val="tx1"/>
                          </a:solidFill>
                          <a:effectLst/>
                        </a:rPr>
                        <a:t>-</a:t>
                      </a:r>
                      <a:r>
                        <a:rPr lang="en-US" sz="1000" b="0" spc="1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25" dirty="0" err="1">
                          <a:solidFill>
                            <a:schemeClr val="tx1"/>
                          </a:solidFill>
                          <a:effectLst/>
                        </a:rPr>
                        <a:t>b</a:t>
                      </a:r>
                      <a:r>
                        <a:rPr lang="en-US" sz="1000" b="0" spc="5" dirty="0" err="1">
                          <a:solidFill>
                            <a:schemeClr val="tx1"/>
                          </a:solidFill>
                          <a:effectLst/>
                        </a:rPr>
                        <a:t>e</a:t>
                      </a:r>
                      <a:r>
                        <a:rPr lang="en-US" sz="1000" b="0" spc="-25" dirty="0" err="1">
                          <a:solidFill>
                            <a:schemeClr val="tx1"/>
                          </a:solidFill>
                          <a:effectLst/>
                        </a:rPr>
                        <a:t>r</a:t>
                      </a:r>
                      <a:r>
                        <a:rPr lang="en-US" sz="1000" b="0" spc="5" dirty="0" err="1">
                          <a:solidFill>
                            <a:schemeClr val="tx1"/>
                          </a:solidFill>
                          <a:effectLst/>
                        </a:rPr>
                        <a:t>e</a:t>
                      </a:r>
                      <a:r>
                        <a:rPr lang="en-US" sz="1000" b="0" dirty="0" err="1">
                          <a:solidFill>
                            <a:schemeClr val="tx1"/>
                          </a:solidFill>
                          <a:effectLst/>
                        </a:rPr>
                        <a:t>nd</a:t>
                      </a:r>
                      <a:r>
                        <a:rPr lang="en-US" sz="1000" b="0" spc="-15" dirty="0" err="1">
                          <a:solidFill>
                            <a:schemeClr val="tx1"/>
                          </a:solidFill>
                          <a:effectLst/>
                        </a:rPr>
                        <a:t>e</a:t>
                      </a:r>
                      <a:r>
                        <a:rPr lang="en-US" sz="1000" b="0" spc="5" dirty="0" err="1">
                          <a:solidFill>
                            <a:schemeClr val="tx1"/>
                          </a:solidFill>
                          <a:effectLst/>
                        </a:rPr>
                        <a:t>zé</a:t>
                      </a:r>
                      <a:r>
                        <a:rPr lang="en-US" sz="1000" b="0" spc="-30" dirty="0" err="1">
                          <a:solidFill>
                            <a:schemeClr val="tx1"/>
                          </a:solidFill>
                          <a:effectLst/>
                        </a:rPr>
                        <a:t>s</a:t>
                      </a:r>
                      <a:r>
                        <a:rPr lang="en-US" sz="1000" b="0" spc="5" dirty="0" err="1">
                          <a:solidFill>
                            <a:schemeClr val="tx1"/>
                          </a:solidFill>
                          <a:effectLst/>
                        </a:rPr>
                        <a:t>e</a:t>
                      </a:r>
                      <a:r>
                        <a:rPr lang="en-US" sz="1000" b="0" dirty="0" err="1">
                          <a:solidFill>
                            <a:schemeClr val="tx1"/>
                          </a:solidFill>
                          <a:effectLst/>
                        </a:rPr>
                        <a:t>k</a:t>
                      </a:r>
                      <a:r>
                        <a:rPr lang="en-US" sz="1000" b="0" spc="10" dirty="0">
                          <a:solidFill>
                            <a:schemeClr val="tx1"/>
                          </a:solidFill>
                          <a:effectLst/>
                        </a:rPr>
                        <a:t> </a:t>
                      </a:r>
                      <a:r>
                        <a:rPr lang="en-US" sz="1000" b="0" dirty="0" err="1">
                          <a:solidFill>
                            <a:schemeClr val="tx1"/>
                          </a:solidFill>
                          <a:effectLst/>
                        </a:rPr>
                        <a:t>k</a:t>
                      </a:r>
                      <a:r>
                        <a:rPr lang="en-US" sz="1000" b="0" spc="5" dirty="0" err="1">
                          <a:solidFill>
                            <a:schemeClr val="tx1"/>
                          </a:solidFill>
                          <a:effectLst/>
                        </a:rPr>
                        <a:t>i</a:t>
                      </a:r>
                      <a:r>
                        <a:rPr lang="en-US" sz="1000" b="0" spc="-25" dirty="0" err="1">
                          <a:solidFill>
                            <a:schemeClr val="tx1"/>
                          </a:solidFill>
                          <a:effectLst/>
                        </a:rPr>
                        <a:t>v</a:t>
                      </a:r>
                      <a:r>
                        <a:rPr lang="en-US" sz="1000" b="0" spc="5" dirty="0" err="1">
                          <a:solidFill>
                            <a:schemeClr val="tx1"/>
                          </a:solidFill>
                          <a:effectLst/>
                        </a:rPr>
                        <a:t>á</a:t>
                      </a:r>
                      <a:r>
                        <a:rPr lang="en-US" sz="1000" b="0" spc="-15" dirty="0" err="1">
                          <a:solidFill>
                            <a:schemeClr val="tx1"/>
                          </a:solidFill>
                          <a:effectLst/>
                        </a:rPr>
                        <a:t>l</a:t>
                      </a:r>
                      <a:r>
                        <a:rPr lang="en-US" sz="1000" b="0" spc="5" dirty="0" err="1">
                          <a:solidFill>
                            <a:schemeClr val="tx1"/>
                          </a:solidFill>
                          <a:effectLst/>
                        </a:rPr>
                        <a:t>a</a:t>
                      </a:r>
                      <a:r>
                        <a:rPr lang="en-US" sz="1000" b="0" spc="-1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t</a:t>
                      </a:r>
                      <a:r>
                        <a:rPr lang="en-US" sz="1000" b="0" spc="5" dirty="0" err="1">
                          <a:solidFill>
                            <a:schemeClr val="tx1"/>
                          </a:solidFill>
                          <a:effectLst/>
                        </a:rPr>
                        <a:t>á</a:t>
                      </a:r>
                      <a:r>
                        <a:rPr lang="en-US" sz="1000" b="0" spc="-10" dirty="0" err="1">
                          <a:solidFill>
                            <a:schemeClr val="tx1"/>
                          </a:solidFill>
                          <a:effectLst/>
                        </a:rPr>
                        <a:t>s</a:t>
                      </a:r>
                      <a:r>
                        <a:rPr lang="en-US" sz="1000" b="0" spc="5" dirty="0" err="1">
                          <a:solidFill>
                            <a:schemeClr val="tx1"/>
                          </a:solidFill>
                          <a:effectLst/>
                        </a:rPr>
                        <a:t>á</a:t>
                      </a:r>
                      <a:r>
                        <a:rPr lang="en-US" sz="1000" b="0" spc="-25" dirty="0" err="1">
                          <a:solidFill>
                            <a:schemeClr val="tx1"/>
                          </a:solidFill>
                          <a:effectLst/>
                        </a:rPr>
                        <a:t>n</a:t>
                      </a:r>
                      <a:r>
                        <a:rPr lang="en-US" sz="1000" b="0" spc="5" dirty="0" err="1">
                          <a:solidFill>
                            <a:schemeClr val="tx1"/>
                          </a:solidFill>
                          <a:effectLst/>
                        </a:rPr>
                        <a:t>á</a:t>
                      </a:r>
                      <a:r>
                        <a:rPr lang="en-US" sz="1000" b="0" dirty="0" err="1">
                          <a:solidFill>
                            <a:schemeClr val="tx1"/>
                          </a:solidFill>
                          <a:effectLst/>
                        </a:rPr>
                        <a:t>l</a:t>
                      </a:r>
                      <a:r>
                        <a:rPr lang="en-US" sz="1000" b="0" spc="30" dirty="0">
                          <a:solidFill>
                            <a:schemeClr val="tx1"/>
                          </a:solidFill>
                          <a:effectLst/>
                        </a:rPr>
                        <a:t> </a:t>
                      </a:r>
                      <a:r>
                        <a:rPr lang="en-US" sz="1000" b="0" spc="5" dirty="0" err="1">
                          <a:solidFill>
                            <a:schemeClr val="tx1"/>
                          </a:solidFill>
                          <a:effectLst/>
                        </a:rPr>
                        <a:t>t</a:t>
                      </a:r>
                      <a:r>
                        <a:rPr lang="en-US" sz="1000" b="0" spc="-25" dirty="0" err="1">
                          <a:solidFill>
                            <a:schemeClr val="tx1"/>
                          </a:solidFill>
                          <a:effectLst/>
                        </a:rPr>
                        <a:t>ö</a:t>
                      </a:r>
                      <a:r>
                        <a:rPr lang="en-US" sz="1000" b="0" dirty="0" err="1">
                          <a:solidFill>
                            <a:schemeClr val="tx1"/>
                          </a:solidFill>
                          <a:effectLst/>
                        </a:rPr>
                        <a:t>r</a:t>
                      </a:r>
                      <a:r>
                        <a:rPr lang="en-US" sz="1000" b="0" spc="10" dirty="0" err="1">
                          <a:solidFill>
                            <a:schemeClr val="tx1"/>
                          </a:solidFill>
                          <a:effectLst/>
                        </a:rPr>
                        <a:t>e</a:t>
                      </a:r>
                      <a:r>
                        <a:rPr lang="en-US" sz="1000" b="0" spc="-25" dirty="0" err="1">
                          <a:solidFill>
                            <a:schemeClr val="tx1"/>
                          </a:solidFill>
                          <a:effectLst/>
                        </a:rPr>
                        <a:t>k</a:t>
                      </a:r>
                      <a:r>
                        <a:rPr lang="en-US" sz="1000" b="0" spc="5" dirty="0" err="1">
                          <a:solidFill>
                            <a:schemeClr val="tx1"/>
                          </a:solidFill>
                          <a:effectLst/>
                        </a:rPr>
                        <a:t>e</a:t>
                      </a:r>
                      <a:r>
                        <a:rPr lang="en-US" sz="1000" b="0" dirty="0" err="1">
                          <a:solidFill>
                            <a:schemeClr val="tx1"/>
                          </a:solidFill>
                          <a:effectLst/>
                        </a:rPr>
                        <a:t>d</a:t>
                      </a:r>
                      <a:r>
                        <a:rPr lang="en-US" sz="1000" b="0" spc="-15" dirty="0" err="1">
                          <a:solidFill>
                            <a:schemeClr val="tx1"/>
                          </a:solidFill>
                          <a:effectLst/>
                        </a:rPr>
                        <a:t>t</a:t>
                      </a:r>
                      <a:r>
                        <a:rPr lang="en-US" sz="1000" b="0" spc="5" dirty="0" err="1">
                          <a:solidFill>
                            <a:schemeClr val="tx1"/>
                          </a:solidFill>
                          <a:effectLst/>
                        </a:rPr>
                        <a:t>e</a:t>
                      </a:r>
                      <a:r>
                        <a:rPr lang="en-US" sz="1000" b="0" dirty="0" err="1">
                          <a:solidFill>
                            <a:schemeClr val="tx1"/>
                          </a:solidFill>
                          <a:effectLst/>
                        </a:rPr>
                        <a:t>k</a:t>
                      </a:r>
                      <a:r>
                        <a:rPr lang="en-US" sz="1000" b="0" dirty="0">
                          <a:solidFill>
                            <a:schemeClr val="tx1"/>
                          </a:solidFill>
                          <a:effectLst/>
                        </a:rPr>
                        <a:t> </a:t>
                      </a:r>
                      <a:r>
                        <a:rPr lang="en-US" sz="1000" b="0" spc="-15" dirty="0" err="1">
                          <a:solidFill>
                            <a:schemeClr val="tx1"/>
                          </a:solidFill>
                          <a:effectLst/>
                        </a:rPr>
                        <a:t>a</a:t>
                      </a:r>
                      <a:r>
                        <a:rPr lang="en-US" sz="1000" b="0" dirty="0" err="1">
                          <a:solidFill>
                            <a:schemeClr val="tx1"/>
                          </a:solidFill>
                          <a:effectLst/>
                        </a:rPr>
                        <a:t>z</a:t>
                      </a:r>
                      <a:r>
                        <a:rPr lang="en-US" sz="1000" b="0" spc="5" dirty="0">
                          <a:solidFill>
                            <a:schemeClr val="tx1"/>
                          </a:solidFill>
                          <a:effectLst/>
                        </a:rPr>
                        <a:t> a</a:t>
                      </a:r>
                      <a:r>
                        <a:rPr lang="en-US" sz="1000" b="0" spc="-15" dirty="0">
                          <a:solidFill>
                            <a:schemeClr val="tx1"/>
                          </a:solidFill>
                          <a:effectLst/>
                        </a:rPr>
                        <a:t>l</a:t>
                      </a:r>
                      <a:r>
                        <a:rPr lang="en-US" sz="1000" b="0" spc="40" dirty="0">
                          <a:solidFill>
                            <a:schemeClr val="tx1"/>
                          </a:solidFill>
                          <a:effectLst/>
                        </a:rPr>
                        <a:t>a</a:t>
                      </a:r>
                      <a:r>
                        <a:rPr lang="hu-HU" sz="1000" b="0" spc="40" dirty="0">
                          <a:solidFill>
                            <a:schemeClr val="tx1"/>
                          </a:solidFill>
                          <a:effectLst/>
                        </a:rPr>
                        <a:t> </a:t>
                      </a:r>
                      <a:r>
                        <a:rPr lang="en-US" sz="1000" b="0" spc="5" dirty="0" err="1">
                          <a:solidFill>
                            <a:schemeClr val="tx1"/>
                          </a:solidFill>
                          <a:effectLst/>
                        </a:rPr>
                        <a:t>c</a:t>
                      </a:r>
                      <a:r>
                        <a:rPr lang="en-US" sz="1000" b="0" spc="-10" dirty="0" err="1">
                          <a:solidFill>
                            <a:schemeClr val="tx1"/>
                          </a:solidFill>
                          <a:effectLst/>
                        </a:rPr>
                        <a:t>s</a:t>
                      </a:r>
                      <a:r>
                        <a:rPr lang="en-US" sz="1000" b="0" dirty="0" err="1">
                          <a:solidFill>
                            <a:schemeClr val="tx1"/>
                          </a:solidFill>
                          <a:effectLst/>
                        </a:rPr>
                        <a:t>ony</a:t>
                      </a:r>
                      <a:r>
                        <a:rPr lang="en-US" sz="1000" b="0" spc="-5" dirty="0">
                          <a:solidFill>
                            <a:schemeClr val="tx1"/>
                          </a:solidFill>
                          <a:effectLst/>
                        </a:rPr>
                        <a:t> </a:t>
                      </a:r>
                      <a:r>
                        <a:rPr lang="en-US" sz="1000" b="0" spc="5" dirty="0" err="1">
                          <a:solidFill>
                            <a:schemeClr val="tx1"/>
                          </a:solidFill>
                          <a:effectLst/>
                        </a:rPr>
                        <a:t>z</a:t>
                      </a:r>
                      <a:r>
                        <a:rPr lang="en-US" sz="1000" b="0" spc="-15" dirty="0" err="1">
                          <a:solidFill>
                            <a:schemeClr val="tx1"/>
                          </a:solidFill>
                          <a:effectLst/>
                        </a:rPr>
                        <a:t>a</a:t>
                      </a:r>
                      <a:r>
                        <a:rPr lang="en-US" sz="1000" b="0" spc="5" dirty="0" err="1">
                          <a:solidFill>
                            <a:schemeClr val="tx1"/>
                          </a:solidFill>
                          <a:effectLst/>
                        </a:rPr>
                        <a:t>j</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i</a:t>
                      </a:r>
                      <a:r>
                        <a:rPr lang="en-US" sz="1000" b="0" dirty="0" err="1">
                          <a:solidFill>
                            <a:schemeClr val="tx1"/>
                          </a:solidFill>
                          <a:effectLst/>
                        </a:rPr>
                        <a:t>n</a:t>
                      </a:r>
                      <a:r>
                        <a:rPr lang="en-US" sz="1000" b="0" spc="5" dirty="0" err="1">
                          <a:solidFill>
                            <a:schemeClr val="tx1"/>
                          </a:solidFill>
                          <a:effectLst/>
                        </a:rPr>
                        <a:t>t</a:t>
                      </a:r>
                      <a:r>
                        <a:rPr lang="en-US" sz="1000" b="0" dirty="0" err="1">
                          <a:solidFill>
                            <a:schemeClr val="tx1"/>
                          </a:solidFill>
                          <a:effectLst/>
                        </a:rPr>
                        <a:t>ű</a:t>
                      </a:r>
                      <a:r>
                        <a:rPr lang="en-US" sz="1000" b="0" spc="10" dirty="0">
                          <a:solidFill>
                            <a:schemeClr val="tx1"/>
                          </a:solidFill>
                          <a:effectLst/>
                        </a:rPr>
                        <a:t> </a:t>
                      </a:r>
                      <a:r>
                        <a:rPr lang="en-US" sz="1000" b="0" spc="-25" dirty="0" err="1">
                          <a:solidFill>
                            <a:schemeClr val="tx1"/>
                          </a:solidFill>
                          <a:effectLst/>
                        </a:rPr>
                        <a:t>b</a:t>
                      </a:r>
                      <a:r>
                        <a:rPr lang="en-US" sz="1000" b="0" spc="5" dirty="0" err="1">
                          <a:solidFill>
                            <a:schemeClr val="tx1"/>
                          </a:solidFill>
                          <a:effectLst/>
                        </a:rPr>
                        <a:t>e</a:t>
                      </a:r>
                      <a:r>
                        <a:rPr lang="en-US" sz="1000" b="0" dirty="0" err="1">
                          <a:solidFill>
                            <a:schemeClr val="tx1"/>
                          </a:solidFill>
                          <a:effectLst/>
                        </a:rPr>
                        <a:t>r</a:t>
                      </a:r>
                      <a:r>
                        <a:rPr lang="en-US" sz="1000" b="0" spc="10" dirty="0" err="1">
                          <a:solidFill>
                            <a:schemeClr val="tx1"/>
                          </a:solidFill>
                          <a:effectLst/>
                        </a:rPr>
                        <a:t>e</a:t>
                      </a:r>
                      <a:r>
                        <a:rPr lang="en-US" sz="1000" b="0" spc="-25" dirty="0" err="1">
                          <a:solidFill>
                            <a:schemeClr val="tx1"/>
                          </a:solidFill>
                          <a:effectLst/>
                        </a:rPr>
                        <a:t>n</a:t>
                      </a:r>
                      <a:r>
                        <a:rPr lang="en-US" sz="1000" b="0" dirty="0" err="1">
                          <a:solidFill>
                            <a:schemeClr val="tx1"/>
                          </a:solidFill>
                          <a:effectLst/>
                        </a:rPr>
                        <a:t>d</a:t>
                      </a:r>
                      <a:r>
                        <a:rPr lang="en-US" sz="1000" b="0" spc="-15" dirty="0" err="1">
                          <a:solidFill>
                            <a:schemeClr val="tx1"/>
                          </a:solidFill>
                          <a:effectLst/>
                        </a:rPr>
                        <a:t>e</a:t>
                      </a:r>
                      <a:r>
                        <a:rPr lang="en-US" sz="1000" b="0" spc="5" dirty="0" err="1">
                          <a:solidFill>
                            <a:schemeClr val="tx1"/>
                          </a:solidFill>
                          <a:effectLst/>
                        </a:rPr>
                        <a:t>zé</a:t>
                      </a:r>
                      <a:r>
                        <a:rPr lang="en-US" sz="1000" b="0" spc="-10" dirty="0" err="1">
                          <a:solidFill>
                            <a:schemeClr val="tx1"/>
                          </a:solidFill>
                          <a:effectLst/>
                        </a:rPr>
                        <a:t>s</a:t>
                      </a:r>
                      <a:r>
                        <a:rPr lang="en-US" sz="1000" b="0" spc="-15" dirty="0" err="1">
                          <a:solidFill>
                            <a:schemeClr val="tx1"/>
                          </a:solidFill>
                          <a:effectLst/>
                        </a:rPr>
                        <a:t>e</a:t>
                      </a:r>
                      <a:r>
                        <a:rPr lang="en-US" sz="1000" b="0" dirty="0" err="1">
                          <a:solidFill>
                            <a:schemeClr val="tx1"/>
                          </a:solidFill>
                          <a:effectLst/>
                        </a:rPr>
                        <a:t>k</a:t>
                      </a:r>
                      <a:r>
                        <a:rPr lang="en-US" sz="1000" b="0" spc="10" dirty="0">
                          <a:solidFill>
                            <a:schemeClr val="tx1"/>
                          </a:solidFill>
                          <a:effectLst/>
                        </a:rPr>
                        <a:t> </a:t>
                      </a:r>
                      <a:r>
                        <a:rPr lang="en-US" sz="1000" b="0" spc="5" dirty="0" err="1">
                          <a:solidFill>
                            <a:schemeClr val="tx1"/>
                          </a:solidFill>
                          <a:effectLst/>
                        </a:rPr>
                        <a:t>al</a:t>
                      </a:r>
                      <a:r>
                        <a:rPr lang="en-US" sz="1000" b="0" spc="-25" dirty="0" err="1">
                          <a:solidFill>
                            <a:schemeClr val="tx1"/>
                          </a:solidFill>
                          <a:effectLst/>
                        </a:rPr>
                        <a:t>k</a:t>
                      </a:r>
                      <a:r>
                        <a:rPr lang="en-US" sz="1000" b="0" spc="5" dirty="0" err="1">
                          <a:solidFill>
                            <a:schemeClr val="tx1"/>
                          </a:solidFill>
                          <a:effectLst/>
                        </a:rPr>
                        <a:t>a</a:t>
                      </a:r>
                      <a:r>
                        <a:rPr lang="en-US" sz="1000" b="0" spc="-15" dirty="0" err="1">
                          <a:solidFill>
                            <a:schemeClr val="tx1"/>
                          </a:solidFill>
                          <a:effectLst/>
                        </a:rPr>
                        <a:t>l</a:t>
                      </a:r>
                      <a:r>
                        <a:rPr lang="en-US" sz="1000" b="0" spc="5" dirty="0" err="1">
                          <a:solidFill>
                            <a:schemeClr val="tx1"/>
                          </a:solidFill>
                          <a:effectLst/>
                        </a:rPr>
                        <a:t>m</a:t>
                      </a:r>
                      <a:r>
                        <a:rPr lang="en-US" sz="1000" b="0" spc="-15" dirty="0" err="1">
                          <a:solidFill>
                            <a:schemeClr val="tx1"/>
                          </a:solidFill>
                          <a:effectLst/>
                        </a:rPr>
                        <a:t>a</a:t>
                      </a:r>
                      <a:r>
                        <a:rPr lang="en-US" sz="1000" b="0" spc="5" dirty="0" err="1">
                          <a:solidFill>
                            <a:schemeClr val="tx1"/>
                          </a:solidFill>
                          <a:effectLst/>
                        </a:rPr>
                        <a:t>zá</a:t>
                      </a:r>
                      <a:r>
                        <a:rPr lang="en-US" sz="1000" b="0" spc="-30" dirty="0" err="1">
                          <a:solidFill>
                            <a:schemeClr val="tx1"/>
                          </a:solidFill>
                          <a:effectLst/>
                        </a:rPr>
                        <a:t>s</a:t>
                      </a:r>
                      <a:r>
                        <a:rPr lang="en-US" sz="1000" b="0" spc="5" dirty="0" err="1">
                          <a:solidFill>
                            <a:schemeClr val="tx1"/>
                          </a:solidFill>
                          <a:effectLst/>
                        </a:rPr>
                        <a:t>á</a:t>
                      </a:r>
                      <a:r>
                        <a:rPr lang="en-US" sz="1000" b="0" dirty="0" err="1">
                          <a:solidFill>
                            <a:schemeClr val="tx1"/>
                          </a:solidFill>
                          <a:effectLst/>
                        </a:rPr>
                        <a:t>r</a:t>
                      </a:r>
                      <a:r>
                        <a:rPr lang="en-US" sz="1000" b="0" spc="-15" dirty="0" err="1">
                          <a:solidFill>
                            <a:schemeClr val="tx1"/>
                          </a:solidFill>
                          <a:effectLst/>
                        </a:rPr>
                        <a:t>a</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9372920"/>
                  </a:ext>
                </a:extLst>
              </a:tr>
              <a:tr h="748704">
                <a:tc>
                  <a:txBody>
                    <a:bodyPr/>
                    <a:lstStyle/>
                    <a:p>
                      <a:pPr algn="just">
                        <a:lnSpc>
                          <a:spcPts val="500"/>
                        </a:lnSpc>
                        <a:spcBef>
                          <a:spcPts val="35"/>
                        </a:spcBef>
                        <a:spcAft>
                          <a:spcPts val="0"/>
                        </a:spcAft>
                      </a:pPr>
                      <a:r>
                        <a:rPr lang="en-US" sz="7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algn="just">
                        <a:lnSpc>
                          <a:spcPts val="1000"/>
                        </a:lnSpc>
                        <a:spcAft>
                          <a:spcPts val="0"/>
                        </a:spcAft>
                      </a:pPr>
                      <a:r>
                        <a:rPr lang="hu-HU" sz="1000" b="0"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15" dirty="0" err="1">
                          <a:solidFill>
                            <a:schemeClr val="tx1"/>
                          </a:solidFill>
                          <a:effectLst/>
                        </a:rPr>
                        <a:t>z</a:t>
                      </a:r>
                      <a:r>
                        <a:rPr lang="en-US" sz="1000" b="0" spc="5" dirty="0" err="1">
                          <a:solidFill>
                            <a:schemeClr val="tx1"/>
                          </a:solidFill>
                          <a:effectLst/>
                        </a:rPr>
                        <a:t>a</a:t>
                      </a:r>
                      <a:r>
                        <a:rPr lang="en-US" sz="1000" b="0" dirty="0" err="1">
                          <a:solidFill>
                            <a:schemeClr val="tx1"/>
                          </a:solidFill>
                          <a:effectLst/>
                        </a:rPr>
                        <a:t>j</a:t>
                      </a:r>
                      <a:r>
                        <a:rPr lang="en-US" sz="1000" b="0" spc="5" dirty="0">
                          <a:solidFill>
                            <a:schemeClr val="tx1"/>
                          </a:solidFill>
                          <a:effectLst/>
                        </a:rPr>
                        <a:t> </a:t>
                      </a:r>
                      <a:r>
                        <a:rPr lang="en-US" sz="1000" b="0" spc="-1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a</a:t>
                      </a:r>
                      <a:r>
                        <a:rPr lang="en-US" sz="1000" b="0" dirty="0" err="1">
                          <a:solidFill>
                            <a:schemeClr val="tx1"/>
                          </a:solidFill>
                          <a:effectLst/>
                        </a:rPr>
                        <a:t>b</a:t>
                      </a:r>
                      <a:r>
                        <a:rPr lang="en-US" sz="1000" b="0" spc="5" dirty="0" err="1">
                          <a:solidFill>
                            <a:schemeClr val="tx1"/>
                          </a:solidFill>
                          <a:effectLst/>
                        </a:rPr>
                        <a:t>á</a:t>
                      </a:r>
                      <a:r>
                        <a:rPr lang="en-US" sz="1000" b="0" spc="-15" dirty="0" err="1">
                          <a:solidFill>
                            <a:schemeClr val="tx1"/>
                          </a:solidFill>
                          <a:effectLst/>
                        </a:rPr>
                        <a:t>l</a:t>
                      </a:r>
                      <a:r>
                        <a:rPr lang="en-US" sz="1000" b="0" dirty="0" err="1">
                          <a:solidFill>
                            <a:schemeClr val="tx1"/>
                          </a:solidFill>
                          <a:effectLst/>
                        </a:rPr>
                        <a:t>yo</a:t>
                      </a:r>
                      <a:r>
                        <a:rPr lang="en-US" sz="1000" b="0" spc="-15" dirty="0" err="1">
                          <a:solidFill>
                            <a:schemeClr val="tx1"/>
                          </a:solidFill>
                          <a:effectLst/>
                        </a:rPr>
                        <a:t>z</a:t>
                      </a:r>
                      <a:r>
                        <a:rPr lang="en-US" sz="1000" b="0" spc="5" dirty="0" err="1">
                          <a:solidFill>
                            <a:schemeClr val="tx1"/>
                          </a:solidFill>
                          <a:effectLst/>
                        </a:rPr>
                        <a:t>á</a:t>
                      </a:r>
                      <a:r>
                        <a:rPr lang="en-US" sz="1000" b="0" spc="-10" dirty="0" err="1">
                          <a:solidFill>
                            <a:schemeClr val="tx1"/>
                          </a:solidFill>
                          <a:effectLst/>
                        </a:rPr>
                        <a:t>s</a:t>
                      </a:r>
                      <a:r>
                        <a:rPr lang="en-US" sz="1000" b="0" spc="5" dirty="0" err="1">
                          <a:solidFill>
                            <a:schemeClr val="tx1"/>
                          </a:solidFill>
                          <a:effectLst/>
                        </a:rPr>
                        <a:t>á</a:t>
                      </a:r>
                      <a:r>
                        <a:rPr lang="en-US" sz="1000" b="0" spc="-25" dirty="0" err="1">
                          <a:solidFill>
                            <a:schemeClr val="tx1"/>
                          </a:solidFill>
                          <a:effectLst/>
                        </a:rPr>
                        <a:t>r</a:t>
                      </a:r>
                      <a:r>
                        <a:rPr lang="en-US" sz="1000" b="0" dirty="0" err="1">
                          <a:solidFill>
                            <a:schemeClr val="tx1"/>
                          </a:solidFill>
                          <a:effectLst/>
                        </a:rPr>
                        <a:t>a</a:t>
                      </a:r>
                      <a:r>
                        <a:rPr lang="en-US" sz="1000" b="0" spc="45" dirty="0">
                          <a:solidFill>
                            <a:schemeClr val="tx1"/>
                          </a:solidFill>
                          <a:effectLst/>
                        </a:rPr>
                        <a:t> </a:t>
                      </a:r>
                      <a:r>
                        <a:rPr lang="en-US" sz="1000" b="0" spc="-20" dirty="0" err="1">
                          <a:solidFill>
                            <a:schemeClr val="tx1"/>
                          </a:solidFill>
                          <a:effectLst/>
                        </a:rPr>
                        <a:t>s</a:t>
                      </a:r>
                      <a:r>
                        <a:rPr lang="en-US" sz="1000" b="0" spc="5" dirty="0" err="1">
                          <a:solidFill>
                            <a:schemeClr val="tx1"/>
                          </a:solidFill>
                          <a:effectLst/>
                        </a:rPr>
                        <a:t>z</a:t>
                      </a:r>
                      <a:r>
                        <a:rPr lang="en-US" sz="1000" b="0" dirty="0" err="1">
                          <a:solidFill>
                            <a:schemeClr val="tx1"/>
                          </a:solidFill>
                          <a:effectLst/>
                        </a:rPr>
                        <a:t>o</a:t>
                      </a:r>
                      <a:r>
                        <a:rPr lang="en-US" sz="1000" b="0" spc="5" dirty="0" err="1">
                          <a:solidFill>
                            <a:schemeClr val="tx1"/>
                          </a:solidFill>
                          <a:effectLst/>
                        </a:rPr>
                        <a:t>l</a:t>
                      </a:r>
                      <a:r>
                        <a:rPr lang="en-US" sz="1000" b="0" spc="-25" dirty="0" err="1">
                          <a:solidFill>
                            <a:schemeClr val="tx1"/>
                          </a:solidFill>
                          <a:effectLst/>
                        </a:rPr>
                        <a:t>g</a:t>
                      </a:r>
                      <a:r>
                        <a:rPr lang="en-US" sz="1000" b="0" spc="5" dirty="0" err="1">
                          <a:solidFill>
                            <a:schemeClr val="tx1"/>
                          </a:solidFill>
                          <a:effectLst/>
                        </a:rPr>
                        <a:t>ál</a:t>
                      </a:r>
                      <a:r>
                        <a:rPr lang="en-US" sz="1000" b="0" dirty="0" err="1">
                          <a:solidFill>
                            <a:schemeClr val="tx1"/>
                          </a:solidFill>
                          <a:effectLst/>
                        </a:rPr>
                        <a:t>ó</a:t>
                      </a:r>
                      <a:r>
                        <a:rPr lang="en-US" sz="1000" b="0" dirty="0">
                          <a:solidFill>
                            <a:schemeClr val="tx1"/>
                          </a:solidFill>
                          <a:effectLst/>
                        </a:rPr>
                        <a:t> </a:t>
                      </a:r>
                      <a:r>
                        <a:rPr lang="en-US" sz="1000" b="0" spc="-25" dirty="0" err="1">
                          <a:solidFill>
                            <a:schemeClr val="tx1"/>
                          </a:solidFill>
                          <a:effectLst/>
                        </a:rPr>
                        <a:t>b</a:t>
                      </a:r>
                      <a:r>
                        <a:rPr lang="en-US" sz="1000" b="0" spc="5" dirty="0" err="1">
                          <a:solidFill>
                            <a:schemeClr val="tx1"/>
                          </a:solidFill>
                          <a:effectLst/>
                        </a:rPr>
                        <a:t>e</a:t>
                      </a:r>
                      <a:r>
                        <a:rPr lang="en-US" sz="1000" b="0" dirty="0" err="1">
                          <a:solidFill>
                            <a:schemeClr val="tx1"/>
                          </a:solidFill>
                          <a:effectLst/>
                        </a:rPr>
                        <a:t>r</a:t>
                      </a:r>
                      <a:r>
                        <a:rPr lang="en-US" sz="1000" b="0" spc="-15" dirty="0" err="1">
                          <a:solidFill>
                            <a:schemeClr val="tx1"/>
                          </a:solidFill>
                          <a:effectLst/>
                        </a:rPr>
                        <a:t>e</a:t>
                      </a:r>
                      <a:r>
                        <a:rPr lang="en-US" sz="1000" b="0" dirty="0" err="1">
                          <a:solidFill>
                            <a:schemeClr val="tx1"/>
                          </a:solidFill>
                          <a:effectLst/>
                        </a:rPr>
                        <a:t>nd</a:t>
                      </a:r>
                      <a:r>
                        <a:rPr lang="en-US" sz="1000" b="0" spc="-15" dirty="0" err="1">
                          <a:solidFill>
                            <a:schemeClr val="tx1"/>
                          </a:solidFill>
                          <a:effectLst/>
                        </a:rPr>
                        <a:t>e</a:t>
                      </a:r>
                      <a:r>
                        <a:rPr lang="en-US" sz="1000" b="0" spc="5" dirty="0" err="1">
                          <a:solidFill>
                            <a:schemeClr val="tx1"/>
                          </a:solidFill>
                          <a:effectLst/>
                        </a:rPr>
                        <a:t>zé</a:t>
                      </a:r>
                      <a:r>
                        <a:rPr lang="en-US" sz="1000" b="0" spc="-30" dirty="0" err="1">
                          <a:solidFill>
                            <a:schemeClr val="tx1"/>
                          </a:solidFill>
                          <a:effectLst/>
                        </a:rPr>
                        <a:t>s</a:t>
                      </a:r>
                      <a:r>
                        <a:rPr lang="en-US" sz="1000" b="0" spc="5" dirty="0" err="1">
                          <a:solidFill>
                            <a:schemeClr val="tx1"/>
                          </a:solidFill>
                          <a:effectLst/>
                        </a:rPr>
                        <a:t>e</a:t>
                      </a:r>
                      <a:r>
                        <a:rPr lang="en-US" sz="1000" b="0" dirty="0" err="1">
                          <a:solidFill>
                            <a:schemeClr val="tx1"/>
                          </a:solidFill>
                          <a:effectLst/>
                        </a:rPr>
                        <a:t>k</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0"/>
                        </a:lnSpc>
                        <a:spcAft>
                          <a:spcPts val="0"/>
                        </a:spcAft>
                      </a:pPr>
                      <a:r>
                        <a:rPr lang="en-US" sz="1000" b="0" dirty="0">
                          <a:solidFill>
                            <a:schemeClr val="tx1"/>
                          </a:solidFill>
                          <a:effectLst/>
                        </a:rPr>
                        <a:t> </a:t>
                      </a:r>
                      <a:endParaRPr lang="hu-HU" sz="1000" b="0" dirty="0">
                        <a:solidFill>
                          <a:schemeClr val="tx1"/>
                        </a:solidFill>
                        <a:effectLst/>
                      </a:endParaRPr>
                    </a:p>
                    <a:p>
                      <a:pPr marL="88900" marR="176530" algn="just">
                        <a:spcAft>
                          <a:spcPts val="0"/>
                        </a:spcAft>
                      </a:pPr>
                      <a:r>
                        <a:rPr lang="en-US" sz="1000" b="0" dirty="0">
                          <a:solidFill>
                            <a:schemeClr val="tx1"/>
                          </a:solidFill>
                          <a:effectLst/>
                        </a:rPr>
                        <a:t>-</a:t>
                      </a:r>
                      <a:r>
                        <a:rPr lang="en-US" sz="1000" b="0" spc="1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25" dirty="0" err="1">
                          <a:solidFill>
                            <a:schemeClr val="tx1"/>
                          </a:solidFill>
                          <a:effectLst/>
                        </a:rPr>
                        <a:t>n</a:t>
                      </a:r>
                      <a:r>
                        <a:rPr lang="en-US" sz="1000" b="0" spc="5" dirty="0" err="1">
                          <a:solidFill>
                            <a:schemeClr val="tx1"/>
                          </a:solidFill>
                          <a:effectLst/>
                        </a:rPr>
                        <a:t>e</a:t>
                      </a:r>
                      <a:r>
                        <a:rPr lang="en-US" sz="1000" b="0" spc="-25" dirty="0" err="1">
                          <a:solidFill>
                            <a:schemeClr val="tx1"/>
                          </a:solidFill>
                          <a:effectLst/>
                        </a:rPr>
                        <a:t>v</a:t>
                      </a:r>
                      <a:r>
                        <a:rPr lang="en-US" sz="1000" b="0" spc="5" dirty="0" err="1">
                          <a:solidFill>
                            <a:schemeClr val="tx1"/>
                          </a:solidFill>
                          <a:effectLst/>
                        </a:rPr>
                        <a:t>el</a:t>
                      </a:r>
                      <a:r>
                        <a:rPr lang="en-US" sz="1000" b="0" spc="-25" dirty="0" err="1">
                          <a:solidFill>
                            <a:schemeClr val="tx1"/>
                          </a:solidFill>
                          <a:effectLst/>
                        </a:rPr>
                        <a:t>ő</a:t>
                      </a:r>
                      <a:r>
                        <a:rPr lang="en-US" sz="1000" b="0" spc="5" dirty="0" err="1">
                          <a:solidFill>
                            <a:schemeClr val="tx1"/>
                          </a:solidFill>
                          <a:effectLst/>
                        </a:rPr>
                        <a:t>é</a:t>
                      </a:r>
                      <a:r>
                        <a:rPr lang="en-US" sz="1000" b="0" dirty="0" err="1">
                          <a:solidFill>
                            <a:schemeClr val="tx1"/>
                          </a:solidFill>
                          <a:effectLst/>
                        </a:rPr>
                        <a:t>pü</a:t>
                      </a:r>
                      <a:r>
                        <a:rPr lang="en-US" sz="1000" b="0" spc="-15" dirty="0" err="1">
                          <a:solidFill>
                            <a:schemeClr val="tx1"/>
                          </a:solidFill>
                          <a:effectLst/>
                        </a:rPr>
                        <a:t>l</a:t>
                      </a:r>
                      <a:r>
                        <a:rPr lang="en-US" sz="1000" b="0" spc="5" dirty="0" err="1">
                          <a:solidFill>
                            <a:schemeClr val="tx1"/>
                          </a:solidFill>
                          <a:effectLst/>
                        </a:rPr>
                        <a:t>e</a:t>
                      </a:r>
                      <a:r>
                        <a:rPr lang="en-US" sz="1000" b="0" spc="-15" dirty="0" err="1">
                          <a:solidFill>
                            <a:schemeClr val="tx1"/>
                          </a:solidFill>
                          <a:effectLst/>
                        </a:rPr>
                        <a:t>t</a:t>
                      </a:r>
                      <a:r>
                        <a:rPr lang="en-US" sz="1000" b="0" dirty="0" err="1">
                          <a:solidFill>
                            <a:schemeClr val="tx1"/>
                          </a:solidFill>
                          <a:effectLst/>
                        </a:rPr>
                        <a:t>b</a:t>
                      </a:r>
                      <a:r>
                        <a:rPr lang="en-US" sz="1000" b="0" spc="5" dirty="0" err="1">
                          <a:solidFill>
                            <a:schemeClr val="tx1"/>
                          </a:solidFill>
                          <a:effectLst/>
                        </a:rPr>
                        <a:t>e</a:t>
                      </a:r>
                      <a:r>
                        <a:rPr lang="en-US" sz="1000" b="0" dirty="0" err="1">
                          <a:solidFill>
                            <a:schemeClr val="tx1"/>
                          </a:solidFill>
                          <a:effectLst/>
                        </a:rPr>
                        <a:t>n</a:t>
                      </a:r>
                      <a:r>
                        <a:rPr lang="en-US" sz="1000" b="0" spc="15" dirty="0">
                          <a:solidFill>
                            <a:schemeClr val="tx1"/>
                          </a:solidFill>
                          <a:effectLst/>
                        </a:rPr>
                        <a:t> </a:t>
                      </a:r>
                      <a:r>
                        <a:rPr lang="en-US" sz="1000" b="0" spc="-15"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h</a:t>
                      </a:r>
                      <a:r>
                        <a:rPr lang="en-US" sz="1000" b="0" spc="-15" dirty="0" err="1">
                          <a:solidFill>
                            <a:schemeClr val="tx1"/>
                          </a:solidFill>
                          <a:effectLst/>
                        </a:rPr>
                        <a:t>e</a:t>
                      </a:r>
                      <a:r>
                        <a:rPr lang="en-US" sz="1000" b="0" spc="5" dirty="0" err="1">
                          <a:solidFill>
                            <a:schemeClr val="tx1"/>
                          </a:solidFill>
                          <a:effectLst/>
                        </a:rPr>
                        <a:t>l</a:t>
                      </a:r>
                      <a:r>
                        <a:rPr lang="en-US" sz="1000" b="0" spc="-25" dirty="0" err="1">
                          <a:solidFill>
                            <a:schemeClr val="tx1"/>
                          </a:solidFill>
                          <a:effectLst/>
                        </a:rPr>
                        <a:t>y</a:t>
                      </a:r>
                      <a:r>
                        <a:rPr lang="en-US" sz="1000" b="0" spc="5" dirty="0" err="1">
                          <a:solidFill>
                            <a:schemeClr val="tx1"/>
                          </a:solidFill>
                          <a:effectLst/>
                        </a:rPr>
                        <a:t>e</a:t>
                      </a:r>
                      <a:r>
                        <a:rPr lang="en-US" sz="1000" b="0" spc="-15" dirty="0" err="1">
                          <a:solidFill>
                            <a:schemeClr val="tx1"/>
                          </a:solidFill>
                          <a:effectLst/>
                        </a:rPr>
                        <a:t>z</a:t>
                      </a:r>
                      <a:r>
                        <a:rPr lang="en-US" sz="1000" b="0" spc="5" dirty="0" err="1">
                          <a:solidFill>
                            <a:schemeClr val="tx1"/>
                          </a:solidFill>
                          <a:effectLst/>
                        </a:rPr>
                        <a:t>et</a:t>
                      </a:r>
                      <a:r>
                        <a:rPr lang="en-US" sz="1000" b="0" dirty="0" err="1">
                          <a:solidFill>
                            <a:schemeClr val="tx1"/>
                          </a:solidFill>
                          <a:effectLst/>
                        </a:rPr>
                        <a:t>t</a:t>
                      </a:r>
                      <a:r>
                        <a:rPr lang="en-US" sz="1000" b="0" spc="25" dirty="0">
                          <a:solidFill>
                            <a:schemeClr val="tx1"/>
                          </a:solidFill>
                          <a:effectLst/>
                        </a:rPr>
                        <a:t> </a:t>
                      </a:r>
                      <a:r>
                        <a:rPr lang="en-US" sz="1000" b="0" spc="-25" dirty="0" err="1">
                          <a:solidFill>
                            <a:schemeClr val="tx1"/>
                          </a:solidFill>
                          <a:effectLst/>
                        </a:rPr>
                        <a:t>b</a:t>
                      </a:r>
                      <a:r>
                        <a:rPr lang="en-US" sz="1000" b="0" spc="5" dirty="0" err="1">
                          <a:solidFill>
                            <a:schemeClr val="tx1"/>
                          </a:solidFill>
                          <a:effectLst/>
                        </a:rPr>
                        <a:t>el</a:t>
                      </a:r>
                      <a:r>
                        <a:rPr lang="en-US" sz="1000" b="0" spc="-10" dirty="0" err="1">
                          <a:solidFill>
                            <a:schemeClr val="tx1"/>
                          </a:solidFill>
                          <a:effectLst/>
                        </a:rPr>
                        <a:t>s</a:t>
                      </a:r>
                      <a:r>
                        <a:rPr lang="en-US" sz="1000" b="0" dirty="0" err="1">
                          <a:solidFill>
                            <a:schemeClr val="tx1"/>
                          </a:solidFill>
                          <a:effectLst/>
                        </a:rPr>
                        <a:t>ő</a:t>
                      </a:r>
                      <a:r>
                        <a:rPr lang="en-US" sz="1000" b="0" spc="-5" dirty="0">
                          <a:solidFill>
                            <a:schemeClr val="tx1"/>
                          </a:solidFill>
                          <a:effectLst/>
                        </a:rPr>
                        <a:t> </a:t>
                      </a:r>
                      <a:r>
                        <a:rPr lang="en-US" sz="1000" b="0" dirty="0" err="1">
                          <a:solidFill>
                            <a:schemeClr val="tx1"/>
                          </a:solidFill>
                          <a:effectLst/>
                        </a:rPr>
                        <a:t>v</a:t>
                      </a:r>
                      <a:r>
                        <a:rPr lang="en-US" sz="1000" b="0" spc="5" dirty="0" err="1">
                          <a:solidFill>
                            <a:schemeClr val="tx1"/>
                          </a:solidFill>
                          <a:effectLst/>
                        </a:rPr>
                        <a:t>e</a:t>
                      </a:r>
                      <a:r>
                        <a:rPr lang="en-US" sz="1000" b="0" spc="-25" dirty="0" err="1">
                          <a:solidFill>
                            <a:schemeClr val="tx1"/>
                          </a:solidFill>
                          <a:effectLst/>
                        </a:rPr>
                        <a:t>n</a:t>
                      </a:r>
                      <a:r>
                        <a:rPr lang="en-US" sz="1000" b="0" spc="5" dirty="0" err="1">
                          <a:solidFill>
                            <a:schemeClr val="tx1"/>
                          </a:solidFill>
                          <a:effectLst/>
                        </a:rPr>
                        <a:t>t</a:t>
                      </a:r>
                      <a:r>
                        <a:rPr lang="en-US" sz="1000" b="0" spc="-15" dirty="0" err="1">
                          <a:solidFill>
                            <a:schemeClr val="tx1"/>
                          </a:solidFill>
                          <a:effectLst/>
                        </a:rPr>
                        <a:t>i</a:t>
                      </a:r>
                      <a:r>
                        <a:rPr lang="en-US" sz="1000" b="0" spc="5" dirty="0" err="1">
                          <a:solidFill>
                            <a:schemeClr val="tx1"/>
                          </a:solidFill>
                          <a:effectLst/>
                        </a:rPr>
                        <a:t>l</a:t>
                      </a:r>
                      <a:r>
                        <a:rPr lang="en-US" sz="1000" b="0" spc="-15" dirty="0" err="1">
                          <a:solidFill>
                            <a:schemeClr val="tx1"/>
                          </a:solidFill>
                          <a:effectLst/>
                        </a:rPr>
                        <a:t>l</a:t>
                      </a:r>
                      <a:r>
                        <a:rPr lang="en-US" sz="1000" b="0" spc="5" dirty="0" err="1">
                          <a:solidFill>
                            <a:schemeClr val="tx1"/>
                          </a:solidFill>
                          <a:effectLst/>
                        </a:rPr>
                        <a:t>át</a:t>
                      </a:r>
                      <a:r>
                        <a:rPr lang="en-US" sz="1000" b="0" dirty="0" err="1">
                          <a:solidFill>
                            <a:schemeClr val="tx1"/>
                          </a:solidFill>
                          <a:effectLst/>
                        </a:rPr>
                        <a:t>o</a:t>
                      </a:r>
                      <a:r>
                        <a:rPr lang="en-US" sz="1000" b="0" spc="-25" dirty="0" err="1">
                          <a:solidFill>
                            <a:schemeClr val="tx1"/>
                          </a:solidFill>
                          <a:effectLst/>
                        </a:rPr>
                        <a:t>r</a:t>
                      </a:r>
                      <a:r>
                        <a:rPr lang="en-US" sz="1000" b="0" dirty="0" err="1">
                          <a:solidFill>
                            <a:schemeClr val="tx1"/>
                          </a:solidFill>
                          <a:effectLst/>
                        </a:rPr>
                        <a:t>ok</a:t>
                      </a:r>
                      <a:r>
                        <a:rPr lang="en-US" sz="1000" b="0" dirty="0">
                          <a:solidFill>
                            <a:schemeClr val="tx1"/>
                          </a:solidFill>
                          <a:effectLst/>
                        </a:rPr>
                        <a:t> </a:t>
                      </a:r>
                      <a:r>
                        <a:rPr lang="en-US" sz="1000" b="0" spc="5" dirty="0" err="1">
                          <a:solidFill>
                            <a:schemeClr val="tx1"/>
                          </a:solidFill>
                          <a:effectLst/>
                        </a:rPr>
                        <a:t>za</a:t>
                      </a:r>
                      <a:r>
                        <a:rPr lang="en-US" sz="1000" b="0" spc="-15" dirty="0" err="1">
                          <a:solidFill>
                            <a:schemeClr val="tx1"/>
                          </a:solidFill>
                          <a:effectLst/>
                        </a:rPr>
                        <a:t>j</a:t>
                      </a:r>
                      <a:r>
                        <a:rPr lang="en-US" sz="1000" b="0"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b</a:t>
                      </a:r>
                      <a:r>
                        <a:rPr lang="en-US" sz="1000" b="0" spc="-25" dirty="0" err="1">
                          <a:solidFill>
                            <a:schemeClr val="tx1"/>
                          </a:solidFill>
                          <a:effectLst/>
                        </a:rPr>
                        <a:t>o</a:t>
                      </a:r>
                      <a:r>
                        <a:rPr lang="en-US" sz="1000" b="0" spc="5" dirty="0" err="1">
                          <a:solidFill>
                            <a:schemeClr val="tx1"/>
                          </a:solidFill>
                          <a:effectLst/>
                        </a:rPr>
                        <a:t>c</a:t>
                      </a:r>
                      <a:r>
                        <a:rPr lang="en-US" sz="1000" b="0" spc="-10" dirty="0" err="1">
                          <a:solidFill>
                            <a:schemeClr val="tx1"/>
                          </a:solidFill>
                          <a:effectLst/>
                        </a:rPr>
                        <a:t>s</a:t>
                      </a:r>
                      <a:r>
                        <a:rPr lang="en-US" sz="1000" b="0" spc="-15" dirty="0" err="1">
                          <a:solidFill>
                            <a:schemeClr val="tx1"/>
                          </a:solidFill>
                          <a:effectLst/>
                        </a:rPr>
                        <a:t>á</a:t>
                      </a:r>
                      <a:r>
                        <a:rPr lang="en-US" sz="1000" b="0" spc="5" dirty="0" err="1">
                          <a:solidFill>
                            <a:schemeClr val="tx1"/>
                          </a:solidFill>
                          <a:effectLst/>
                        </a:rPr>
                        <a:t>tá</a:t>
                      </a:r>
                      <a:r>
                        <a:rPr lang="en-US" sz="1000" b="0" spc="-10" dirty="0" err="1">
                          <a:solidFill>
                            <a:schemeClr val="tx1"/>
                          </a:solidFill>
                          <a:effectLst/>
                        </a:rPr>
                        <a:t>s</a:t>
                      </a:r>
                      <a:r>
                        <a:rPr lang="en-US" sz="1000" b="0" spc="-15" dirty="0" err="1">
                          <a:solidFill>
                            <a:schemeClr val="tx1"/>
                          </a:solidFill>
                          <a:effectLst/>
                        </a:rPr>
                        <a:t>á</a:t>
                      </a:r>
                      <a:r>
                        <a:rPr lang="en-US" sz="1000" b="0" dirty="0" err="1">
                          <a:solidFill>
                            <a:schemeClr val="tx1"/>
                          </a:solidFill>
                          <a:effectLst/>
                        </a:rPr>
                        <a:t>t</a:t>
                      </a:r>
                      <a:r>
                        <a:rPr lang="en-US" sz="1000" b="0" spc="30" dirty="0">
                          <a:solidFill>
                            <a:schemeClr val="tx1"/>
                          </a:solidFill>
                          <a:effectLst/>
                        </a:rPr>
                        <a:t> </a:t>
                      </a:r>
                      <a:r>
                        <a:rPr lang="en-US" sz="1000" b="0" spc="5" dirty="0" err="1">
                          <a:solidFill>
                            <a:schemeClr val="tx1"/>
                          </a:solidFill>
                          <a:effectLst/>
                        </a:rPr>
                        <a:t>c</a:t>
                      </a:r>
                      <a:r>
                        <a:rPr lang="en-US" sz="1000" b="0" spc="-10" dirty="0" err="1">
                          <a:solidFill>
                            <a:schemeClr val="tx1"/>
                          </a:solidFill>
                          <a:effectLst/>
                        </a:rPr>
                        <a:t>s</a:t>
                      </a:r>
                      <a:r>
                        <a:rPr lang="en-US" sz="1000" b="0" dirty="0" err="1">
                          <a:solidFill>
                            <a:schemeClr val="tx1"/>
                          </a:solidFill>
                          <a:effectLst/>
                        </a:rPr>
                        <a:t>ök</a:t>
                      </a:r>
                      <a:r>
                        <a:rPr lang="en-US" sz="1000" b="0" spc="-25" dirty="0" err="1">
                          <a:solidFill>
                            <a:schemeClr val="tx1"/>
                          </a:solidFill>
                          <a:effectLst/>
                        </a:rPr>
                        <a:t>k</a:t>
                      </a:r>
                      <a:r>
                        <a:rPr lang="en-US" sz="1000" b="0" spc="5" dirty="0" err="1">
                          <a:solidFill>
                            <a:schemeClr val="tx1"/>
                          </a:solidFill>
                          <a:effectLst/>
                        </a:rPr>
                        <a:t>e</a:t>
                      </a:r>
                      <a:r>
                        <a:rPr lang="en-US" sz="1000" b="0" dirty="0" err="1">
                          <a:solidFill>
                            <a:schemeClr val="tx1"/>
                          </a:solidFill>
                          <a:effectLst/>
                        </a:rPr>
                        <a:t>n</a:t>
                      </a:r>
                      <a:r>
                        <a:rPr lang="en-US" sz="1000" b="0" spc="-15" dirty="0" err="1">
                          <a:solidFill>
                            <a:schemeClr val="tx1"/>
                          </a:solidFill>
                          <a:effectLst/>
                        </a:rPr>
                        <a:t>t</a:t>
                      </a:r>
                      <a:r>
                        <a:rPr lang="en-US" sz="1000" b="0" dirty="0" err="1">
                          <a:solidFill>
                            <a:schemeClr val="tx1"/>
                          </a:solidFill>
                          <a:effectLst/>
                        </a:rPr>
                        <a:t>i</a:t>
                      </a:r>
                      <a:r>
                        <a:rPr lang="en-US" sz="1000" b="0" spc="5" dirty="0">
                          <a:solidFill>
                            <a:schemeClr val="tx1"/>
                          </a:solidFill>
                          <a:effectLst/>
                        </a:rPr>
                        <a:t> </a:t>
                      </a:r>
                      <a:r>
                        <a:rPr lang="en-US" sz="1000" b="0" dirty="0">
                          <a:solidFill>
                            <a:schemeClr val="tx1"/>
                          </a:solidFill>
                          <a:effectLst/>
                        </a:rPr>
                        <a:t>a </a:t>
                      </a:r>
                      <a:r>
                        <a:rPr lang="en-US" sz="1000" b="0" dirty="0" err="1">
                          <a:solidFill>
                            <a:schemeClr val="tx1"/>
                          </a:solidFill>
                          <a:effectLst/>
                        </a:rPr>
                        <a:t>n</a:t>
                      </a:r>
                      <a:r>
                        <a:rPr lang="en-US" sz="1000" b="0" spc="5" dirty="0" err="1">
                          <a:solidFill>
                            <a:schemeClr val="tx1"/>
                          </a:solidFill>
                          <a:effectLst/>
                        </a:rPr>
                        <a:t>e</a:t>
                      </a:r>
                      <a:r>
                        <a:rPr lang="en-US" sz="1000" b="0" spc="-25" dirty="0" err="1">
                          <a:solidFill>
                            <a:schemeClr val="tx1"/>
                          </a:solidFill>
                          <a:effectLst/>
                        </a:rPr>
                        <a:t>v</a:t>
                      </a:r>
                      <a:r>
                        <a:rPr lang="en-US" sz="1000" b="0" spc="5" dirty="0" err="1">
                          <a:solidFill>
                            <a:schemeClr val="tx1"/>
                          </a:solidFill>
                          <a:effectLst/>
                        </a:rPr>
                        <a:t>el</a:t>
                      </a:r>
                      <a:r>
                        <a:rPr lang="en-US" sz="1000" b="0" spc="-25" dirty="0" err="1">
                          <a:solidFill>
                            <a:schemeClr val="tx1"/>
                          </a:solidFill>
                          <a:effectLst/>
                        </a:rPr>
                        <a:t>ő</a:t>
                      </a:r>
                      <a:r>
                        <a:rPr lang="en-US" sz="1000" b="0" spc="5" dirty="0" err="1">
                          <a:solidFill>
                            <a:schemeClr val="tx1"/>
                          </a:solidFill>
                          <a:effectLst/>
                        </a:rPr>
                        <a:t>é</a:t>
                      </a:r>
                      <a:r>
                        <a:rPr lang="en-US" sz="1000" b="0" dirty="0" err="1">
                          <a:solidFill>
                            <a:schemeClr val="tx1"/>
                          </a:solidFill>
                          <a:effectLst/>
                        </a:rPr>
                        <a:t>p</a:t>
                      </a:r>
                      <a:r>
                        <a:rPr lang="en-US" sz="1000" b="0" spc="-25" dirty="0" err="1">
                          <a:solidFill>
                            <a:schemeClr val="tx1"/>
                          </a:solidFill>
                          <a:effectLst/>
                        </a:rPr>
                        <a:t>ü</a:t>
                      </a:r>
                      <a:r>
                        <a:rPr lang="en-US" sz="1000" b="0" spc="5" dirty="0" err="1">
                          <a:solidFill>
                            <a:schemeClr val="tx1"/>
                          </a:solidFill>
                          <a:effectLst/>
                        </a:rPr>
                        <a:t>l</a:t>
                      </a:r>
                      <a:r>
                        <a:rPr lang="en-US" sz="1000" b="0" spc="-15" dirty="0" err="1">
                          <a:solidFill>
                            <a:schemeClr val="tx1"/>
                          </a:solidFill>
                          <a:effectLst/>
                        </a:rPr>
                        <a:t>e</a:t>
                      </a:r>
                      <a:r>
                        <a:rPr lang="en-US" sz="1000" b="0" spc="5" dirty="0" err="1">
                          <a:solidFill>
                            <a:schemeClr val="tx1"/>
                          </a:solidFill>
                          <a:effectLst/>
                        </a:rPr>
                        <a:t>te</a:t>
                      </a:r>
                      <a:r>
                        <a:rPr lang="en-US" sz="1000" b="0" dirty="0" err="1">
                          <a:solidFill>
                            <a:schemeClr val="tx1"/>
                          </a:solidFill>
                          <a:effectLst/>
                        </a:rPr>
                        <a:t>k</a:t>
                      </a:r>
                      <a:r>
                        <a:rPr lang="en-US" sz="1000" b="0" dirty="0">
                          <a:solidFill>
                            <a:schemeClr val="tx1"/>
                          </a:solidFill>
                          <a:effectLst/>
                        </a:rPr>
                        <a:t> </a:t>
                      </a:r>
                      <a:r>
                        <a:rPr lang="en-US" sz="1000" b="0" dirty="0" err="1">
                          <a:solidFill>
                            <a:schemeClr val="tx1"/>
                          </a:solidFill>
                          <a:effectLst/>
                        </a:rPr>
                        <a:t>ho</a:t>
                      </a:r>
                      <a:r>
                        <a:rPr lang="en-US" sz="1000" b="0" spc="5" dirty="0" err="1">
                          <a:solidFill>
                            <a:schemeClr val="tx1"/>
                          </a:solidFill>
                          <a:effectLst/>
                        </a:rPr>
                        <a:t>m</a:t>
                      </a:r>
                      <a:r>
                        <a:rPr lang="en-US" sz="1000" b="0" spc="-15" dirty="0" err="1">
                          <a:solidFill>
                            <a:schemeClr val="tx1"/>
                          </a:solidFill>
                          <a:effectLst/>
                        </a:rPr>
                        <a:t>l</a:t>
                      </a:r>
                      <a:r>
                        <a:rPr lang="en-US" sz="1000" b="0" dirty="0" err="1">
                          <a:solidFill>
                            <a:schemeClr val="tx1"/>
                          </a:solidFill>
                          <a:effectLst/>
                        </a:rPr>
                        <a:t>ok</a:t>
                      </a:r>
                      <a:r>
                        <a:rPr lang="en-US" sz="1000" b="0" spc="-15" dirty="0" err="1">
                          <a:solidFill>
                            <a:schemeClr val="tx1"/>
                          </a:solidFill>
                          <a:effectLst/>
                        </a:rPr>
                        <a:t>z</a:t>
                      </a:r>
                      <a:r>
                        <a:rPr lang="en-US" sz="1000" b="0" spc="5" dirty="0" err="1">
                          <a:solidFill>
                            <a:schemeClr val="tx1"/>
                          </a:solidFill>
                          <a:effectLst/>
                        </a:rPr>
                        <a:t>a</a:t>
                      </a:r>
                      <a:r>
                        <a:rPr lang="en-US" sz="1000" b="0" spc="-15" dirty="0" err="1">
                          <a:solidFill>
                            <a:schemeClr val="tx1"/>
                          </a:solidFill>
                          <a:effectLst/>
                        </a:rPr>
                        <a:t>t</a:t>
                      </a:r>
                      <a:r>
                        <a:rPr lang="en-US" sz="1000" b="0" dirty="0" err="1">
                          <a:solidFill>
                            <a:schemeClr val="tx1"/>
                          </a:solidFill>
                          <a:effectLst/>
                        </a:rPr>
                        <a:t>i</a:t>
                      </a:r>
                      <a:r>
                        <a:rPr lang="en-US" sz="1000" b="0" spc="35" dirty="0">
                          <a:solidFill>
                            <a:schemeClr val="tx1"/>
                          </a:solidFill>
                          <a:effectLst/>
                        </a:rPr>
                        <a:t> </a:t>
                      </a:r>
                      <a:r>
                        <a:rPr lang="en-US" sz="1000" b="0" spc="-25" dirty="0" err="1">
                          <a:solidFill>
                            <a:schemeClr val="tx1"/>
                          </a:solidFill>
                          <a:effectLst/>
                        </a:rPr>
                        <a:t>f</a:t>
                      </a:r>
                      <a:r>
                        <a:rPr lang="en-US" sz="1000" b="0" spc="5" dirty="0" err="1">
                          <a:solidFill>
                            <a:schemeClr val="tx1"/>
                          </a:solidFill>
                          <a:effectLst/>
                        </a:rPr>
                        <a:t>a</a:t>
                      </a:r>
                      <a:r>
                        <a:rPr lang="en-US" sz="1000" b="0" spc="-15" dirty="0" err="1">
                          <a:solidFill>
                            <a:schemeClr val="tx1"/>
                          </a:solidFill>
                          <a:effectLst/>
                        </a:rPr>
                        <a:t>l</a:t>
                      </a:r>
                      <a:r>
                        <a:rPr lang="en-US" sz="1000" b="0" spc="5" dirty="0" err="1">
                          <a:solidFill>
                            <a:schemeClr val="tx1"/>
                          </a:solidFill>
                          <a:effectLst/>
                        </a:rPr>
                        <a:t>ai</a:t>
                      </a:r>
                      <a:r>
                        <a:rPr lang="en-US" sz="1000" b="0" spc="-25" dirty="0" err="1">
                          <a:solidFill>
                            <a:schemeClr val="tx1"/>
                          </a:solidFill>
                          <a:effectLst/>
                        </a:rPr>
                        <a:t>n</a:t>
                      </a:r>
                      <a:r>
                        <a:rPr lang="en-US" sz="1000" b="0" spc="5" dirty="0" err="1">
                          <a:solidFill>
                            <a:schemeClr val="tx1"/>
                          </a:solidFill>
                          <a:effectLst/>
                        </a:rPr>
                        <a:t>a</a:t>
                      </a:r>
                      <a:r>
                        <a:rPr lang="en-US" sz="1000" b="0" dirty="0" err="1">
                          <a:solidFill>
                            <a:schemeClr val="tx1"/>
                          </a:solidFill>
                          <a:effectLst/>
                        </a:rPr>
                        <a:t>k</a:t>
                      </a:r>
                      <a:r>
                        <a:rPr lang="en-US" sz="1000" b="0" spc="10" dirty="0">
                          <a:solidFill>
                            <a:schemeClr val="tx1"/>
                          </a:solidFill>
                          <a:effectLst/>
                        </a:rPr>
                        <a:t> </a:t>
                      </a:r>
                      <a:r>
                        <a:rPr lang="en-US" sz="1000" b="0" spc="15" dirty="0">
                          <a:solidFill>
                            <a:schemeClr val="tx1"/>
                          </a:solidFill>
                          <a:effectLst/>
                        </a:rPr>
                        <a:t>8</a:t>
                      </a:r>
                      <a:r>
                        <a:rPr lang="en-US" sz="1000" b="0" dirty="0">
                          <a:solidFill>
                            <a:schemeClr val="tx1"/>
                          </a:solidFill>
                          <a:effectLst/>
                        </a:rPr>
                        <a:t>-10</a:t>
                      </a:r>
                      <a:r>
                        <a:rPr lang="en-US" sz="1000" b="0" spc="-10" dirty="0">
                          <a:solidFill>
                            <a:schemeClr val="tx1"/>
                          </a:solidFill>
                          <a:effectLst/>
                        </a:rPr>
                        <a:t> </a:t>
                      </a:r>
                      <a:r>
                        <a:rPr lang="en-US" sz="1000" b="0" dirty="0">
                          <a:solidFill>
                            <a:schemeClr val="tx1"/>
                          </a:solidFill>
                          <a:effectLst/>
                        </a:rPr>
                        <a:t>dB</a:t>
                      </a:r>
                      <a:r>
                        <a:rPr lang="en-US" sz="1000" b="0" spc="-10" dirty="0">
                          <a:solidFill>
                            <a:schemeClr val="tx1"/>
                          </a:solidFill>
                          <a:effectLst/>
                        </a:rPr>
                        <a:t> </a:t>
                      </a:r>
                      <a:r>
                        <a:rPr lang="en-US" sz="1000" b="0" dirty="0" err="1">
                          <a:solidFill>
                            <a:schemeClr val="tx1"/>
                          </a:solidFill>
                          <a:effectLst/>
                        </a:rPr>
                        <a:t>h</a:t>
                      </a:r>
                      <a:r>
                        <a:rPr lang="en-US" sz="1000" b="0" spc="-15" dirty="0" err="1">
                          <a:solidFill>
                            <a:schemeClr val="tx1"/>
                          </a:solidFill>
                          <a:effectLst/>
                        </a:rPr>
                        <a:t>a</a:t>
                      </a:r>
                      <a:r>
                        <a:rPr lang="en-US" sz="1000" b="0" dirty="0" err="1">
                          <a:solidFill>
                            <a:schemeClr val="tx1"/>
                          </a:solidFill>
                          <a:effectLst/>
                        </a:rPr>
                        <a:t>ngg</a:t>
                      </a:r>
                      <a:r>
                        <a:rPr lang="en-US" sz="1000" b="0" spc="-15" dirty="0" err="1">
                          <a:solidFill>
                            <a:schemeClr val="tx1"/>
                          </a:solidFill>
                          <a:effectLst/>
                        </a:rPr>
                        <a:t>á</a:t>
                      </a:r>
                      <a:r>
                        <a:rPr lang="en-US" sz="1000" b="0" spc="5" dirty="0" err="1">
                          <a:solidFill>
                            <a:schemeClr val="tx1"/>
                          </a:solidFill>
                          <a:effectLst/>
                        </a:rPr>
                        <a:t>t</a:t>
                      </a:r>
                      <a:r>
                        <a:rPr lang="en-US" sz="1000" b="0" spc="-15" dirty="0" err="1">
                          <a:solidFill>
                            <a:schemeClr val="tx1"/>
                          </a:solidFill>
                          <a:effectLst/>
                        </a:rPr>
                        <a:t>l</a:t>
                      </a:r>
                      <a:r>
                        <a:rPr lang="en-US" sz="1000" b="0" spc="5" dirty="0" err="1">
                          <a:solidFill>
                            <a:schemeClr val="tx1"/>
                          </a:solidFill>
                          <a:effectLst/>
                        </a:rPr>
                        <a:t>á</a:t>
                      </a:r>
                      <a:r>
                        <a:rPr lang="en-US" sz="1000" b="0" spc="-10" dirty="0" err="1">
                          <a:solidFill>
                            <a:schemeClr val="tx1"/>
                          </a:solidFill>
                          <a:effectLst/>
                        </a:rPr>
                        <a:t>s</a:t>
                      </a:r>
                      <a:r>
                        <a:rPr lang="en-US" sz="1000" b="0" spc="-15" dirty="0" err="1">
                          <a:solidFill>
                            <a:schemeClr val="tx1"/>
                          </a:solidFill>
                          <a:effectLst/>
                        </a:rPr>
                        <a:t>a</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2425334"/>
                  </a:ext>
                </a:extLst>
              </a:tr>
            </a:tbl>
          </a:graphicData>
        </a:graphic>
      </p:graphicFrame>
    </p:spTree>
    <p:extLst>
      <p:ext uri="{BB962C8B-B14F-4D97-AF65-F5344CB8AC3E}">
        <p14:creationId xmlns:p14="http://schemas.microsoft.com/office/powerpoint/2010/main" val="4873589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43F9035-0A94-42F8-8E83-94359EC995CB}"/>
              </a:ext>
            </a:extLst>
          </p:cNvPr>
          <p:cNvSpPr>
            <a:spLocks noGrp="1"/>
          </p:cNvSpPr>
          <p:nvPr>
            <p:ph type="title"/>
          </p:nvPr>
        </p:nvSpPr>
        <p:spPr>
          <a:xfrm>
            <a:off x="645130" y="0"/>
            <a:ext cx="9404723" cy="699911"/>
          </a:xfrm>
        </p:spPr>
        <p:txBody>
          <a:bodyPr/>
          <a:lstStyle/>
          <a:p>
            <a:r>
              <a:rPr lang="en-US" dirty="0" err="1">
                <a:effectLst>
                  <a:outerShdw blurRad="38100" dist="38100" dir="2700000" algn="tl">
                    <a:srgbClr val="000000">
                      <a:alpha val="43137"/>
                    </a:srgbClr>
                  </a:outerShdw>
                </a:effectLst>
              </a:rPr>
              <a:t>Porkibocsátás</a:t>
            </a:r>
            <a:r>
              <a:rPr lang="hu-HU" dirty="0">
                <a:effectLst>
                  <a:outerShdw blurRad="38100" dist="38100" dir="2700000" algn="tl">
                    <a:srgbClr val="000000">
                      <a:alpha val="43137"/>
                    </a:srgbClr>
                  </a:outerShdw>
                </a:effectLst>
              </a:rPr>
              <a:t>:</a:t>
            </a:r>
          </a:p>
        </p:txBody>
      </p:sp>
      <p:graphicFrame>
        <p:nvGraphicFramePr>
          <p:cNvPr id="4" name="Tartalom helye 3">
            <a:extLst>
              <a:ext uri="{FF2B5EF4-FFF2-40B4-BE49-F238E27FC236}">
                <a16:creationId xmlns:a16="http://schemas.microsoft.com/office/drawing/2014/main" id="{DFB06EE9-3952-434B-8BF2-6C2837687058}"/>
              </a:ext>
            </a:extLst>
          </p:cNvPr>
          <p:cNvGraphicFramePr>
            <a:graphicFrameLocks noGrp="1"/>
          </p:cNvGraphicFramePr>
          <p:nvPr>
            <p:ph idx="1"/>
            <p:extLst>
              <p:ext uri="{D42A27DB-BD31-4B8C-83A1-F6EECF244321}">
                <p14:modId xmlns:p14="http://schemas.microsoft.com/office/powerpoint/2010/main" val="3849481865"/>
              </p:ext>
            </p:extLst>
          </p:nvPr>
        </p:nvGraphicFramePr>
        <p:xfrm>
          <a:off x="1309511" y="790222"/>
          <a:ext cx="8929511" cy="5960533"/>
        </p:xfrm>
        <a:graphic>
          <a:graphicData uri="http://schemas.openxmlformats.org/drawingml/2006/table">
            <a:tbl>
              <a:tblPr firstRow="1" firstCol="1" lastRow="1" lastCol="1" bandRow="1" bandCol="1">
                <a:tableStyleId>{5C22544A-7EE6-4342-B048-85BDC9FD1C3A}</a:tableStyleId>
              </a:tblPr>
              <a:tblGrid>
                <a:gridCol w="4272754">
                  <a:extLst>
                    <a:ext uri="{9D8B030D-6E8A-4147-A177-3AD203B41FA5}">
                      <a16:colId xmlns:a16="http://schemas.microsoft.com/office/drawing/2014/main" val="178894394"/>
                    </a:ext>
                  </a:extLst>
                </a:gridCol>
                <a:gridCol w="4656757">
                  <a:extLst>
                    <a:ext uri="{9D8B030D-6E8A-4147-A177-3AD203B41FA5}">
                      <a16:colId xmlns:a16="http://schemas.microsoft.com/office/drawing/2014/main" val="3476175805"/>
                    </a:ext>
                  </a:extLst>
                </a:gridCol>
              </a:tblGrid>
              <a:tr h="696557">
                <a:tc>
                  <a:txBody>
                    <a:bodyPr/>
                    <a:lstStyle/>
                    <a:p>
                      <a:pPr>
                        <a:lnSpc>
                          <a:spcPts val="600"/>
                        </a:lnSpc>
                        <a:spcBef>
                          <a:spcPts val="45"/>
                        </a:spcBef>
                        <a:spcAft>
                          <a:spcPts val="0"/>
                        </a:spcAft>
                      </a:pPr>
                      <a:r>
                        <a:rPr lang="en-US" sz="1100" dirty="0">
                          <a:solidFill>
                            <a:schemeClr val="tx1"/>
                          </a:solidFill>
                          <a:effectLst/>
                        </a:rPr>
                        <a:t> </a:t>
                      </a:r>
                      <a:endParaRPr lang="hu-HU" sz="1600" dirty="0">
                        <a:solidFill>
                          <a:schemeClr val="tx1"/>
                        </a:solidFill>
                        <a:effectLst/>
                      </a:endParaRPr>
                    </a:p>
                    <a:p>
                      <a:pPr marL="429895" marR="320675" algn="ctr">
                        <a:spcAft>
                          <a:spcPts val="0"/>
                        </a:spcAft>
                      </a:pPr>
                      <a:r>
                        <a:rPr lang="en-US" sz="1600" spc="-10" dirty="0">
                          <a:solidFill>
                            <a:schemeClr val="tx1"/>
                          </a:solidFill>
                          <a:effectLst/>
                        </a:rPr>
                        <a:t>A</a:t>
                      </a:r>
                      <a:r>
                        <a:rPr lang="en-US" sz="1600" dirty="0">
                          <a:solidFill>
                            <a:schemeClr val="tx1"/>
                          </a:solidFill>
                          <a:effectLst/>
                        </a:rPr>
                        <a:t>z</a:t>
                      </a:r>
                      <a:r>
                        <a:rPr lang="en-US" sz="1600" spc="5" dirty="0">
                          <a:solidFill>
                            <a:schemeClr val="tx1"/>
                          </a:solidFill>
                          <a:effectLst/>
                        </a:rPr>
                        <a:t> </a:t>
                      </a:r>
                      <a:r>
                        <a:rPr lang="en-US" sz="1600" spc="5" dirty="0" err="1">
                          <a:solidFill>
                            <a:schemeClr val="tx1"/>
                          </a:solidFill>
                          <a:effectLst/>
                        </a:rPr>
                        <a:t>el</a:t>
                      </a:r>
                      <a:r>
                        <a:rPr lang="en-US" sz="1600" spc="-15" dirty="0" err="1">
                          <a:solidFill>
                            <a:schemeClr val="tx1"/>
                          </a:solidFill>
                          <a:effectLst/>
                        </a:rPr>
                        <a:t>é</a:t>
                      </a:r>
                      <a:r>
                        <a:rPr lang="en-US" sz="1600" spc="5" dirty="0" err="1">
                          <a:solidFill>
                            <a:schemeClr val="tx1"/>
                          </a:solidFill>
                          <a:effectLst/>
                        </a:rPr>
                        <a:t>r</a:t>
                      </a:r>
                      <a:r>
                        <a:rPr lang="en-US" sz="1600" spc="-10" dirty="0" err="1">
                          <a:solidFill>
                            <a:schemeClr val="tx1"/>
                          </a:solidFill>
                          <a:effectLst/>
                        </a:rPr>
                        <a:t>h</a:t>
                      </a:r>
                      <a:r>
                        <a:rPr lang="en-US" sz="1600" spc="5" dirty="0" err="1">
                          <a:solidFill>
                            <a:schemeClr val="tx1"/>
                          </a:solidFill>
                          <a:effectLst/>
                        </a:rPr>
                        <a:t>e</a:t>
                      </a:r>
                      <a:r>
                        <a:rPr lang="en-US" sz="1600" spc="-25" dirty="0" err="1">
                          <a:solidFill>
                            <a:schemeClr val="tx1"/>
                          </a:solidFill>
                          <a:effectLst/>
                        </a:rPr>
                        <a:t>t</a:t>
                      </a:r>
                      <a:r>
                        <a:rPr lang="en-US" sz="1600" dirty="0" err="1">
                          <a:solidFill>
                            <a:schemeClr val="tx1"/>
                          </a:solidFill>
                          <a:effectLst/>
                        </a:rPr>
                        <a:t>ő</a:t>
                      </a:r>
                      <a:r>
                        <a:rPr lang="en-US" sz="1600" spc="10" dirty="0">
                          <a:solidFill>
                            <a:schemeClr val="tx1"/>
                          </a:solidFill>
                          <a:effectLst/>
                        </a:rPr>
                        <a:t> </a:t>
                      </a:r>
                      <a:r>
                        <a:rPr lang="en-US" sz="1600" spc="5" dirty="0" err="1">
                          <a:solidFill>
                            <a:schemeClr val="tx1"/>
                          </a:solidFill>
                          <a:effectLst/>
                        </a:rPr>
                        <a:t>le</a:t>
                      </a:r>
                      <a:r>
                        <a:rPr lang="en-US" sz="1600" dirty="0" err="1">
                          <a:solidFill>
                            <a:schemeClr val="tx1"/>
                          </a:solidFill>
                          <a:effectLst/>
                        </a:rPr>
                        <a:t>g</a:t>
                      </a:r>
                      <a:r>
                        <a:rPr lang="en-US" sz="1600" spc="-25" dirty="0" err="1">
                          <a:solidFill>
                            <a:schemeClr val="tx1"/>
                          </a:solidFill>
                          <a:effectLst/>
                        </a:rPr>
                        <a:t>j</a:t>
                      </a:r>
                      <a:r>
                        <a:rPr lang="en-US" sz="1600" dirty="0" err="1">
                          <a:solidFill>
                            <a:schemeClr val="tx1"/>
                          </a:solidFill>
                          <a:effectLst/>
                        </a:rPr>
                        <a:t>o</a:t>
                      </a:r>
                      <a:r>
                        <a:rPr lang="en-US" sz="1600" spc="-10" dirty="0" err="1">
                          <a:solidFill>
                            <a:schemeClr val="tx1"/>
                          </a:solidFill>
                          <a:effectLst/>
                        </a:rPr>
                        <a:t>b</a:t>
                      </a:r>
                      <a:r>
                        <a:rPr lang="en-US" sz="1600" dirty="0" err="1">
                          <a:solidFill>
                            <a:schemeClr val="tx1"/>
                          </a:solidFill>
                          <a:effectLst/>
                        </a:rPr>
                        <a:t>b</a:t>
                      </a:r>
                      <a:r>
                        <a:rPr lang="en-US" sz="1600" spc="10" dirty="0">
                          <a:solidFill>
                            <a:schemeClr val="tx1"/>
                          </a:solidFill>
                          <a:effectLst/>
                        </a:rPr>
                        <a:t> </a:t>
                      </a:r>
                      <a:r>
                        <a:rPr lang="en-US" sz="1600" dirty="0" err="1">
                          <a:solidFill>
                            <a:schemeClr val="tx1"/>
                          </a:solidFill>
                          <a:effectLst/>
                        </a:rPr>
                        <a:t>t</a:t>
                      </a:r>
                      <a:r>
                        <a:rPr lang="en-US" sz="1600" spc="-15" dirty="0" err="1">
                          <a:solidFill>
                            <a:schemeClr val="tx1"/>
                          </a:solidFill>
                          <a:effectLst/>
                        </a:rPr>
                        <a:t>e</a:t>
                      </a:r>
                      <a:r>
                        <a:rPr lang="en-US" sz="1600" spc="5" dirty="0" err="1">
                          <a:solidFill>
                            <a:schemeClr val="tx1"/>
                          </a:solidFill>
                          <a:effectLst/>
                        </a:rPr>
                        <a:t>c</a:t>
                      </a:r>
                      <a:r>
                        <a:rPr lang="en-US" sz="1600" spc="-10" dirty="0" err="1">
                          <a:solidFill>
                            <a:schemeClr val="tx1"/>
                          </a:solidFill>
                          <a:effectLst/>
                        </a:rPr>
                        <a:t>hn</a:t>
                      </a:r>
                      <a:r>
                        <a:rPr lang="en-US" sz="1600" spc="5" dirty="0" err="1">
                          <a:solidFill>
                            <a:schemeClr val="tx1"/>
                          </a:solidFill>
                          <a:effectLst/>
                        </a:rPr>
                        <a:t>i</a:t>
                      </a:r>
                      <a:r>
                        <a:rPr lang="en-US" sz="1600" spc="-10" dirty="0" err="1">
                          <a:solidFill>
                            <a:schemeClr val="tx1"/>
                          </a:solidFill>
                          <a:effectLst/>
                        </a:rPr>
                        <a:t>k</a:t>
                      </a:r>
                      <a:r>
                        <a:rPr lang="en-US" sz="1600" dirty="0" err="1">
                          <a:solidFill>
                            <a:schemeClr val="tx1"/>
                          </a:solidFill>
                          <a:effectLst/>
                        </a:rPr>
                        <a:t>a</a:t>
                      </a:r>
                      <a:r>
                        <a:rPr lang="en-US" sz="1600" spc="-5" dirty="0">
                          <a:solidFill>
                            <a:schemeClr val="tx1"/>
                          </a:solidFill>
                          <a:effectLst/>
                        </a:rPr>
                        <a:t> </a:t>
                      </a:r>
                      <a:r>
                        <a:rPr lang="en-US" sz="1600" dirty="0">
                          <a:solidFill>
                            <a:schemeClr val="tx1"/>
                          </a:solidFill>
                          <a:effectLst/>
                        </a:rPr>
                        <a:t>a</a:t>
                      </a:r>
                      <a:r>
                        <a:rPr lang="en-US" sz="1600" spc="-10" dirty="0">
                          <a:solidFill>
                            <a:schemeClr val="tx1"/>
                          </a:solidFill>
                          <a:effectLst/>
                        </a:rPr>
                        <a:t> </a:t>
                      </a:r>
                      <a:r>
                        <a:rPr lang="en-US" sz="1600" dirty="0">
                          <a:solidFill>
                            <a:schemeClr val="tx1"/>
                          </a:solidFill>
                          <a:effectLst/>
                        </a:rPr>
                        <a:t>B</a:t>
                      </a:r>
                      <a:r>
                        <a:rPr lang="en-US" sz="1600" spc="-10" dirty="0">
                          <a:solidFill>
                            <a:schemeClr val="tx1"/>
                          </a:solidFill>
                          <a:effectLst/>
                        </a:rPr>
                        <a:t>A</a:t>
                      </a:r>
                      <a:r>
                        <a:rPr lang="en-US" sz="1600" spc="15" dirty="0">
                          <a:solidFill>
                            <a:schemeClr val="tx1"/>
                          </a:solidFill>
                          <a:effectLst/>
                        </a:rPr>
                        <a:t>T</a:t>
                      </a:r>
                      <a:r>
                        <a:rPr lang="en-US" sz="1600" dirty="0">
                          <a:solidFill>
                            <a:schemeClr val="tx1"/>
                          </a:solidFill>
                          <a:effectLst/>
                        </a:rPr>
                        <a:t>-</a:t>
                      </a:r>
                      <a:r>
                        <a:rPr lang="en-US" sz="1600" spc="-10" dirty="0" err="1">
                          <a:solidFill>
                            <a:schemeClr val="tx1"/>
                          </a:solidFill>
                          <a:effectLst/>
                        </a:rPr>
                        <a:t>k</a:t>
                      </a:r>
                      <a:r>
                        <a:rPr lang="en-US" sz="1600" dirty="0" err="1">
                          <a:solidFill>
                            <a:schemeClr val="tx1"/>
                          </a:solidFill>
                          <a:effectLst/>
                        </a:rPr>
                        <a:t>öv</a:t>
                      </a:r>
                      <a:r>
                        <a:rPr lang="en-US" sz="1600" spc="5" dirty="0" err="1">
                          <a:solidFill>
                            <a:schemeClr val="tx1"/>
                          </a:solidFill>
                          <a:effectLst/>
                        </a:rPr>
                        <a:t>e</a:t>
                      </a:r>
                      <a:r>
                        <a:rPr lang="en-US" sz="1600" dirty="0" err="1">
                          <a:solidFill>
                            <a:schemeClr val="tx1"/>
                          </a:solidFill>
                          <a:effectLst/>
                        </a:rPr>
                        <a:t>t</a:t>
                      </a:r>
                      <a:r>
                        <a:rPr lang="en-US" sz="1600" spc="-10" dirty="0" err="1">
                          <a:solidFill>
                            <a:schemeClr val="tx1"/>
                          </a:solidFill>
                          <a:effectLst/>
                        </a:rPr>
                        <a:t>k</a:t>
                      </a:r>
                      <a:r>
                        <a:rPr lang="en-US" sz="1600" spc="5" dirty="0" err="1">
                          <a:solidFill>
                            <a:schemeClr val="tx1"/>
                          </a:solidFill>
                          <a:effectLst/>
                        </a:rPr>
                        <a:t>e</a:t>
                      </a:r>
                      <a:r>
                        <a:rPr lang="en-US" sz="1600" spc="-15" dirty="0" err="1">
                          <a:solidFill>
                            <a:schemeClr val="tx1"/>
                          </a:solidFill>
                          <a:effectLst/>
                        </a:rPr>
                        <a:t>z</a:t>
                      </a:r>
                      <a:r>
                        <a:rPr lang="en-US" sz="1600" dirty="0" err="1">
                          <a:solidFill>
                            <a:schemeClr val="tx1"/>
                          </a:solidFill>
                          <a:effectLst/>
                        </a:rPr>
                        <a:t>t</a:t>
                      </a:r>
                      <a:r>
                        <a:rPr lang="en-US" sz="1600" spc="10" dirty="0" err="1">
                          <a:solidFill>
                            <a:schemeClr val="tx1"/>
                          </a:solidFill>
                          <a:effectLst/>
                        </a:rPr>
                        <a:t>e</a:t>
                      </a:r>
                      <a:r>
                        <a:rPr lang="en-US" sz="1600" spc="-25" dirty="0" err="1">
                          <a:solidFill>
                            <a:schemeClr val="tx1"/>
                          </a:solidFill>
                          <a:effectLst/>
                        </a:rPr>
                        <a:t>t</a:t>
                      </a:r>
                      <a:r>
                        <a:rPr lang="en-US" sz="1600" spc="5" dirty="0" err="1">
                          <a:solidFill>
                            <a:schemeClr val="tx1"/>
                          </a:solidFill>
                          <a:effectLst/>
                        </a:rPr>
                        <a:t>é</a:t>
                      </a:r>
                      <a:r>
                        <a:rPr lang="en-US" sz="1600" dirty="0" err="1">
                          <a:solidFill>
                            <a:schemeClr val="tx1"/>
                          </a:solidFill>
                          <a:effectLst/>
                        </a:rPr>
                        <a:t>s</a:t>
                      </a:r>
                      <a:r>
                        <a:rPr lang="en-US" sz="1600" spc="20" dirty="0">
                          <a:solidFill>
                            <a:schemeClr val="tx1"/>
                          </a:solidFill>
                          <a:effectLst/>
                        </a:rPr>
                        <a:t> </a:t>
                      </a:r>
                      <a:r>
                        <a:rPr lang="en-US" sz="1600" spc="-10" dirty="0" err="1">
                          <a:solidFill>
                            <a:schemeClr val="tx1"/>
                          </a:solidFill>
                          <a:effectLst/>
                        </a:rPr>
                        <a:t>s</a:t>
                      </a:r>
                      <a:r>
                        <a:rPr lang="en-US" sz="1600" spc="-15" dirty="0" err="1">
                          <a:solidFill>
                            <a:schemeClr val="tx1"/>
                          </a:solidFill>
                          <a:effectLst/>
                        </a:rPr>
                        <a:t>ze</a:t>
                      </a:r>
                      <a:r>
                        <a:rPr lang="en-US" sz="1600" spc="5" dirty="0" err="1">
                          <a:solidFill>
                            <a:schemeClr val="tx1"/>
                          </a:solidFill>
                          <a:effectLst/>
                        </a:rPr>
                        <a:t>ri</a:t>
                      </a:r>
                      <a:r>
                        <a:rPr lang="en-US" sz="1600" spc="-10" dirty="0" err="1">
                          <a:solidFill>
                            <a:schemeClr val="tx1"/>
                          </a:solidFill>
                          <a:effectLst/>
                        </a:rPr>
                        <a:t>n</a:t>
                      </a:r>
                      <a:r>
                        <a:rPr lang="en-US" sz="1600" dirty="0" err="1">
                          <a:solidFill>
                            <a:schemeClr val="tx1"/>
                          </a:solidFill>
                          <a:effectLst/>
                        </a:rPr>
                        <a:t>t</a:t>
                      </a:r>
                      <a:endParaRPr lang="hu-HU" sz="16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200"/>
                        </a:lnSpc>
                        <a:spcBef>
                          <a:spcPts val="70"/>
                        </a:spcBef>
                        <a:spcAft>
                          <a:spcPts val="0"/>
                        </a:spcAft>
                      </a:pPr>
                      <a:r>
                        <a:rPr lang="en-US" sz="1800" dirty="0">
                          <a:solidFill>
                            <a:schemeClr val="tx1"/>
                          </a:solidFill>
                          <a:effectLst/>
                        </a:rPr>
                        <a:t> </a:t>
                      </a:r>
                      <a:endParaRPr lang="hu-HU" sz="1600" dirty="0">
                        <a:solidFill>
                          <a:schemeClr val="tx1"/>
                        </a:solidFill>
                        <a:effectLst/>
                      </a:endParaRPr>
                    </a:p>
                    <a:p>
                      <a:pPr marL="508635">
                        <a:spcAft>
                          <a:spcPts val="0"/>
                        </a:spcAft>
                      </a:pPr>
                      <a:r>
                        <a:rPr lang="en-US" sz="1600" dirty="0">
                          <a:solidFill>
                            <a:schemeClr val="tx1"/>
                          </a:solidFill>
                          <a:effectLst/>
                        </a:rPr>
                        <a:t>A</a:t>
                      </a:r>
                      <a:r>
                        <a:rPr lang="en-US" sz="1600" spc="5" dirty="0">
                          <a:solidFill>
                            <a:schemeClr val="tx1"/>
                          </a:solidFill>
                          <a:effectLst/>
                        </a:rPr>
                        <a:t> </a:t>
                      </a:r>
                      <a:r>
                        <a:rPr lang="en-US" sz="1600" spc="-10" dirty="0" err="1">
                          <a:solidFill>
                            <a:schemeClr val="tx1"/>
                          </a:solidFill>
                          <a:effectLst/>
                        </a:rPr>
                        <a:t>b</a:t>
                      </a:r>
                      <a:r>
                        <a:rPr lang="en-US" sz="1600" dirty="0" err="1">
                          <a:solidFill>
                            <a:schemeClr val="tx1"/>
                          </a:solidFill>
                          <a:effectLst/>
                        </a:rPr>
                        <a:t>a</a:t>
                      </a:r>
                      <a:r>
                        <a:rPr lang="en-US" sz="1600" spc="5" dirty="0" err="1">
                          <a:solidFill>
                            <a:schemeClr val="tx1"/>
                          </a:solidFill>
                          <a:effectLst/>
                        </a:rPr>
                        <a:t>r</a:t>
                      </a:r>
                      <a:r>
                        <a:rPr lang="en-US" sz="1600" dirty="0" err="1">
                          <a:solidFill>
                            <a:schemeClr val="tx1"/>
                          </a:solidFill>
                          <a:effectLst/>
                        </a:rPr>
                        <a:t>o</a:t>
                      </a:r>
                      <a:r>
                        <a:rPr lang="en-US" sz="1600" spc="-25" dirty="0" err="1">
                          <a:solidFill>
                            <a:schemeClr val="tx1"/>
                          </a:solidFill>
                          <a:effectLst/>
                        </a:rPr>
                        <a:t>m</a:t>
                      </a:r>
                      <a:r>
                        <a:rPr lang="en-US" sz="1600" dirty="0" err="1">
                          <a:solidFill>
                            <a:schemeClr val="tx1"/>
                          </a:solidFill>
                          <a:effectLst/>
                        </a:rPr>
                        <a:t>f</a:t>
                      </a:r>
                      <a:r>
                        <a:rPr lang="en-US" sz="1600" spc="5" dirty="0" err="1">
                          <a:solidFill>
                            <a:schemeClr val="tx1"/>
                          </a:solidFill>
                          <a:effectLst/>
                        </a:rPr>
                        <a:t>i</a:t>
                      </a:r>
                      <a:r>
                        <a:rPr lang="en-US" sz="1600" spc="-25" dirty="0" err="1">
                          <a:solidFill>
                            <a:schemeClr val="tx1"/>
                          </a:solidFill>
                          <a:effectLst/>
                        </a:rPr>
                        <a:t>t</a:t>
                      </a:r>
                      <a:r>
                        <a:rPr lang="en-US" sz="1600" spc="5" dirty="0" err="1">
                          <a:solidFill>
                            <a:schemeClr val="tx1"/>
                          </a:solidFill>
                          <a:effectLst/>
                        </a:rPr>
                        <a:t>e</a:t>
                      </a:r>
                      <a:r>
                        <a:rPr lang="en-US" sz="1600" spc="-15" dirty="0" err="1">
                          <a:solidFill>
                            <a:schemeClr val="tx1"/>
                          </a:solidFill>
                          <a:effectLst/>
                        </a:rPr>
                        <a:t>l</a:t>
                      </a:r>
                      <a:r>
                        <a:rPr lang="en-US" sz="1600" spc="5" dirty="0" err="1">
                          <a:solidFill>
                            <a:schemeClr val="tx1"/>
                          </a:solidFill>
                          <a:effectLst/>
                        </a:rPr>
                        <a:t>e</a:t>
                      </a:r>
                      <a:r>
                        <a:rPr lang="en-US" sz="1600" spc="-10" dirty="0" err="1">
                          <a:solidFill>
                            <a:schemeClr val="tx1"/>
                          </a:solidFill>
                          <a:effectLst/>
                        </a:rPr>
                        <a:t>p</a:t>
                      </a:r>
                      <a:r>
                        <a:rPr lang="en-US" sz="1600" spc="5" dirty="0" err="1">
                          <a:solidFill>
                            <a:schemeClr val="tx1"/>
                          </a:solidFill>
                          <a:effectLst/>
                        </a:rPr>
                        <a:t>e</a:t>
                      </a:r>
                      <a:r>
                        <a:rPr lang="en-US" sz="1600" dirty="0" err="1">
                          <a:solidFill>
                            <a:schemeClr val="tx1"/>
                          </a:solidFill>
                          <a:effectLst/>
                        </a:rPr>
                        <a:t>n</a:t>
                      </a:r>
                      <a:r>
                        <a:rPr lang="en-US" sz="1600" spc="-5" dirty="0">
                          <a:solidFill>
                            <a:schemeClr val="tx1"/>
                          </a:solidFill>
                          <a:effectLst/>
                        </a:rPr>
                        <a:t> </a:t>
                      </a:r>
                      <a:r>
                        <a:rPr lang="en-US" sz="1600" dirty="0" err="1">
                          <a:solidFill>
                            <a:schemeClr val="tx1"/>
                          </a:solidFill>
                          <a:effectLst/>
                        </a:rPr>
                        <a:t>a</a:t>
                      </a:r>
                      <a:r>
                        <a:rPr lang="en-US" sz="1600" spc="5" dirty="0" err="1">
                          <a:solidFill>
                            <a:schemeClr val="tx1"/>
                          </a:solidFill>
                          <a:effectLst/>
                        </a:rPr>
                        <a:t>l</a:t>
                      </a:r>
                      <a:r>
                        <a:rPr lang="en-US" sz="1600" spc="-10" dirty="0" err="1">
                          <a:solidFill>
                            <a:schemeClr val="tx1"/>
                          </a:solidFill>
                          <a:effectLst/>
                        </a:rPr>
                        <a:t>k</a:t>
                      </a:r>
                      <a:r>
                        <a:rPr lang="en-US" sz="1600" dirty="0" err="1">
                          <a:solidFill>
                            <a:schemeClr val="tx1"/>
                          </a:solidFill>
                          <a:effectLst/>
                        </a:rPr>
                        <a:t>a</a:t>
                      </a:r>
                      <a:r>
                        <a:rPr lang="en-US" sz="1600" spc="-15" dirty="0" err="1">
                          <a:solidFill>
                            <a:schemeClr val="tx1"/>
                          </a:solidFill>
                          <a:effectLst/>
                        </a:rPr>
                        <a:t>l</a:t>
                      </a:r>
                      <a:r>
                        <a:rPr lang="en-US" sz="1600" dirty="0" err="1">
                          <a:solidFill>
                            <a:schemeClr val="tx1"/>
                          </a:solidFill>
                          <a:effectLst/>
                        </a:rPr>
                        <a:t>ma</a:t>
                      </a:r>
                      <a:r>
                        <a:rPr lang="en-US" sz="1600" spc="-15" dirty="0" err="1">
                          <a:solidFill>
                            <a:schemeClr val="tx1"/>
                          </a:solidFill>
                          <a:effectLst/>
                        </a:rPr>
                        <a:t>z</a:t>
                      </a:r>
                      <a:r>
                        <a:rPr lang="en-US" sz="1600" dirty="0" err="1">
                          <a:solidFill>
                            <a:schemeClr val="tx1"/>
                          </a:solidFill>
                          <a:effectLst/>
                        </a:rPr>
                        <a:t>ott</a:t>
                      </a:r>
                      <a:r>
                        <a:rPr lang="en-US" sz="1600" spc="15" dirty="0">
                          <a:solidFill>
                            <a:schemeClr val="tx1"/>
                          </a:solidFill>
                          <a:effectLst/>
                        </a:rPr>
                        <a:t> </a:t>
                      </a:r>
                      <a:r>
                        <a:rPr lang="en-US" sz="1600" spc="-25" dirty="0" err="1">
                          <a:solidFill>
                            <a:schemeClr val="tx1"/>
                          </a:solidFill>
                          <a:effectLst/>
                        </a:rPr>
                        <a:t>t</a:t>
                      </a:r>
                      <a:r>
                        <a:rPr lang="en-US" sz="1600" spc="-15" dirty="0" err="1">
                          <a:solidFill>
                            <a:schemeClr val="tx1"/>
                          </a:solidFill>
                          <a:effectLst/>
                        </a:rPr>
                        <a:t>e</a:t>
                      </a:r>
                      <a:r>
                        <a:rPr lang="en-US" sz="1600" spc="5" dirty="0" err="1">
                          <a:solidFill>
                            <a:schemeClr val="tx1"/>
                          </a:solidFill>
                          <a:effectLst/>
                        </a:rPr>
                        <a:t>c</a:t>
                      </a:r>
                      <a:r>
                        <a:rPr lang="en-US" sz="1600" spc="-10" dirty="0" err="1">
                          <a:solidFill>
                            <a:schemeClr val="tx1"/>
                          </a:solidFill>
                          <a:effectLst/>
                        </a:rPr>
                        <a:t>hn</a:t>
                      </a:r>
                      <a:r>
                        <a:rPr lang="en-US" sz="1600" spc="5" dirty="0" err="1">
                          <a:solidFill>
                            <a:schemeClr val="tx1"/>
                          </a:solidFill>
                          <a:effectLst/>
                        </a:rPr>
                        <a:t>i</a:t>
                      </a:r>
                      <a:r>
                        <a:rPr lang="en-US" sz="1600" spc="-10" dirty="0" err="1">
                          <a:solidFill>
                            <a:schemeClr val="tx1"/>
                          </a:solidFill>
                          <a:effectLst/>
                        </a:rPr>
                        <a:t>k</a:t>
                      </a:r>
                      <a:r>
                        <a:rPr lang="en-US" sz="1600" dirty="0" err="1">
                          <a:solidFill>
                            <a:schemeClr val="tx1"/>
                          </a:solidFill>
                          <a:effectLst/>
                        </a:rPr>
                        <a:t>a</a:t>
                      </a:r>
                      <a:endParaRPr lang="hu-HU" sz="16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2162695"/>
                  </a:ext>
                </a:extLst>
              </a:tr>
              <a:tr h="1400802">
                <a:tc>
                  <a:txBody>
                    <a:bodyPr/>
                    <a:lstStyle/>
                    <a:p>
                      <a:pPr algn="just">
                        <a:lnSpc>
                          <a:spcPts val="800"/>
                        </a:lnSpc>
                        <a:spcBef>
                          <a:spcPts val="30"/>
                        </a:spcBef>
                        <a:spcAft>
                          <a:spcPts val="0"/>
                        </a:spcAft>
                      </a:pPr>
                      <a:r>
                        <a:rPr lang="en-US" sz="900" b="0">
                          <a:solidFill>
                            <a:schemeClr val="tx1"/>
                          </a:solidFill>
                          <a:effectLst/>
                        </a:rPr>
                        <a:t> </a:t>
                      </a:r>
                      <a:endParaRPr lang="hu-HU" sz="1050" b="0">
                        <a:solidFill>
                          <a:schemeClr val="tx1"/>
                        </a:solidFill>
                        <a:effectLst/>
                      </a:endParaRPr>
                    </a:p>
                    <a:p>
                      <a:pPr algn="just">
                        <a:lnSpc>
                          <a:spcPts val="1000"/>
                        </a:lnSpc>
                        <a:spcAft>
                          <a:spcPts val="0"/>
                        </a:spcAft>
                      </a:pPr>
                      <a:r>
                        <a:rPr lang="en-US" sz="1050" b="0">
                          <a:solidFill>
                            <a:schemeClr val="tx1"/>
                          </a:solidFill>
                          <a:effectLst/>
                        </a:rPr>
                        <a:t> </a:t>
                      </a:r>
                      <a:endParaRPr lang="hu-HU" sz="1050" b="0">
                        <a:solidFill>
                          <a:schemeClr val="tx1"/>
                        </a:solidFill>
                        <a:effectLst/>
                      </a:endParaRPr>
                    </a:p>
                    <a:p>
                      <a:pPr algn="just">
                        <a:lnSpc>
                          <a:spcPts val="1000"/>
                        </a:lnSpc>
                        <a:spcAft>
                          <a:spcPts val="0"/>
                        </a:spcAft>
                      </a:pPr>
                      <a:r>
                        <a:rPr lang="en-US" sz="1050" b="0">
                          <a:solidFill>
                            <a:schemeClr val="tx1"/>
                          </a:solidFill>
                          <a:effectLst/>
                        </a:rPr>
                        <a:t> </a:t>
                      </a:r>
                      <a:endParaRPr lang="hu-HU" sz="1050" b="0">
                        <a:solidFill>
                          <a:schemeClr val="tx1"/>
                        </a:solidFill>
                        <a:effectLst/>
                      </a:endParaRPr>
                    </a:p>
                    <a:p>
                      <a:pPr marL="109220" marR="86995" algn="just">
                        <a:spcAft>
                          <a:spcPts val="0"/>
                        </a:spcAft>
                      </a:pPr>
                      <a:r>
                        <a:rPr lang="en-US" sz="1050" b="0" spc="-10">
                          <a:solidFill>
                            <a:schemeClr val="tx1"/>
                          </a:solidFill>
                          <a:effectLst/>
                        </a:rPr>
                        <a:t>D</a:t>
                      </a:r>
                      <a:r>
                        <a:rPr lang="en-US" sz="1050" b="0">
                          <a:solidFill>
                            <a:schemeClr val="tx1"/>
                          </a:solidFill>
                          <a:effectLst/>
                        </a:rPr>
                        <a:t>urv</a:t>
                      </a:r>
                      <a:r>
                        <a:rPr lang="en-US" sz="1050" b="0" spc="10">
                          <a:solidFill>
                            <a:schemeClr val="tx1"/>
                          </a:solidFill>
                          <a:effectLst/>
                        </a:rPr>
                        <a:t>á</a:t>
                      </a:r>
                      <a:r>
                        <a:rPr lang="en-US" sz="1050" b="0">
                          <a:solidFill>
                            <a:schemeClr val="tx1"/>
                          </a:solidFill>
                          <a:effectLst/>
                        </a:rPr>
                        <a:t>bb</a:t>
                      </a:r>
                      <a:r>
                        <a:rPr lang="en-US" sz="1050" b="0" spc="-10">
                          <a:solidFill>
                            <a:schemeClr val="tx1"/>
                          </a:solidFill>
                          <a:effectLst/>
                        </a:rPr>
                        <a:t> </a:t>
                      </a:r>
                      <a:r>
                        <a:rPr lang="en-US" sz="1050" b="0" spc="-15">
                          <a:solidFill>
                            <a:schemeClr val="tx1"/>
                          </a:solidFill>
                          <a:effectLst/>
                        </a:rPr>
                        <a:t>a</a:t>
                      </a:r>
                      <a:r>
                        <a:rPr lang="en-US" sz="1050" b="0" spc="5">
                          <a:solidFill>
                            <a:schemeClr val="tx1"/>
                          </a:solidFill>
                          <a:effectLst/>
                        </a:rPr>
                        <a:t>l</a:t>
                      </a:r>
                      <a:r>
                        <a:rPr lang="en-US" sz="1050" b="0" spc="-25">
                          <a:solidFill>
                            <a:schemeClr val="tx1"/>
                          </a:solidFill>
                          <a:effectLst/>
                        </a:rPr>
                        <a:t>o</a:t>
                      </a:r>
                      <a:r>
                        <a:rPr lang="en-US" sz="1050" b="0" spc="5">
                          <a:solidFill>
                            <a:schemeClr val="tx1"/>
                          </a:solidFill>
                          <a:effectLst/>
                        </a:rPr>
                        <a:t>ma</a:t>
                      </a:r>
                      <a:r>
                        <a:rPr lang="en-US" sz="1050" b="0">
                          <a:solidFill>
                            <a:schemeClr val="tx1"/>
                          </a:solidFill>
                          <a:effectLst/>
                        </a:rPr>
                        <a:t>n</a:t>
                      </a:r>
                      <a:r>
                        <a:rPr lang="en-US" sz="1050" b="0" spc="-25">
                          <a:solidFill>
                            <a:schemeClr val="tx1"/>
                          </a:solidFill>
                          <a:effectLst/>
                        </a:rPr>
                        <a:t>y</a:t>
                      </a:r>
                      <a:r>
                        <a:rPr lang="en-US" sz="1050" b="0" spc="5">
                          <a:solidFill>
                            <a:schemeClr val="tx1"/>
                          </a:solidFill>
                          <a:effectLst/>
                        </a:rPr>
                        <a:t>a</a:t>
                      </a:r>
                      <a:r>
                        <a:rPr lang="en-US" sz="1050" b="0">
                          <a:solidFill>
                            <a:schemeClr val="tx1"/>
                          </a:solidFill>
                          <a:effectLst/>
                        </a:rPr>
                        <a:t>g</a:t>
                      </a:r>
                      <a:r>
                        <a:rPr lang="en-US" sz="1050" b="0" spc="15">
                          <a:solidFill>
                            <a:schemeClr val="tx1"/>
                          </a:solidFill>
                          <a:effectLst/>
                        </a:rPr>
                        <a:t> </a:t>
                      </a:r>
                      <a:r>
                        <a:rPr lang="en-US" sz="1050" b="0">
                          <a:solidFill>
                            <a:schemeClr val="tx1"/>
                          </a:solidFill>
                          <a:effectLst/>
                        </a:rPr>
                        <a:t>h</a:t>
                      </a:r>
                      <a:r>
                        <a:rPr lang="en-US" sz="1050" b="0" spc="5">
                          <a:solidFill>
                            <a:schemeClr val="tx1"/>
                          </a:solidFill>
                          <a:effectLst/>
                        </a:rPr>
                        <a:t>a</a:t>
                      </a:r>
                      <a:r>
                        <a:rPr lang="en-US" sz="1050" b="0" spc="-30">
                          <a:solidFill>
                            <a:schemeClr val="tx1"/>
                          </a:solidFill>
                          <a:effectLst/>
                        </a:rPr>
                        <a:t>s</a:t>
                      </a:r>
                      <a:r>
                        <a:rPr lang="en-US" sz="1050" b="0" spc="5">
                          <a:solidFill>
                            <a:schemeClr val="tx1"/>
                          </a:solidFill>
                          <a:effectLst/>
                        </a:rPr>
                        <a:t>z</a:t>
                      </a:r>
                      <a:r>
                        <a:rPr lang="en-US" sz="1050" b="0">
                          <a:solidFill>
                            <a:schemeClr val="tx1"/>
                          </a:solidFill>
                          <a:effectLst/>
                        </a:rPr>
                        <a:t>n</a:t>
                      </a:r>
                      <a:r>
                        <a:rPr lang="en-US" sz="1050" b="0" spc="-15">
                          <a:solidFill>
                            <a:schemeClr val="tx1"/>
                          </a:solidFill>
                          <a:effectLst/>
                        </a:rPr>
                        <a:t>á</a:t>
                      </a:r>
                      <a:r>
                        <a:rPr lang="en-US" sz="1050" b="0" spc="5">
                          <a:solidFill>
                            <a:schemeClr val="tx1"/>
                          </a:solidFill>
                          <a:effectLst/>
                        </a:rPr>
                        <a:t>l</a:t>
                      </a:r>
                      <a:r>
                        <a:rPr lang="en-US" sz="1050" b="0" spc="-15">
                          <a:solidFill>
                            <a:schemeClr val="tx1"/>
                          </a:solidFill>
                          <a:effectLst/>
                        </a:rPr>
                        <a:t>a</a:t>
                      </a:r>
                      <a:r>
                        <a:rPr lang="en-US" sz="1050" b="0" spc="5">
                          <a:solidFill>
                            <a:schemeClr val="tx1"/>
                          </a:solidFill>
                          <a:effectLst/>
                        </a:rPr>
                        <a:t>t</a:t>
                      </a:r>
                      <a:r>
                        <a:rPr lang="en-US" sz="1050" b="0">
                          <a:solidFill>
                            <a:schemeClr val="tx1"/>
                          </a:solidFill>
                          <a:effectLst/>
                        </a:rPr>
                        <a:t>a</a:t>
                      </a:r>
                      <a:r>
                        <a:rPr lang="en-US" sz="1050" b="0" spc="20">
                          <a:solidFill>
                            <a:schemeClr val="tx1"/>
                          </a:solidFill>
                          <a:effectLst/>
                        </a:rPr>
                        <a:t> </a:t>
                      </a:r>
                      <a:r>
                        <a:rPr lang="en-US" sz="1050" b="0">
                          <a:solidFill>
                            <a:schemeClr val="tx1"/>
                          </a:solidFill>
                          <a:effectLst/>
                        </a:rPr>
                        <a:t>(p</a:t>
                      </a:r>
                      <a:r>
                        <a:rPr lang="en-US" sz="1050" b="0" spc="-15">
                          <a:solidFill>
                            <a:schemeClr val="tx1"/>
                          </a:solidFill>
                          <a:effectLst/>
                        </a:rPr>
                        <a:t>l</a:t>
                      </a:r>
                      <a:r>
                        <a:rPr lang="en-US" sz="1050" b="0">
                          <a:solidFill>
                            <a:schemeClr val="tx1"/>
                          </a:solidFill>
                          <a:effectLst/>
                        </a:rPr>
                        <a:t>. ho</a:t>
                      </a:r>
                      <a:r>
                        <a:rPr lang="en-US" sz="1050" b="0" spc="-10">
                          <a:solidFill>
                            <a:schemeClr val="tx1"/>
                          </a:solidFill>
                          <a:effectLst/>
                        </a:rPr>
                        <a:t>ss</a:t>
                      </a:r>
                      <a:r>
                        <a:rPr lang="en-US" sz="1050" b="0" spc="5">
                          <a:solidFill>
                            <a:schemeClr val="tx1"/>
                          </a:solidFill>
                          <a:effectLst/>
                        </a:rPr>
                        <a:t>z</a:t>
                      </a:r>
                      <a:r>
                        <a:rPr lang="en-US" sz="1050" b="0">
                          <a:solidFill>
                            <a:schemeClr val="tx1"/>
                          </a:solidFill>
                          <a:effectLst/>
                        </a:rPr>
                        <a:t>ú</a:t>
                      </a:r>
                      <a:r>
                        <a:rPr lang="en-US" sz="1050" b="0" spc="-5">
                          <a:solidFill>
                            <a:schemeClr val="tx1"/>
                          </a:solidFill>
                          <a:effectLst/>
                        </a:rPr>
                        <a:t> </a:t>
                      </a:r>
                      <a:r>
                        <a:rPr lang="en-US" sz="1050" b="0" spc="-10">
                          <a:solidFill>
                            <a:schemeClr val="tx1"/>
                          </a:solidFill>
                          <a:effectLst/>
                        </a:rPr>
                        <a:t>s</a:t>
                      </a:r>
                      <a:r>
                        <a:rPr lang="en-US" sz="1050" b="0" spc="-15">
                          <a:solidFill>
                            <a:schemeClr val="tx1"/>
                          </a:solidFill>
                          <a:effectLst/>
                        </a:rPr>
                        <a:t>z</a:t>
                      </a:r>
                      <a:r>
                        <a:rPr lang="en-US" sz="1050" b="0" spc="5">
                          <a:solidFill>
                            <a:schemeClr val="tx1"/>
                          </a:solidFill>
                          <a:effectLst/>
                        </a:rPr>
                        <a:t>a</a:t>
                      </a:r>
                      <a:r>
                        <a:rPr lang="en-US" sz="1050" b="0" spc="-15">
                          <a:solidFill>
                            <a:schemeClr val="tx1"/>
                          </a:solidFill>
                          <a:effectLst/>
                        </a:rPr>
                        <a:t>l</a:t>
                      </a:r>
                      <a:r>
                        <a:rPr lang="en-US" sz="1050" b="0" spc="5">
                          <a:solidFill>
                            <a:schemeClr val="tx1"/>
                          </a:solidFill>
                          <a:effectLst/>
                        </a:rPr>
                        <a:t>m</a:t>
                      </a:r>
                      <a:r>
                        <a:rPr lang="en-US" sz="1050" b="0">
                          <a:solidFill>
                            <a:schemeClr val="tx1"/>
                          </a:solidFill>
                          <a:effectLst/>
                        </a:rPr>
                        <a:t>a v</a:t>
                      </a:r>
                      <a:r>
                        <a:rPr lang="en-US" sz="1050" b="0" spc="5">
                          <a:solidFill>
                            <a:schemeClr val="tx1"/>
                          </a:solidFill>
                          <a:effectLst/>
                        </a:rPr>
                        <a:t>a</a:t>
                      </a:r>
                      <a:r>
                        <a:rPr lang="en-US" sz="1050" b="0">
                          <a:solidFill>
                            <a:schemeClr val="tx1"/>
                          </a:solidFill>
                          <a:effectLst/>
                        </a:rPr>
                        <a:t>gy</a:t>
                      </a:r>
                      <a:r>
                        <a:rPr lang="en-US" sz="1050" b="0" spc="-10">
                          <a:solidFill>
                            <a:schemeClr val="tx1"/>
                          </a:solidFill>
                          <a:effectLst/>
                        </a:rPr>
                        <a:t> </a:t>
                      </a:r>
                      <a:r>
                        <a:rPr lang="en-US" sz="1050" b="0">
                          <a:solidFill>
                            <a:schemeClr val="tx1"/>
                          </a:solidFill>
                          <a:effectLst/>
                        </a:rPr>
                        <a:t>f</a:t>
                      </a:r>
                      <a:r>
                        <a:rPr lang="en-US" sz="1050" b="0" spc="10">
                          <a:solidFill>
                            <a:schemeClr val="tx1"/>
                          </a:solidFill>
                          <a:effectLst/>
                        </a:rPr>
                        <a:t>a</a:t>
                      </a:r>
                      <a:r>
                        <a:rPr lang="en-US" sz="1050" b="0" spc="-25">
                          <a:solidFill>
                            <a:schemeClr val="tx1"/>
                          </a:solidFill>
                          <a:effectLst/>
                        </a:rPr>
                        <a:t>f</a:t>
                      </a:r>
                      <a:r>
                        <a:rPr lang="en-US" sz="1050" b="0">
                          <a:solidFill>
                            <a:schemeClr val="tx1"/>
                          </a:solidFill>
                          <a:effectLst/>
                        </a:rPr>
                        <a:t>org</a:t>
                      </a:r>
                      <a:r>
                        <a:rPr lang="en-US" sz="1050" b="0" spc="-15">
                          <a:solidFill>
                            <a:schemeClr val="tx1"/>
                          </a:solidFill>
                          <a:effectLst/>
                        </a:rPr>
                        <a:t>á</a:t>
                      </a:r>
                      <a:r>
                        <a:rPr lang="en-US" sz="1050" b="0" spc="5">
                          <a:solidFill>
                            <a:schemeClr val="tx1"/>
                          </a:solidFill>
                          <a:effectLst/>
                        </a:rPr>
                        <a:t>c</a:t>
                      </a:r>
                      <a:r>
                        <a:rPr lang="en-US" sz="1050" b="0">
                          <a:solidFill>
                            <a:schemeClr val="tx1"/>
                          </a:solidFill>
                          <a:effectLst/>
                        </a:rPr>
                        <a:t>s</a:t>
                      </a:r>
                      <a:r>
                        <a:rPr lang="en-US" sz="1050" b="0" spc="-15">
                          <a:solidFill>
                            <a:schemeClr val="tx1"/>
                          </a:solidFill>
                          <a:effectLst/>
                        </a:rPr>
                        <a:t> </a:t>
                      </a:r>
                      <a:r>
                        <a:rPr lang="en-US" sz="1050" b="0" spc="5">
                          <a:solidFill>
                            <a:schemeClr val="tx1"/>
                          </a:solidFill>
                          <a:effectLst/>
                        </a:rPr>
                        <a:t>a</a:t>
                      </a:r>
                      <a:r>
                        <a:rPr lang="en-US" sz="1050" b="0">
                          <a:solidFill>
                            <a:schemeClr val="tx1"/>
                          </a:solidFill>
                          <a:effectLst/>
                        </a:rPr>
                        <a:t>z</a:t>
                      </a:r>
                      <a:r>
                        <a:rPr lang="en-US" sz="1050" b="0" spc="10">
                          <a:solidFill>
                            <a:schemeClr val="tx1"/>
                          </a:solidFill>
                          <a:effectLst/>
                        </a:rPr>
                        <a:t> </a:t>
                      </a:r>
                      <a:r>
                        <a:rPr lang="en-US" sz="1050" b="0" spc="-15">
                          <a:solidFill>
                            <a:schemeClr val="tx1"/>
                          </a:solidFill>
                          <a:effectLst/>
                        </a:rPr>
                        <a:t>a</a:t>
                      </a:r>
                      <a:r>
                        <a:rPr lang="en-US" sz="1050" b="0">
                          <a:solidFill>
                            <a:schemeClr val="tx1"/>
                          </a:solidFill>
                          <a:effectLst/>
                        </a:rPr>
                        <a:t>pr</a:t>
                      </a:r>
                      <a:r>
                        <a:rPr lang="en-US" sz="1050" b="0" spc="5">
                          <a:solidFill>
                            <a:schemeClr val="tx1"/>
                          </a:solidFill>
                          <a:effectLst/>
                        </a:rPr>
                        <a:t>í</a:t>
                      </a:r>
                      <a:r>
                        <a:rPr lang="en-US" sz="1050" b="0" spc="-15">
                          <a:solidFill>
                            <a:schemeClr val="tx1"/>
                          </a:solidFill>
                          <a:effectLst/>
                        </a:rPr>
                        <a:t>t</a:t>
                      </a:r>
                      <a:r>
                        <a:rPr lang="en-US" sz="1050" b="0">
                          <a:solidFill>
                            <a:schemeClr val="tx1"/>
                          </a:solidFill>
                          <a:effectLst/>
                        </a:rPr>
                        <a:t>o</a:t>
                      </a:r>
                      <a:r>
                        <a:rPr lang="en-US" sz="1050" b="0" spc="-15">
                          <a:solidFill>
                            <a:schemeClr val="tx1"/>
                          </a:solidFill>
                          <a:effectLst/>
                        </a:rPr>
                        <a:t>t</a:t>
                      </a:r>
                      <a:r>
                        <a:rPr lang="en-US" sz="1050" b="0">
                          <a:solidFill>
                            <a:schemeClr val="tx1"/>
                          </a:solidFill>
                          <a:effectLst/>
                        </a:rPr>
                        <a:t>t</a:t>
                      </a:r>
                      <a:r>
                        <a:rPr lang="en-US" sz="1050" b="0" spc="30">
                          <a:solidFill>
                            <a:schemeClr val="tx1"/>
                          </a:solidFill>
                          <a:effectLst/>
                        </a:rPr>
                        <a:t> </a:t>
                      </a:r>
                      <a:r>
                        <a:rPr lang="en-US" sz="1050" b="0" spc="-10">
                          <a:solidFill>
                            <a:schemeClr val="tx1"/>
                          </a:solidFill>
                          <a:effectLst/>
                        </a:rPr>
                        <a:t>s</a:t>
                      </a:r>
                      <a:r>
                        <a:rPr lang="en-US" sz="1050" b="0" spc="-15">
                          <a:solidFill>
                            <a:schemeClr val="tx1"/>
                          </a:solidFill>
                          <a:effectLst/>
                        </a:rPr>
                        <a:t>z</a:t>
                      </a:r>
                      <a:r>
                        <a:rPr lang="en-US" sz="1050" b="0" spc="5">
                          <a:solidFill>
                            <a:schemeClr val="tx1"/>
                          </a:solidFill>
                          <a:effectLst/>
                        </a:rPr>
                        <a:t>a</a:t>
                      </a:r>
                      <a:r>
                        <a:rPr lang="en-US" sz="1050" b="0" spc="-15">
                          <a:solidFill>
                            <a:schemeClr val="tx1"/>
                          </a:solidFill>
                          <a:effectLst/>
                        </a:rPr>
                        <a:t>l</a:t>
                      </a:r>
                      <a:r>
                        <a:rPr lang="en-US" sz="1050" b="0" spc="5">
                          <a:solidFill>
                            <a:schemeClr val="tx1"/>
                          </a:solidFill>
                          <a:effectLst/>
                        </a:rPr>
                        <a:t>m</a:t>
                      </a:r>
                      <a:r>
                        <a:rPr lang="en-US" sz="1050" b="0">
                          <a:solidFill>
                            <a:schemeClr val="tx1"/>
                          </a:solidFill>
                          <a:effectLst/>
                        </a:rPr>
                        <a:t>a</a:t>
                      </a:r>
                      <a:r>
                        <a:rPr lang="en-US" sz="1050" b="0" spc="15">
                          <a:solidFill>
                            <a:schemeClr val="tx1"/>
                          </a:solidFill>
                          <a:effectLst/>
                        </a:rPr>
                        <a:t> </a:t>
                      </a:r>
                      <a:r>
                        <a:rPr lang="en-US" sz="1050" b="0" spc="-25">
                          <a:solidFill>
                            <a:schemeClr val="tx1"/>
                          </a:solidFill>
                          <a:effectLst/>
                        </a:rPr>
                        <a:t>h</a:t>
                      </a:r>
                      <a:r>
                        <a:rPr lang="en-US" sz="1050" b="0" spc="5">
                          <a:solidFill>
                            <a:schemeClr val="tx1"/>
                          </a:solidFill>
                          <a:effectLst/>
                        </a:rPr>
                        <a:t>el</a:t>
                      </a:r>
                      <a:r>
                        <a:rPr lang="en-US" sz="1050" b="0" spc="-25">
                          <a:solidFill>
                            <a:schemeClr val="tx1"/>
                          </a:solidFill>
                          <a:effectLst/>
                        </a:rPr>
                        <a:t>y</a:t>
                      </a:r>
                      <a:r>
                        <a:rPr lang="en-US" sz="1050" b="0" spc="5">
                          <a:solidFill>
                            <a:schemeClr val="tx1"/>
                          </a:solidFill>
                          <a:effectLst/>
                        </a:rPr>
                        <a:t>e</a:t>
                      </a:r>
                      <a:r>
                        <a:rPr lang="en-US" sz="1050" b="0" spc="-15">
                          <a:solidFill>
                            <a:schemeClr val="tx1"/>
                          </a:solidFill>
                          <a:effectLst/>
                        </a:rPr>
                        <a:t>t</a:t>
                      </a:r>
                      <a:r>
                        <a:rPr lang="en-US" sz="1050" b="0" spc="5">
                          <a:solidFill>
                            <a:schemeClr val="tx1"/>
                          </a:solidFill>
                          <a:effectLst/>
                        </a:rPr>
                        <a:t>t</a:t>
                      </a:r>
                      <a:r>
                        <a:rPr lang="en-US" sz="1050" b="0">
                          <a:solidFill>
                            <a:schemeClr val="tx1"/>
                          </a:solidFill>
                          <a:effectLst/>
                        </a:rPr>
                        <a:t>).</a:t>
                      </a:r>
                      <a:endParaRPr lang="hu-HU" sz="1050" b="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100"/>
                        </a:lnSpc>
                        <a:spcBef>
                          <a:spcPts val="30"/>
                        </a:spcBef>
                        <a:spcAft>
                          <a:spcPts val="0"/>
                        </a:spcAft>
                      </a:pPr>
                      <a:r>
                        <a:rPr lang="en-US" sz="1100" b="0" dirty="0">
                          <a:solidFill>
                            <a:schemeClr val="tx1"/>
                          </a:solidFill>
                          <a:effectLst/>
                        </a:rPr>
                        <a:t> </a:t>
                      </a:r>
                      <a:endParaRPr lang="hu-HU" sz="1050" b="0" dirty="0">
                        <a:solidFill>
                          <a:schemeClr val="tx1"/>
                        </a:solidFill>
                        <a:effectLst/>
                      </a:endParaRPr>
                    </a:p>
                    <a:p>
                      <a:pPr marL="106045" algn="just">
                        <a:spcAft>
                          <a:spcPts val="0"/>
                        </a:spcAft>
                      </a:pPr>
                      <a:r>
                        <a:rPr lang="en-US" sz="1050" b="0" dirty="0">
                          <a:solidFill>
                            <a:schemeClr val="tx1"/>
                          </a:solidFill>
                          <a:effectLst/>
                        </a:rPr>
                        <a:t>-</a:t>
                      </a:r>
                      <a:r>
                        <a:rPr lang="en-US" sz="1050" b="0" spc="15" dirty="0">
                          <a:solidFill>
                            <a:schemeClr val="tx1"/>
                          </a:solidFill>
                          <a:effectLst/>
                        </a:rPr>
                        <a:t> </a:t>
                      </a:r>
                      <a:r>
                        <a:rPr lang="en-US" sz="1050" b="0" spc="-10" dirty="0" err="1">
                          <a:solidFill>
                            <a:schemeClr val="tx1"/>
                          </a:solidFill>
                          <a:effectLst/>
                        </a:rPr>
                        <a:t>A</a:t>
                      </a:r>
                      <a:r>
                        <a:rPr lang="en-US" sz="1050" b="0" spc="-15" dirty="0" err="1">
                          <a:solidFill>
                            <a:schemeClr val="tx1"/>
                          </a:solidFill>
                          <a:effectLst/>
                        </a:rPr>
                        <a:t>l</a:t>
                      </a:r>
                      <a:r>
                        <a:rPr lang="en-US" sz="1050" b="0" spc="5" dirty="0" err="1">
                          <a:solidFill>
                            <a:schemeClr val="tx1"/>
                          </a:solidFill>
                          <a:effectLst/>
                        </a:rPr>
                        <a:t>m</a:t>
                      </a:r>
                      <a:r>
                        <a:rPr lang="en-US" sz="1050" b="0" dirty="0" err="1">
                          <a:solidFill>
                            <a:schemeClr val="tx1"/>
                          </a:solidFill>
                          <a:effectLst/>
                        </a:rPr>
                        <a:t>o</a:t>
                      </a:r>
                      <a:r>
                        <a:rPr lang="en-US" sz="1050" b="0" spc="-15" dirty="0" err="1">
                          <a:solidFill>
                            <a:schemeClr val="tx1"/>
                          </a:solidFill>
                          <a:effectLst/>
                        </a:rPr>
                        <a:t>z</a:t>
                      </a:r>
                      <a:r>
                        <a:rPr lang="en-US" sz="1050" b="0" spc="5" dirty="0" err="1">
                          <a:solidFill>
                            <a:schemeClr val="tx1"/>
                          </a:solidFill>
                          <a:effectLst/>
                        </a:rPr>
                        <a:t>á</a:t>
                      </a:r>
                      <a:r>
                        <a:rPr lang="en-US" sz="1050" b="0" spc="-10" dirty="0" err="1">
                          <a:solidFill>
                            <a:schemeClr val="tx1"/>
                          </a:solidFill>
                          <a:effectLst/>
                        </a:rPr>
                        <a:t>s</a:t>
                      </a:r>
                      <a:r>
                        <a:rPr lang="en-US" sz="1050" b="0" dirty="0" err="1">
                          <a:solidFill>
                            <a:schemeClr val="tx1"/>
                          </a:solidFill>
                          <a:effectLst/>
                        </a:rPr>
                        <a:t>ra</a:t>
                      </a:r>
                      <a:r>
                        <a:rPr lang="en-US" sz="1050" b="0" spc="5" dirty="0">
                          <a:solidFill>
                            <a:schemeClr val="tx1"/>
                          </a:solidFill>
                          <a:effectLst/>
                        </a:rPr>
                        <a:t> </a:t>
                      </a:r>
                      <a:r>
                        <a:rPr lang="en-US" sz="1050" b="0" spc="-25" dirty="0" err="1">
                          <a:solidFill>
                            <a:schemeClr val="tx1"/>
                          </a:solidFill>
                          <a:effectLst/>
                        </a:rPr>
                        <a:t>p</a:t>
                      </a:r>
                      <a:r>
                        <a:rPr lang="en-US" sz="1050" b="0" spc="5" dirty="0" err="1">
                          <a:solidFill>
                            <a:schemeClr val="tx1"/>
                          </a:solidFill>
                          <a:effectLst/>
                        </a:rPr>
                        <a:t>el</a:t>
                      </a:r>
                      <a:r>
                        <a:rPr lang="en-US" sz="1050" b="0" spc="-15" dirty="0" err="1">
                          <a:solidFill>
                            <a:schemeClr val="tx1"/>
                          </a:solidFill>
                          <a:effectLst/>
                        </a:rPr>
                        <a:t>l</a:t>
                      </a:r>
                      <a:r>
                        <a:rPr lang="en-US" sz="1050" b="0" spc="5" dirty="0" err="1">
                          <a:solidFill>
                            <a:schemeClr val="tx1"/>
                          </a:solidFill>
                          <a:effectLst/>
                        </a:rPr>
                        <a:t>e</a:t>
                      </a:r>
                      <a:r>
                        <a:rPr lang="en-US" sz="1050" b="0" spc="-15" dirty="0" err="1">
                          <a:solidFill>
                            <a:schemeClr val="tx1"/>
                          </a:solidFill>
                          <a:effectLst/>
                        </a:rPr>
                        <a:t>t</a:t>
                      </a:r>
                      <a:r>
                        <a:rPr lang="en-US" sz="1050" b="0" spc="5" dirty="0" err="1">
                          <a:solidFill>
                            <a:schemeClr val="tx1"/>
                          </a:solidFill>
                          <a:effectLst/>
                        </a:rPr>
                        <a:t>t</a:t>
                      </a:r>
                      <a:r>
                        <a:rPr lang="en-US" sz="1050" b="0" spc="-15" dirty="0" err="1">
                          <a:solidFill>
                            <a:schemeClr val="tx1"/>
                          </a:solidFill>
                          <a:effectLst/>
                        </a:rPr>
                        <a:t>á</a:t>
                      </a:r>
                      <a:r>
                        <a:rPr lang="en-US" sz="1050" b="0" spc="5" dirty="0" err="1">
                          <a:solidFill>
                            <a:schemeClr val="tx1"/>
                          </a:solidFill>
                          <a:effectLst/>
                        </a:rPr>
                        <a:t>l</a:t>
                      </a:r>
                      <a:r>
                        <a:rPr lang="en-US" sz="1050" b="0" dirty="0" err="1">
                          <a:solidFill>
                            <a:schemeClr val="tx1"/>
                          </a:solidFill>
                          <a:effectLst/>
                        </a:rPr>
                        <a:t>t</a:t>
                      </a:r>
                      <a:r>
                        <a:rPr lang="en-US" sz="1050" b="0" spc="25" dirty="0">
                          <a:solidFill>
                            <a:schemeClr val="tx1"/>
                          </a:solidFill>
                          <a:effectLst/>
                        </a:rPr>
                        <a:t> </a:t>
                      </a:r>
                      <a:r>
                        <a:rPr lang="en-US" sz="1050" b="0" spc="-10" dirty="0" err="1">
                          <a:solidFill>
                            <a:schemeClr val="tx1"/>
                          </a:solidFill>
                          <a:effectLst/>
                        </a:rPr>
                        <a:t>s</a:t>
                      </a:r>
                      <a:r>
                        <a:rPr lang="en-US" sz="1050" b="0" spc="5" dirty="0" err="1">
                          <a:solidFill>
                            <a:schemeClr val="tx1"/>
                          </a:solidFill>
                          <a:effectLst/>
                        </a:rPr>
                        <a:t>z</a:t>
                      </a:r>
                      <a:r>
                        <a:rPr lang="en-US" sz="1050" b="0" spc="-15" dirty="0" err="1">
                          <a:solidFill>
                            <a:schemeClr val="tx1"/>
                          </a:solidFill>
                          <a:effectLst/>
                        </a:rPr>
                        <a:t>al</a:t>
                      </a:r>
                      <a:r>
                        <a:rPr lang="en-US" sz="1050" b="0" spc="5" dirty="0" err="1">
                          <a:solidFill>
                            <a:schemeClr val="tx1"/>
                          </a:solidFill>
                          <a:effectLst/>
                        </a:rPr>
                        <a:t>m</a:t>
                      </a:r>
                      <a:r>
                        <a:rPr lang="en-US" sz="1050" b="0" dirty="0" err="1">
                          <a:solidFill>
                            <a:schemeClr val="tx1"/>
                          </a:solidFill>
                          <a:effectLst/>
                        </a:rPr>
                        <a:t>a</a:t>
                      </a:r>
                      <a:r>
                        <a:rPr lang="en-US" sz="1050" b="0" spc="15" dirty="0">
                          <a:solidFill>
                            <a:schemeClr val="tx1"/>
                          </a:solidFill>
                          <a:effectLst/>
                        </a:rPr>
                        <a:t> </a:t>
                      </a:r>
                      <a:r>
                        <a:rPr lang="en-US" sz="1050" b="0" spc="-15" dirty="0" err="1">
                          <a:solidFill>
                            <a:schemeClr val="tx1"/>
                          </a:solidFill>
                          <a:effectLst/>
                        </a:rPr>
                        <a:t>a</a:t>
                      </a:r>
                      <a:r>
                        <a:rPr lang="en-US" sz="1050" b="0" spc="5" dirty="0" err="1">
                          <a:solidFill>
                            <a:schemeClr val="tx1"/>
                          </a:solidFill>
                          <a:effectLst/>
                        </a:rPr>
                        <a:t>lm</a:t>
                      </a:r>
                      <a:r>
                        <a:rPr lang="en-US" sz="1050" b="0" spc="-25" dirty="0" err="1">
                          <a:solidFill>
                            <a:schemeClr val="tx1"/>
                          </a:solidFill>
                          <a:effectLst/>
                        </a:rPr>
                        <a:t>o</a:t>
                      </a:r>
                      <a:r>
                        <a:rPr lang="en-US" sz="1050" b="0" dirty="0" err="1">
                          <a:solidFill>
                            <a:schemeClr val="tx1"/>
                          </a:solidFill>
                          <a:effectLst/>
                        </a:rPr>
                        <a:t>t</a:t>
                      </a:r>
                      <a:r>
                        <a:rPr lang="en-US" sz="1050" b="0" spc="30" dirty="0">
                          <a:solidFill>
                            <a:schemeClr val="tx1"/>
                          </a:solidFill>
                          <a:effectLst/>
                        </a:rPr>
                        <a:t> </a:t>
                      </a:r>
                      <a:r>
                        <a:rPr lang="en-US" sz="1050" b="0" spc="-25" dirty="0" err="1">
                          <a:solidFill>
                            <a:schemeClr val="tx1"/>
                          </a:solidFill>
                          <a:effectLst/>
                        </a:rPr>
                        <a:t>h</a:t>
                      </a:r>
                      <a:r>
                        <a:rPr lang="en-US" sz="1050" b="0" spc="5" dirty="0" err="1">
                          <a:solidFill>
                            <a:schemeClr val="tx1"/>
                          </a:solidFill>
                          <a:effectLst/>
                        </a:rPr>
                        <a:t>a</a:t>
                      </a:r>
                      <a:r>
                        <a:rPr lang="en-US" sz="1050" b="0" spc="-10" dirty="0" err="1">
                          <a:solidFill>
                            <a:schemeClr val="tx1"/>
                          </a:solidFill>
                          <a:effectLst/>
                        </a:rPr>
                        <a:t>s</a:t>
                      </a:r>
                      <a:r>
                        <a:rPr lang="en-US" sz="1050" b="0" spc="5" dirty="0" err="1">
                          <a:solidFill>
                            <a:schemeClr val="tx1"/>
                          </a:solidFill>
                          <a:effectLst/>
                        </a:rPr>
                        <a:t>z</a:t>
                      </a:r>
                      <a:r>
                        <a:rPr lang="en-US" sz="1050" b="0" spc="-25" dirty="0" err="1">
                          <a:solidFill>
                            <a:schemeClr val="tx1"/>
                          </a:solidFill>
                          <a:effectLst/>
                        </a:rPr>
                        <a:t>n</a:t>
                      </a:r>
                      <a:r>
                        <a:rPr lang="en-US" sz="1050" b="0" spc="5" dirty="0" err="1">
                          <a:solidFill>
                            <a:schemeClr val="tx1"/>
                          </a:solidFill>
                          <a:effectLst/>
                        </a:rPr>
                        <a:t>á</a:t>
                      </a:r>
                      <a:r>
                        <a:rPr lang="en-US" sz="1050" b="0" spc="-15" dirty="0" err="1">
                          <a:solidFill>
                            <a:schemeClr val="tx1"/>
                          </a:solidFill>
                          <a:effectLst/>
                        </a:rPr>
                        <a:t>l</a:t>
                      </a:r>
                      <a:r>
                        <a:rPr lang="en-US" sz="1050" b="0" dirty="0" err="1">
                          <a:solidFill>
                            <a:schemeClr val="tx1"/>
                          </a:solidFill>
                          <a:effectLst/>
                        </a:rPr>
                        <a:t>n</a:t>
                      </a:r>
                      <a:r>
                        <a:rPr lang="en-US" sz="1050" b="0" spc="5" dirty="0" err="1">
                          <a:solidFill>
                            <a:schemeClr val="tx1"/>
                          </a:solidFill>
                          <a:effectLst/>
                        </a:rPr>
                        <a:t>a</a:t>
                      </a:r>
                      <a:r>
                        <a:rPr lang="en-US" sz="1050" b="0" spc="-25" dirty="0" err="1">
                          <a:solidFill>
                            <a:schemeClr val="tx1"/>
                          </a:solidFill>
                          <a:effectLst/>
                        </a:rPr>
                        <a:t>k</a:t>
                      </a:r>
                      <a:r>
                        <a:rPr lang="en-US" sz="1050" b="0" dirty="0">
                          <a:solidFill>
                            <a:schemeClr val="tx1"/>
                          </a:solidFill>
                          <a:effectLst/>
                        </a:rPr>
                        <a:t>,</a:t>
                      </a:r>
                      <a:r>
                        <a:rPr lang="en-US" sz="1050" b="0" spc="15" dirty="0">
                          <a:solidFill>
                            <a:schemeClr val="tx1"/>
                          </a:solidFill>
                          <a:effectLst/>
                        </a:rPr>
                        <a:t> </a:t>
                      </a:r>
                      <a:r>
                        <a:rPr lang="en-US" sz="1050" b="0" spc="-15" dirty="0" err="1">
                          <a:solidFill>
                            <a:schemeClr val="tx1"/>
                          </a:solidFill>
                          <a:effectLst/>
                        </a:rPr>
                        <a:t>m</a:t>
                      </a:r>
                      <a:r>
                        <a:rPr lang="en-US" sz="1050" b="0" spc="5" dirty="0" err="1">
                          <a:solidFill>
                            <a:schemeClr val="tx1"/>
                          </a:solidFill>
                          <a:effectLst/>
                        </a:rPr>
                        <a:t>el</a:t>
                      </a:r>
                      <a:r>
                        <a:rPr lang="en-US" sz="1050" b="0" spc="-25" dirty="0" err="1">
                          <a:solidFill>
                            <a:schemeClr val="tx1"/>
                          </a:solidFill>
                          <a:effectLst/>
                        </a:rPr>
                        <a:t>y</a:t>
                      </a:r>
                      <a:r>
                        <a:rPr lang="en-US" sz="1050" b="0" spc="5" dirty="0" err="1">
                          <a:solidFill>
                            <a:schemeClr val="tx1"/>
                          </a:solidFill>
                          <a:effectLst/>
                        </a:rPr>
                        <a:t>e</a:t>
                      </a:r>
                      <a:r>
                        <a:rPr lang="en-US" sz="1050" b="0" dirty="0" err="1">
                          <a:solidFill>
                            <a:schemeClr val="tx1"/>
                          </a:solidFill>
                          <a:effectLst/>
                        </a:rPr>
                        <a:t>t</a:t>
                      </a:r>
                      <a:r>
                        <a:rPr lang="en-US" sz="1050" b="0" spc="10" dirty="0">
                          <a:solidFill>
                            <a:schemeClr val="tx1"/>
                          </a:solidFill>
                          <a:effectLst/>
                        </a:rPr>
                        <a:t> </a:t>
                      </a:r>
                      <a:r>
                        <a:rPr lang="en-US" sz="1050" b="0" dirty="0">
                          <a:solidFill>
                            <a:schemeClr val="tx1"/>
                          </a:solidFill>
                          <a:effectLst/>
                        </a:rPr>
                        <a:t>6 </a:t>
                      </a:r>
                      <a:r>
                        <a:rPr lang="en-US" sz="1050" b="0" dirty="0" err="1">
                          <a:solidFill>
                            <a:schemeClr val="tx1"/>
                          </a:solidFill>
                          <a:effectLst/>
                        </a:rPr>
                        <a:t>h</a:t>
                      </a:r>
                      <a:r>
                        <a:rPr lang="en-US" sz="1050" b="0" spc="5" dirty="0" err="1">
                          <a:solidFill>
                            <a:schemeClr val="tx1"/>
                          </a:solidFill>
                          <a:effectLst/>
                        </a:rPr>
                        <a:t>é</a:t>
                      </a:r>
                      <a:r>
                        <a:rPr lang="en-US" sz="1050" b="0" dirty="0" err="1">
                          <a:solidFill>
                            <a:schemeClr val="tx1"/>
                          </a:solidFill>
                          <a:effectLst/>
                        </a:rPr>
                        <a:t>t</a:t>
                      </a:r>
                      <a:r>
                        <a:rPr lang="en-US" sz="1050" b="0" dirty="0">
                          <a:solidFill>
                            <a:schemeClr val="tx1"/>
                          </a:solidFill>
                          <a:effectLst/>
                        </a:rPr>
                        <a:t> </a:t>
                      </a:r>
                      <a:r>
                        <a:rPr lang="en-US" sz="1050" b="0" dirty="0" err="1">
                          <a:solidFill>
                            <a:schemeClr val="tx1"/>
                          </a:solidFill>
                          <a:effectLst/>
                        </a:rPr>
                        <a:t>u</a:t>
                      </a:r>
                      <a:r>
                        <a:rPr lang="en-US" sz="1050" b="0" spc="-15" dirty="0" err="1">
                          <a:solidFill>
                            <a:schemeClr val="tx1"/>
                          </a:solidFill>
                          <a:effectLst/>
                        </a:rPr>
                        <a:t>t</a:t>
                      </a:r>
                      <a:r>
                        <a:rPr lang="en-US" sz="1050" b="0" spc="5" dirty="0" err="1">
                          <a:solidFill>
                            <a:schemeClr val="tx1"/>
                          </a:solidFill>
                          <a:effectLst/>
                        </a:rPr>
                        <a:t>á</a:t>
                      </a:r>
                      <a:r>
                        <a:rPr lang="en-US" sz="1050" b="0" spc="-25" dirty="0" err="1">
                          <a:solidFill>
                            <a:schemeClr val="tx1"/>
                          </a:solidFill>
                          <a:effectLst/>
                        </a:rPr>
                        <a:t>n</a:t>
                      </a:r>
                      <a:r>
                        <a:rPr lang="en-US" sz="1050" b="0" dirty="0">
                          <a:solidFill>
                            <a:schemeClr val="tx1"/>
                          </a:solidFill>
                          <a:effectLst/>
                        </a:rPr>
                        <a:t>,</a:t>
                      </a:r>
                      <a:r>
                        <a:rPr lang="en-US" sz="1050" b="0" spc="5" dirty="0">
                          <a:solidFill>
                            <a:schemeClr val="tx1"/>
                          </a:solidFill>
                          <a:effectLst/>
                        </a:rPr>
                        <a:t> </a:t>
                      </a:r>
                      <a:r>
                        <a:rPr lang="en-US" sz="1050" b="0" dirty="0">
                          <a:solidFill>
                            <a:schemeClr val="tx1"/>
                          </a:solidFill>
                          <a:effectLst/>
                        </a:rPr>
                        <a:t>a</a:t>
                      </a:r>
                      <a:r>
                        <a:rPr lang="en-US" sz="1050" b="0" spc="25" dirty="0">
                          <a:solidFill>
                            <a:schemeClr val="tx1"/>
                          </a:solidFill>
                          <a:effectLst/>
                        </a:rPr>
                        <a:t> </a:t>
                      </a:r>
                      <a:r>
                        <a:rPr lang="en-US" sz="1050" b="0" spc="-25" dirty="0" err="1">
                          <a:solidFill>
                            <a:schemeClr val="tx1"/>
                          </a:solidFill>
                          <a:effectLst/>
                        </a:rPr>
                        <a:t>r</a:t>
                      </a:r>
                      <a:r>
                        <a:rPr lang="en-US" sz="1050" b="0" dirty="0" err="1">
                          <a:solidFill>
                            <a:schemeClr val="tx1"/>
                          </a:solidFill>
                          <a:effectLst/>
                        </a:rPr>
                        <a:t>o</a:t>
                      </a:r>
                      <a:r>
                        <a:rPr lang="en-US" sz="1050" b="0" spc="5" dirty="0" err="1">
                          <a:solidFill>
                            <a:schemeClr val="tx1"/>
                          </a:solidFill>
                          <a:effectLst/>
                        </a:rPr>
                        <a:t>t</a:t>
                      </a:r>
                      <a:r>
                        <a:rPr lang="en-US" sz="1050" b="0" spc="-15" dirty="0" err="1">
                          <a:solidFill>
                            <a:schemeClr val="tx1"/>
                          </a:solidFill>
                          <a:effectLst/>
                        </a:rPr>
                        <a:t>á</a:t>
                      </a:r>
                      <a:r>
                        <a:rPr lang="en-US" sz="1050" b="0" spc="5" dirty="0" err="1">
                          <a:solidFill>
                            <a:schemeClr val="tx1"/>
                          </a:solidFill>
                          <a:effectLst/>
                        </a:rPr>
                        <a:t>c</a:t>
                      </a:r>
                      <a:r>
                        <a:rPr lang="en-US" sz="1050" b="0" spc="-15" dirty="0" err="1">
                          <a:solidFill>
                            <a:schemeClr val="tx1"/>
                          </a:solidFill>
                          <a:effectLst/>
                        </a:rPr>
                        <a:t>i</a:t>
                      </a:r>
                      <a:r>
                        <a:rPr lang="en-US" sz="1050" b="0" dirty="0" err="1">
                          <a:solidFill>
                            <a:schemeClr val="tx1"/>
                          </a:solidFill>
                          <a:effectLst/>
                        </a:rPr>
                        <a:t>ó</a:t>
                      </a:r>
                      <a:r>
                        <a:rPr lang="en-US" sz="1050" b="0" spc="25" dirty="0">
                          <a:solidFill>
                            <a:schemeClr val="tx1"/>
                          </a:solidFill>
                          <a:effectLst/>
                        </a:rPr>
                        <a:t> </a:t>
                      </a:r>
                      <a:r>
                        <a:rPr lang="en-US" sz="1050" b="0" spc="-25" dirty="0" err="1">
                          <a:solidFill>
                            <a:schemeClr val="tx1"/>
                          </a:solidFill>
                          <a:effectLst/>
                        </a:rPr>
                        <a:t>v</a:t>
                      </a:r>
                      <a:r>
                        <a:rPr lang="en-US" sz="1050" b="0" spc="5" dirty="0" err="1">
                          <a:solidFill>
                            <a:schemeClr val="tx1"/>
                          </a:solidFill>
                          <a:effectLst/>
                        </a:rPr>
                        <a:t>é</a:t>
                      </a:r>
                      <a:r>
                        <a:rPr lang="en-US" sz="1050" b="0" spc="-25" dirty="0" err="1">
                          <a:solidFill>
                            <a:schemeClr val="tx1"/>
                          </a:solidFill>
                          <a:effectLst/>
                        </a:rPr>
                        <a:t>g</a:t>
                      </a:r>
                      <a:r>
                        <a:rPr lang="en-US" sz="1050" b="0" spc="5" dirty="0" err="1">
                          <a:solidFill>
                            <a:schemeClr val="tx1"/>
                          </a:solidFill>
                          <a:effectLst/>
                        </a:rPr>
                        <a:t>é</a:t>
                      </a:r>
                      <a:r>
                        <a:rPr lang="en-US" sz="1050" b="0" dirty="0" err="1">
                          <a:solidFill>
                            <a:schemeClr val="tx1"/>
                          </a:solidFill>
                          <a:effectLst/>
                        </a:rPr>
                        <a:t>n</a:t>
                      </a:r>
                      <a:r>
                        <a:rPr lang="en-US" sz="1050" b="0" dirty="0">
                          <a:solidFill>
                            <a:schemeClr val="tx1"/>
                          </a:solidFill>
                          <a:effectLst/>
                        </a:rPr>
                        <a:t> </a:t>
                      </a:r>
                      <a:r>
                        <a:rPr lang="en-US" sz="1050" b="0" spc="5" dirty="0" err="1">
                          <a:solidFill>
                            <a:schemeClr val="tx1"/>
                          </a:solidFill>
                          <a:effectLst/>
                        </a:rPr>
                        <a:t>tá</a:t>
                      </a:r>
                      <a:r>
                        <a:rPr lang="en-US" sz="1050" b="0" spc="-25" dirty="0" err="1">
                          <a:solidFill>
                            <a:schemeClr val="tx1"/>
                          </a:solidFill>
                          <a:effectLst/>
                        </a:rPr>
                        <a:t>v</a:t>
                      </a:r>
                      <a:r>
                        <a:rPr lang="en-US" sz="1050" b="0" dirty="0" err="1">
                          <a:solidFill>
                            <a:schemeClr val="tx1"/>
                          </a:solidFill>
                          <a:effectLst/>
                        </a:rPr>
                        <a:t>o</a:t>
                      </a:r>
                      <a:r>
                        <a:rPr lang="en-US" sz="1050" b="0" spc="5" dirty="0" err="1">
                          <a:solidFill>
                            <a:schemeClr val="tx1"/>
                          </a:solidFill>
                          <a:effectLst/>
                        </a:rPr>
                        <a:t>l</a:t>
                      </a:r>
                      <a:r>
                        <a:rPr lang="en-US" sz="1050" b="0" spc="-15" dirty="0" err="1">
                          <a:solidFill>
                            <a:schemeClr val="tx1"/>
                          </a:solidFill>
                          <a:effectLst/>
                        </a:rPr>
                        <a:t>í</a:t>
                      </a:r>
                      <a:r>
                        <a:rPr lang="en-US" sz="1050" b="0" spc="5" dirty="0" err="1">
                          <a:solidFill>
                            <a:schemeClr val="tx1"/>
                          </a:solidFill>
                          <a:effectLst/>
                        </a:rPr>
                        <a:t>ta</a:t>
                      </a:r>
                      <a:r>
                        <a:rPr lang="en-US" sz="1050" b="0" spc="-25" dirty="0" err="1">
                          <a:solidFill>
                            <a:schemeClr val="tx1"/>
                          </a:solidFill>
                          <a:effectLst/>
                        </a:rPr>
                        <a:t>n</a:t>
                      </a:r>
                      <a:r>
                        <a:rPr lang="en-US" sz="1050" b="0" spc="5" dirty="0" err="1">
                          <a:solidFill>
                            <a:schemeClr val="tx1"/>
                          </a:solidFill>
                          <a:effectLst/>
                        </a:rPr>
                        <a:t>a</a:t>
                      </a:r>
                      <a:r>
                        <a:rPr lang="en-US" sz="1050" b="0" dirty="0" err="1">
                          <a:solidFill>
                            <a:schemeClr val="tx1"/>
                          </a:solidFill>
                          <a:effectLst/>
                        </a:rPr>
                        <a:t>k</a:t>
                      </a:r>
                      <a:r>
                        <a:rPr lang="en-US" sz="1050" b="0" spc="10" dirty="0">
                          <a:solidFill>
                            <a:schemeClr val="tx1"/>
                          </a:solidFill>
                          <a:effectLst/>
                        </a:rPr>
                        <a:t> </a:t>
                      </a:r>
                      <a:r>
                        <a:rPr lang="en-US" sz="1050" b="0" spc="-15" dirty="0">
                          <a:solidFill>
                            <a:schemeClr val="tx1"/>
                          </a:solidFill>
                          <a:effectLst/>
                        </a:rPr>
                        <a:t>e</a:t>
                      </a:r>
                      <a:r>
                        <a:rPr lang="en-US" sz="1050" b="0" dirty="0">
                          <a:solidFill>
                            <a:schemeClr val="tx1"/>
                          </a:solidFill>
                          <a:effectLst/>
                        </a:rPr>
                        <a:t>l </a:t>
                      </a:r>
                      <a:r>
                        <a:rPr lang="en-US" sz="1050" b="0" spc="5" dirty="0" err="1">
                          <a:solidFill>
                            <a:schemeClr val="tx1"/>
                          </a:solidFill>
                          <a:effectLst/>
                        </a:rPr>
                        <a:t>a</a:t>
                      </a:r>
                      <a:r>
                        <a:rPr lang="en-US" sz="1050" b="0" dirty="0" err="1">
                          <a:solidFill>
                            <a:schemeClr val="tx1"/>
                          </a:solidFill>
                          <a:effectLst/>
                        </a:rPr>
                        <a:t>z</a:t>
                      </a:r>
                      <a:r>
                        <a:rPr lang="en-US" sz="1050" b="0" spc="10" dirty="0">
                          <a:solidFill>
                            <a:schemeClr val="tx1"/>
                          </a:solidFill>
                          <a:effectLst/>
                        </a:rPr>
                        <a:t> </a:t>
                      </a:r>
                      <a:r>
                        <a:rPr lang="en-US" sz="1050" b="0" spc="5" dirty="0" err="1">
                          <a:solidFill>
                            <a:schemeClr val="tx1"/>
                          </a:solidFill>
                          <a:effectLst/>
                        </a:rPr>
                        <a:t>i</a:t>
                      </a:r>
                      <a:r>
                        <a:rPr lang="en-US" sz="1050" b="0" spc="-30" dirty="0" err="1">
                          <a:solidFill>
                            <a:schemeClr val="tx1"/>
                          </a:solidFill>
                          <a:effectLst/>
                        </a:rPr>
                        <a:t>s</a:t>
                      </a:r>
                      <a:r>
                        <a:rPr lang="en-US" sz="1050" b="0" spc="5" dirty="0" err="1">
                          <a:solidFill>
                            <a:schemeClr val="tx1"/>
                          </a:solidFill>
                          <a:effectLst/>
                        </a:rPr>
                        <a:t>tá</a:t>
                      </a:r>
                      <a:r>
                        <a:rPr lang="en-US" sz="1050" b="0" spc="-15" dirty="0" err="1">
                          <a:solidFill>
                            <a:schemeClr val="tx1"/>
                          </a:solidFill>
                          <a:effectLst/>
                        </a:rPr>
                        <a:t>l</a:t>
                      </a:r>
                      <a:r>
                        <a:rPr lang="en-US" sz="1050" b="0" spc="5" dirty="0" err="1">
                          <a:solidFill>
                            <a:schemeClr val="tx1"/>
                          </a:solidFill>
                          <a:effectLst/>
                        </a:rPr>
                        <a:t>l</a:t>
                      </a:r>
                      <a:r>
                        <a:rPr lang="en-US" sz="1050" b="0" dirty="0" err="1">
                          <a:solidFill>
                            <a:schemeClr val="tx1"/>
                          </a:solidFill>
                          <a:effectLst/>
                        </a:rPr>
                        <a:t>ók</a:t>
                      </a:r>
                      <a:r>
                        <a:rPr lang="en-US" sz="1050" b="0" spc="-25" dirty="0" err="1">
                          <a:solidFill>
                            <a:schemeClr val="tx1"/>
                          </a:solidFill>
                          <a:effectLst/>
                        </a:rPr>
                        <a:t>b</a:t>
                      </a:r>
                      <a:r>
                        <a:rPr lang="en-US" sz="1050" b="0" dirty="0" err="1">
                          <a:solidFill>
                            <a:schemeClr val="tx1"/>
                          </a:solidFill>
                          <a:effectLst/>
                        </a:rPr>
                        <a:t>ó</a:t>
                      </a:r>
                      <a:r>
                        <a:rPr lang="en-US" sz="1050" b="0" spc="-15" dirty="0" err="1">
                          <a:solidFill>
                            <a:schemeClr val="tx1"/>
                          </a:solidFill>
                          <a:effectLst/>
                        </a:rPr>
                        <a:t>l</a:t>
                      </a:r>
                      <a:r>
                        <a:rPr lang="en-US" sz="1050" b="0" dirty="0">
                          <a:solidFill>
                            <a:schemeClr val="tx1"/>
                          </a:solidFill>
                          <a:effectLst/>
                        </a:rPr>
                        <a:t>.</a:t>
                      </a:r>
                      <a:endParaRPr lang="hu-HU" sz="1050" b="0" dirty="0">
                        <a:solidFill>
                          <a:schemeClr val="tx1"/>
                        </a:solidFill>
                        <a:effectLst/>
                      </a:endParaRPr>
                    </a:p>
                    <a:p>
                      <a:pPr marL="106045" marR="109220" algn="just">
                        <a:spcBef>
                          <a:spcPts val="100"/>
                        </a:spcBef>
                        <a:spcAft>
                          <a:spcPts val="0"/>
                        </a:spcAft>
                      </a:pPr>
                      <a:r>
                        <a:rPr lang="en-US" sz="1050" b="0" dirty="0">
                          <a:solidFill>
                            <a:schemeClr val="tx1"/>
                          </a:solidFill>
                          <a:effectLst/>
                        </a:rPr>
                        <a:t>-</a:t>
                      </a:r>
                      <a:r>
                        <a:rPr lang="en-US" sz="1050" b="0" spc="15" dirty="0">
                          <a:solidFill>
                            <a:schemeClr val="tx1"/>
                          </a:solidFill>
                          <a:effectLst/>
                        </a:rPr>
                        <a:t> </a:t>
                      </a:r>
                      <a:r>
                        <a:rPr lang="en-US" sz="1050" b="0" spc="-10" dirty="0">
                          <a:solidFill>
                            <a:schemeClr val="tx1"/>
                          </a:solidFill>
                          <a:effectLst/>
                        </a:rPr>
                        <a:t>A</a:t>
                      </a:r>
                      <a:r>
                        <a:rPr lang="en-US" sz="1050" b="0" dirty="0">
                          <a:solidFill>
                            <a:schemeClr val="tx1"/>
                          </a:solidFill>
                          <a:effectLst/>
                        </a:rPr>
                        <a:t>z</a:t>
                      </a:r>
                      <a:r>
                        <a:rPr lang="en-US" sz="1050" b="0" spc="5" dirty="0">
                          <a:solidFill>
                            <a:schemeClr val="tx1"/>
                          </a:solidFill>
                          <a:effectLst/>
                        </a:rPr>
                        <a:t> </a:t>
                      </a:r>
                      <a:r>
                        <a:rPr lang="en-US" sz="1050" b="0" spc="-15" dirty="0" err="1">
                          <a:solidFill>
                            <a:schemeClr val="tx1"/>
                          </a:solidFill>
                          <a:effectLst/>
                        </a:rPr>
                        <a:t>a</a:t>
                      </a:r>
                      <a:r>
                        <a:rPr lang="en-US" sz="1050" b="0" spc="5" dirty="0" err="1">
                          <a:solidFill>
                            <a:schemeClr val="tx1"/>
                          </a:solidFill>
                          <a:effectLst/>
                        </a:rPr>
                        <a:t>l</a:t>
                      </a:r>
                      <a:r>
                        <a:rPr lang="en-US" sz="1050" b="0" dirty="0" err="1">
                          <a:solidFill>
                            <a:schemeClr val="tx1"/>
                          </a:solidFill>
                          <a:effectLst/>
                        </a:rPr>
                        <a:t>o</a:t>
                      </a:r>
                      <a:r>
                        <a:rPr lang="en-US" sz="1050" b="0" spc="-15" dirty="0" err="1">
                          <a:solidFill>
                            <a:schemeClr val="tx1"/>
                          </a:solidFill>
                          <a:effectLst/>
                        </a:rPr>
                        <a:t>m</a:t>
                      </a:r>
                      <a:r>
                        <a:rPr lang="en-US" sz="1050" b="0" spc="5" dirty="0" err="1">
                          <a:solidFill>
                            <a:schemeClr val="tx1"/>
                          </a:solidFill>
                          <a:effectLst/>
                        </a:rPr>
                        <a:t>a</a:t>
                      </a:r>
                      <a:r>
                        <a:rPr lang="en-US" sz="1050" b="0" dirty="0" err="1">
                          <a:solidFill>
                            <a:schemeClr val="tx1"/>
                          </a:solidFill>
                          <a:effectLst/>
                        </a:rPr>
                        <a:t>n</a:t>
                      </a:r>
                      <a:r>
                        <a:rPr lang="en-US" sz="1050" b="0" spc="-25" dirty="0" err="1">
                          <a:solidFill>
                            <a:schemeClr val="tx1"/>
                          </a:solidFill>
                          <a:effectLst/>
                        </a:rPr>
                        <a:t>y</a:t>
                      </a:r>
                      <a:r>
                        <a:rPr lang="en-US" sz="1050" b="0" spc="5" dirty="0" err="1">
                          <a:solidFill>
                            <a:schemeClr val="tx1"/>
                          </a:solidFill>
                          <a:effectLst/>
                        </a:rPr>
                        <a:t>a</a:t>
                      </a:r>
                      <a:r>
                        <a:rPr lang="en-US" sz="1050" b="0" dirty="0" err="1">
                          <a:solidFill>
                            <a:schemeClr val="tx1"/>
                          </a:solidFill>
                          <a:effectLst/>
                        </a:rPr>
                        <a:t>g</a:t>
                      </a:r>
                      <a:r>
                        <a:rPr lang="en-US" sz="1050" b="0" spc="-25" dirty="0" err="1">
                          <a:solidFill>
                            <a:schemeClr val="tx1"/>
                          </a:solidFill>
                          <a:effectLst/>
                        </a:rPr>
                        <a:t>o</a:t>
                      </a:r>
                      <a:r>
                        <a:rPr lang="en-US" sz="1050" b="0" dirty="0" err="1">
                          <a:solidFill>
                            <a:schemeClr val="tx1"/>
                          </a:solidFill>
                          <a:effectLst/>
                        </a:rPr>
                        <a:t>t</a:t>
                      </a:r>
                      <a:r>
                        <a:rPr lang="en-US" sz="1050" b="0" spc="15" dirty="0">
                          <a:solidFill>
                            <a:schemeClr val="tx1"/>
                          </a:solidFill>
                          <a:effectLst/>
                        </a:rPr>
                        <a:t> </a:t>
                      </a:r>
                      <a:r>
                        <a:rPr lang="en-US" sz="1050" b="0" spc="5" dirty="0" err="1">
                          <a:solidFill>
                            <a:schemeClr val="tx1"/>
                          </a:solidFill>
                          <a:effectLst/>
                        </a:rPr>
                        <a:t>e</a:t>
                      </a:r>
                      <a:r>
                        <a:rPr lang="en-US" sz="1050" b="0" dirty="0" err="1">
                          <a:solidFill>
                            <a:schemeClr val="tx1"/>
                          </a:solidFill>
                          <a:effectLst/>
                        </a:rPr>
                        <a:t>gy</a:t>
                      </a:r>
                      <a:r>
                        <a:rPr lang="en-US" sz="1050" b="0" spc="-15" dirty="0" err="1">
                          <a:solidFill>
                            <a:schemeClr val="tx1"/>
                          </a:solidFill>
                          <a:effectLst/>
                        </a:rPr>
                        <a:t>e</a:t>
                      </a:r>
                      <a:r>
                        <a:rPr lang="en-US" sz="1050" b="0" dirty="0" err="1">
                          <a:solidFill>
                            <a:schemeClr val="tx1"/>
                          </a:solidFill>
                          <a:effectLst/>
                        </a:rPr>
                        <a:t>n</a:t>
                      </a:r>
                      <a:r>
                        <a:rPr lang="en-US" sz="1050" b="0" spc="-15" dirty="0" err="1">
                          <a:solidFill>
                            <a:schemeClr val="tx1"/>
                          </a:solidFill>
                          <a:effectLst/>
                        </a:rPr>
                        <a:t>l</a:t>
                      </a:r>
                      <a:r>
                        <a:rPr lang="en-US" sz="1050" b="0" spc="5" dirty="0" err="1">
                          <a:solidFill>
                            <a:schemeClr val="tx1"/>
                          </a:solidFill>
                          <a:effectLst/>
                        </a:rPr>
                        <a:t>e</a:t>
                      </a:r>
                      <a:r>
                        <a:rPr lang="en-US" sz="1050" b="0" spc="-15" dirty="0" err="1">
                          <a:solidFill>
                            <a:schemeClr val="tx1"/>
                          </a:solidFill>
                          <a:effectLst/>
                        </a:rPr>
                        <a:t>t</a:t>
                      </a:r>
                      <a:r>
                        <a:rPr lang="en-US" sz="1050" b="0" spc="5" dirty="0" err="1">
                          <a:solidFill>
                            <a:schemeClr val="tx1"/>
                          </a:solidFill>
                          <a:effectLst/>
                        </a:rPr>
                        <a:t>e</a:t>
                      </a:r>
                      <a:r>
                        <a:rPr lang="en-US" sz="1050" b="0" spc="-10" dirty="0" err="1">
                          <a:solidFill>
                            <a:schemeClr val="tx1"/>
                          </a:solidFill>
                          <a:effectLst/>
                        </a:rPr>
                        <a:t>s</a:t>
                      </a:r>
                      <a:r>
                        <a:rPr lang="en-US" sz="1050" b="0" spc="5" dirty="0" err="1">
                          <a:solidFill>
                            <a:schemeClr val="tx1"/>
                          </a:solidFill>
                          <a:effectLst/>
                        </a:rPr>
                        <a:t>e</a:t>
                      </a:r>
                      <a:r>
                        <a:rPr lang="en-US" sz="1050" b="0" spc="-25" dirty="0" err="1">
                          <a:solidFill>
                            <a:schemeClr val="tx1"/>
                          </a:solidFill>
                          <a:effectLst/>
                        </a:rPr>
                        <a:t>n</a:t>
                      </a:r>
                      <a:r>
                        <a:rPr lang="en-US" sz="1050" b="0" dirty="0">
                          <a:solidFill>
                            <a:schemeClr val="tx1"/>
                          </a:solidFill>
                          <a:effectLst/>
                        </a:rPr>
                        <a:t>,</a:t>
                      </a:r>
                      <a:r>
                        <a:rPr lang="en-US" sz="1050" b="0" spc="45" dirty="0">
                          <a:solidFill>
                            <a:schemeClr val="tx1"/>
                          </a:solidFill>
                          <a:effectLst/>
                        </a:rPr>
                        <a:t> </a:t>
                      </a:r>
                      <a:r>
                        <a:rPr lang="en-US" sz="1050" b="0" spc="15" dirty="0">
                          <a:solidFill>
                            <a:schemeClr val="tx1"/>
                          </a:solidFill>
                          <a:effectLst/>
                        </a:rPr>
                        <a:t>1</a:t>
                      </a:r>
                      <a:r>
                        <a:rPr lang="en-US" sz="1050" b="0" spc="-25" dirty="0">
                          <a:solidFill>
                            <a:schemeClr val="tx1"/>
                          </a:solidFill>
                          <a:effectLst/>
                        </a:rPr>
                        <a:t>-</a:t>
                      </a:r>
                      <a:r>
                        <a:rPr lang="en-US" sz="1050" b="0" dirty="0">
                          <a:solidFill>
                            <a:schemeClr val="tx1"/>
                          </a:solidFill>
                          <a:effectLst/>
                        </a:rPr>
                        <a:t>3</a:t>
                      </a:r>
                      <a:r>
                        <a:rPr lang="en-US" sz="1050" b="0" spc="-10" dirty="0">
                          <a:solidFill>
                            <a:schemeClr val="tx1"/>
                          </a:solidFill>
                          <a:effectLst/>
                        </a:rPr>
                        <a:t> </a:t>
                      </a:r>
                      <a:r>
                        <a:rPr lang="en-US" sz="1050" b="0" spc="5" dirty="0">
                          <a:solidFill>
                            <a:schemeClr val="tx1"/>
                          </a:solidFill>
                          <a:effectLst/>
                        </a:rPr>
                        <a:t>c</a:t>
                      </a:r>
                      <a:r>
                        <a:rPr lang="en-US" sz="1050" b="0" dirty="0">
                          <a:solidFill>
                            <a:schemeClr val="tx1"/>
                          </a:solidFill>
                          <a:effectLst/>
                        </a:rPr>
                        <a:t>m </a:t>
                      </a:r>
                      <a:r>
                        <a:rPr lang="en-US" sz="1050" b="0" spc="-25" dirty="0" err="1">
                          <a:solidFill>
                            <a:schemeClr val="tx1"/>
                          </a:solidFill>
                          <a:effectLst/>
                        </a:rPr>
                        <a:t>v</a:t>
                      </a:r>
                      <a:r>
                        <a:rPr lang="en-US" sz="1050" b="0" spc="5" dirty="0" err="1">
                          <a:solidFill>
                            <a:schemeClr val="tx1"/>
                          </a:solidFill>
                          <a:effectLst/>
                        </a:rPr>
                        <a:t>a</a:t>
                      </a:r>
                      <a:r>
                        <a:rPr lang="en-US" sz="1050" b="0" spc="-10" dirty="0" err="1">
                          <a:solidFill>
                            <a:schemeClr val="tx1"/>
                          </a:solidFill>
                          <a:effectLst/>
                        </a:rPr>
                        <a:t>s</a:t>
                      </a:r>
                      <a:r>
                        <a:rPr lang="en-US" sz="1050" b="0" spc="5" dirty="0" err="1">
                          <a:solidFill>
                            <a:schemeClr val="tx1"/>
                          </a:solidFill>
                          <a:effectLst/>
                        </a:rPr>
                        <a:t>ta</a:t>
                      </a:r>
                      <a:r>
                        <a:rPr lang="en-US" sz="1050" b="0" dirty="0" err="1">
                          <a:solidFill>
                            <a:schemeClr val="tx1"/>
                          </a:solidFill>
                          <a:effectLst/>
                        </a:rPr>
                        <a:t>g</a:t>
                      </a:r>
                      <a:r>
                        <a:rPr lang="en-US" sz="1050" b="0" spc="-30" dirty="0" err="1">
                          <a:solidFill>
                            <a:schemeClr val="tx1"/>
                          </a:solidFill>
                          <a:effectLst/>
                        </a:rPr>
                        <a:t>s</a:t>
                      </a:r>
                      <a:r>
                        <a:rPr lang="en-US" sz="1050" b="0" spc="5" dirty="0" err="1">
                          <a:solidFill>
                            <a:schemeClr val="tx1"/>
                          </a:solidFill>
                          <a:effectLst/>
                        </a:rPr>
                        <a:t>á</a:t>
                      </a:r>
                      <a:r>
                        <a:rPr lang="en-US" sz="1050" b="0" dirty="0" err="1">
                          <a:solidFill>
                            <a:schemeClr val="tx1"/>
                          </a:solidFill>
                          <a:effectLst/>
                        </a:rPr>
                        <a:t>g</a:t>
                      </a:r>
                      <a:r>
                        <a:rPr lang="en-US" sz="1050" b="0" spc="-25" dirty="0" err="1">
                          <a:solidFill>
                            <a:schemeClr val="tx1"/>
                          </a:solidFill>
                          <a:effectLst/>
                        </a:rPr>
                        <a:t>b</a:t>
                      </a:r>
                      <a:r>
                        <a:rPr lang="en-US" sz="1050" b="0" spc="5" dirty="0" err="1">
                          <a:solidFill>
                            <a:schemeClr val="tx1"/>
                          </a:solidFill>
                          <a:effectLst/>
                        </a:rPr>
                        <a:t>a</a:t>
                      </a:r>
                      <a:r>
                        <a:rPr lang="en-US" sz="1050" b="0" dirty="0" err="1">
                          <a:solidFill>
                            <a:schemeClr val="tx1"/>
                          </a:solidFill>
                          <a:effectLst/>
                        </a:rPr>
                        <a:t>n</a:t>
                      </a:r>
                      <a:r>
                        <a:rPr lang="en-US" sz="1050" b="0" dirty="0">
                          <a:solidFill>
                            <a:schemeClr val="tx1"/>
                          </a:solidFill>
                          <a:effectLst/>
                        </a:rPr>
                        <a:t> </a:t>
                      </a:r>
                      <a:r>
                        <a:rPr lang="en-US" sz="1050" b="0" spc="5" dirty="0" err="1">
                          <a:solidFill>
                            <a:schemeClr val="tx1"/>
                          </a:solidFill>
                          <a:effectLst/>
                        </a:rPr>
                        <a:t>te</a:t>
                      </a:r>
                      <a:r>
                        <a:rPr lang="en-US" sz="1050" b="0" dirty="0" err="1">
                          <a:solidFill>
                            <a:schemeClr val="tx1"/>
                          </a:solidFill>
                          <a:effectLst/>
                        </a:rPr>
                        <a:t>r</a:t>
                      </a:r>
                      <a:r>
                        <a:rPr lang="en-US" sz="1050" b="0" spc="-15" dirty="0" err="1">
                          <a:solidFill>
                            <a:schemeClr val="tx1"/>
                          </a:solidFill>
                          <a:effectLst/>
                        </a:rPr>
                        <a:t>í</a:t>
                      </a:r>
                      <a:r>
                        <a:rPr lang="en-US" sz="1050" b="0" spc="5" dirty="0" err="1">
                          <a:solidFill>
                            <a:schemeClr val="tx1"/>
                          </a:solidFill>
                          <a:effectLst/>
                        </a:rPr>
                        <a:t>t</a:t>
                      </a:r>
                      <a:r>
                        <a:rPr lang="en-US" sz="1050" b="0" spc="-15" dirty="0" err="1">
                          <a:solidFill>
                            <a:schemeClr val="tx1"/>
                          </a:solidFill>
                          <a:effectLst/>
                        </a:rPr>
                        <a:t>i</a:t>
                      </a:r>
                      <a:r>
                        <a:rPr lang="en-US" sz="1050" b="0" dirty="0" err="1">
                          <a:solidFill>
                            <a:schemeClr val="tx1"/>
                          </a:solidFill>
                          <a:effectLst/>
                        </a:rPr>
                        <a:t>k</a:t>
                      </a:r>
                      <a:r>
                        <a:rPr lang="en-US" sz="1050" b="0" spc="30" dirty="0">
                          <a:solidFill>
                            <a:schemeClr val="tx1"/>
                          </a:solidFill>
                          <a:effectLst/>
                        </a:rPr>
                        <a:t> </a:t>
                      </a:r>
                      <a:r>
                        <a:rPr lang="en-US" sz="1050" b="0" spc="-10" dirty="0" err="1">
                          <a:solidFill>
                            <a:schemeClr val="tx1"/>
                          </a:solidFill>
                          <a:effectLst/>
                        </a:rPr>
                        <a:t>s</a:t>
                      </a:r>
                      <a:r>
                        <a:rPr lang="en-US" sz="1050" b="0" spc="-15" dirty="0" err="1">
                          <a:solidFill>
                            <a:schemeClr val="tx1"/>
                          </a:solidFill>
                          <a:effectLst/>
                        </a:rPr>
                        <a:t>z</a:t>
                      </a:r>
                      <a:r>
                        <a:rPr lang="en-US" sz="1050" b="0" spc="5" dirty="0" err="1">
                          <a:solidFill>
                            <a:schemeClr val="tx1"/>
                          </a:solidFill>
                          <a:effectLst/>
                        </a:rPr>
                        <a:t>é</a:t>
                      </a:r>
                      <a:r>
                        <a:rPr lang="en-US" sz="1050" b="0" dirty="0" err="1">
                          <a:solidFill>
                            <a:schemeClr val="tx1"/>
                          </a:solidFill>
                          <a:effectLst/>
                        </a:rPr>
                        <a:t>t</a:t>
                      </a:r>
                      <a:r>
                        <a:rPr lang="en-US" sz="1050" b="0" spc="5" dirty="0">
                          <a:solidFill>
                            <a:schemeClr val="tx1"/>
                          </a:solidFill>
                          <a:effectLst/>
                        </a:rPr>
                        <a:t> </a:t>
                      </a:r>
                      <a:r>
                        <a:rPr lang="en-US" sz="1050" b="0" dirty="0">
                          <a:solidFill>
                            <a:schemeClr val="tx1"/>
                          </a:solidFill>
                          <a:effectLst/>
                        </a:rPr>
                        <a:t>a</a:t>
                      </a:r>
                      <a:r>
                        <a:rPr lang="en-US" sz="1050" b="0" spc="5" dirty="0">
                          <a:solidFill>
                            <a:schemeClr val="tx1"/>
                          </a:solidFill>
                          <a:effectLst/>
                        </a:rPr>
                        <a:t> </a:t>
                      </a:r>
                      <a:r>
                        <a:rPr lang="en-US" sz="1050" b="0" spc="-15" dirty="0" err="1">
                          <a:solidFill>
                            <a:schemeClr val="tx1"/>
                          </a:solidFill>
                          <a:effectLst/>
                        </a:rPr>
                        <a:t>n</a:t>
                      </a:r>
                      <a:r>
                        <a:rPr lang="en-US" sz="1050" b="0" spc="5" dirty="0" err="1">
                          <a:solidFill>
                            <a:schemeClr val="tx1"/>
                          </a:solidFill>
                          <a:effectLst/>
                        </a:rPr>
                        <a:t>e</a:t>
                      </a:r>
                      <a:r>
                        <a:rPr lang="en-US" sz="1050" b="0" dirty="0" err="1">
                          <a:solidFill>
                            <a:schemeClr val="tx1"/>
                          </a:solidFill>
                          <a:effectLst/>
                        </a:rPr>
                        <a:t>v</a:t>
                      </a:r>
                      <a:r>
                        <a:rPr lang="en-US" sz="1050" b="0" spc="-15" dirty="0" err="1">
                          <a:solidFill>
                            <a:schemeClr val="tx1"/>
                          </a:solidFill>
                          <a:effectLst/>
                        </a:rPr>
                        <a:t>e</a:t>
                      </a:r>
                      <a:r>
                        <a:rPr lang="en-US" sz="1050" b="0" spc="5" dirty="0" err="1">
                          <a:solidFill>
                            <a:schemeClr val="tx1"/>
                          </a:solidFill>
                          <a:effectLst/>
                        </a:rPr>
                        <a:t>l</a:t>
                      </a:r>
                      <a:r>
                        <a:rPr lang="en-US" sz="1050" b="0" dirty="0" err="1">
                          <a:solidFill>
                            <a:schemeClr val="tx1"/>
                          </a:solidFill>
                          <a:effectLst/>
                        </a:rPr>
                        <a:t>ő</a:t>
                      </a:r>
                      <a:r>
                        <a:rPr lang="en-US" sz="1050" b="0" spc="-5" dirty="0">
                          <a:solidFill>
                            <a:schemeClr val="tx1"/>
                          </a:solidFill>
                          <a:effectLst/>
                        </a:rPr>
                        <a:t> </a:t>
                      </a:r>
                      <a:r>
                        <a:rPr lang="en-US" sz="1050" b="0" spc="5" dirty="0" err="1">
                          <a:solidFill>
                            <a:schemeClr val="tx1"/>
                          </a:solidFill>
                          <a:effectLst/>
                        </a:rPr>
                        <a:t>é</a:t>
                      </a:r>
                      <a:r>
                        <a:rPr lang="en-US" sz="1050" b="0" dirty="0" err="1">
                          <a:solidFill>
                            <a:schemeClr val="tx1"/>
                          </a:solidFill>
                          <a:effectLst/>
                        </a:rPr>
                        <a:t>p</a:t>
                      </a:r>
                      <a:r>
                        <a:rPr lang="en-US" sz="1050" b="0" spc="-25" dirty="0" err="1">
                          <a:solidFill>
                            <a:schemeClr val="tx1"/>
                          </a:solidFill>
                          <a:effectLst/>
                        </a:rPr>
                        <a:t>ü</a:t>
                      </a:r>
                      <a:r>
                        <a:rPr lang="en-US" sz="1050" b="0" spc="5" dirty="0" err="1">
                          <a:solidFill>
                            <a:schemeClr val="tx1"/>
                          </a:solidFill>
                          <a:effectLst/>
                        </a:rPr>
                        <a:t>l</a:t>
                      </a:r>
                      <a:r>
                        <a:rPr lang="en-US" sz="1050" b="0" spc="-15" dirty="0" err="1">
                          <a:solidFill>
                            <a:schemeClr val="tx1"/>
                          </a:solidFill>
                          <a:effectLst/>
                        </a:rPr>
                        <a:t>e</a:t>
                      </a:r>
                      <a:r>
                        <a:rPr lang="en-US" sz="1050" b="0" spc="5" dirty="0" err="1">
                          <a:solidFill>
                            <a:schemeClr val="tx1"/>
                          </a:solidFill>
                          <a:effectLst/>
                        </a:rPr>
                        <a:t>te</a:t>
                      </a:r>
                      <a:r>
                        <a:rPr lang="en-US" sz="1050" b="0" spc="-25" dirty="0" err="1">
                          <a:solidFill>
                            <a:schemeClr val="tx1"/>
                          </a:solidFill>
                          <a:effectLst/>
                        </a:rPr>
                        <a:t>k</a:t>
                      </a:r>
                      <a:r>
                        <a:rPr lang="en-US" sz="1050" b="0" dirty="0" err="1">
                          <a:solidFill>
                            <a:schemeClr val="tx1"/>
                          </a:solidFill>
                          <a:effectLst/>
                        </a:rPr>
                        <a:t>b</a:t>
                      </a:r>
                      <a:r>
                        <a:rPr lang="en-US" sz="1050" b="0" spc="5" dirty="0" err="1">
                          <a:solidFill>
                            <a:schemeClr val="tx1"/>
                          </a:solidFill>
                          <a:effectLst/>
                        </a:rPr>
                        <a:t>e</a:t>
                      </a:r>
                      <a:r>
                        <a:rPr lang="en-US" sz="1050" b="0" spc="-25" dirty="0" err="1">
                          <a:solidFill>
                            <a:schemeClr val="tx1"/>
                          </a:solidFill>
                          <a:effectLst/>
                        </a:rPr>
                        <a:t>n</a:t>
                      </a:r>
                      <a:r>
                        <a:rPr lang="en-US" sz="1050" b="0" dirty="0">
                          <a:solidFill>
                            <a:schemeClr val="tx1"/>
                          </a:solidFill>
                          <a:effectLst/>
                        </a:rPr>
                        <a:t>,</a:t>
                      </a:r>
                      <a:r>
                        <a:rPr lang="en-US" sz="1050" b="0" spc="20" dirty="0">
                          <a:solidFill>
                            <a:schemeClr val="tx1"/>
                          </a:solidFill>
                          <a:effectLst/>
                        </a:rPr>
                        <a:t> </a:t>
                      </a:r>
                      <a:r>
                        <a:rPr lang="en-US" sz="1050" b="0" dirty="0" err="1">
                          <a:solidFill>
                            <a:schemeClr val="tx1"/>
                          </a:solidFill>
                          <a:effectLst/>
                        </a:rPr>
                        <a:t>ügy</a:t>
                      </a:r>
                      <a:r>
                        <a:rPr lang="en-US" sz="1050" b="0" spc="-15" dirty="0" err="1">
                          <a:solidFill>
                            <a:schemeClr val="tx1"/>
                          </a:solidFill>
                          <a:effectLst/>
                        </a:rPr>
                        <a:t>e</a:t>
                      </a:r>
                      <a:r>
                        <a:rPr lang="en-US" sz="1050" b="0" spc="5" dirty="0" err="1">
                          <a:solidFill>
                            <a:schemeClr val="tx1"/>
                          </a:solidFill>
                          <a:effectLst/>
                        </a:rPr>
                        <a:t>l</a:t>
                      </a:r>
                      <a:r>
                        <a:rPr lang="en-US" sz="1050" b="0" spc="-25" dirty="0" err="1">
                          <a:solidFill>
                            <a:schemeClr val="tx1"/>
                          </a:solidFill>
                          <a:effectLst/>
                        </a:rPr>
                        <a:t>v</a:t>
                      </a:r>
                      <a:r>
                        <a:rPr lang="en-US" sz="1050" b="0" dirty="0" err="1">
                          <a:solidFill>
                            <a:schemeClr val="tx1"/>
                          </a:solidFill>
                          <a:effectLst/>
                        </a:rPr>
                        <a:t>e</a:t>
                      </a:r>
                      <a:r>
                        <a:rPr lang="en-US" sz="1050" b="0" dirty="0">
                          <a:solidFill>
                            <a:schemeClr val="tx1"/>
                          </a:solidFill>
                          <a:effectLst/>
                        </a:rPr>
                        <a:t> </a:t>
                      </a:r>
                      <a:r>
                        <a:rPr lang="en-US" sz="1050" b="0" spc="5" dirty="0" err="1">
                          <a:solidFill>
                            <a:schemeClr val="tx1"/>
                          </a:solidFill>
                          <a:effectLst/>
                        </a:rPr>
                        <a:t>a</a:t>
                      </a:r>
                      <a:r>
                        <a:rPr lang="en-US" sz="1050" b="0" dirty="0" err="1">
                          <a:solidFill>
                            <a:schemeClr val="tx1"/>
                          </a:solidFill>
                          <a:effectLst/>
                        </a:rPr>
                        <a:t>rr</a:t>
                      </a:r>
                      <a:r>
                        <a:rPr lang="en-US" sz="1050" b="0" spc="-15" dirty="0" err="1">
                          <a:solidFill>
                            <a:schemeClr val="tx1"/>
                          </a:solidFill>
                          <a:effectLst/>
                        </a:rPr>
                        <a:t>a</a:t>
                      </a:r>
                      <a:r>
                        <a:rPr lang="en-US" sz="1050" b="0" dirty="0">
                          <a:solidFill>
                            <a:schemeClr val="tx1"/>
                          </a:solidFill>
                          <a:effectLst/>
                        </a:rPr>
                        <a:t>,</a:t>
                      </a:r>
                      <a:r>
                        <a:rPr lang="en-US" sz="1050" b="0" spc="5" dirty="0">
                          <a:solidFill>
                            <a:schemeClr val="tx1"/>
                          </a:solidFill>
                          <a:effectLst/>
                        </a:rPr>
                        <a:t> </a:t>
                      </a:r>
                      <a:r>
                        <a:rPr lang="en-US" sz="1050" b="0" dirty="0" err="1">
                          <a:solidFill>
                            <a:schemeClr val="tx1"/>
                          </a:solidFill>
                          <a:effectLst/>
                        </a:rPr>
                        <a:t>hogy</a:t>
                      </a:r>
                      <a:r>
                        <a:rPr lang="en-US" sz="1050" b="0" spc="-10" dirty="0">
                          <a:solidFill>
                            <a:schemeClr val="tx1"/>
                          </a:solidFill>
                          <a:effectLst/>
                        </a:rPr>
                        <a:t> </a:t>
                      </a:r>
                      <a:r>
                        <a:rPr lang="en-US" sz="1050" b="0" spc="-15" dirty="0" err="1">
                          <a:solidFill>
                            <a:schemeClr val="tx1"/>
                          </a:solidFill>
                          <a:effectLst/>
                        </a:rPr>
                        <a:t>a</a:t>
                      </a:r>
                      <a:r>
                        <a:rPr lang="en-US" sz="1050" b="0" dirty="0" err="1">
                          <a:solidFill>
                            <a:schemeClr val="tx1"/>
                          </a:solidFill>
                          <a:effectLst/>
                        </a:rPr>
                        <a:t>z</a:t>
                      </a:r>
                      <a:r>
                        <a:rPr lang="en-US" sz="1050" b="0" dirty="0">
                          <a:solidFill>
                            <a:schemeClr val="tx1"/>
                          </a:solidFill>
                          <a:effectLst/>
                        </a:rPr>
                        <a:t> </a:t>
                      </a:r>
                      <a:r>
                        <a:rPr lang="en-US" sz="1050" b="0" spc="5" dirty="0" err="1">
                          <a:solidFill>
                            <a:schemeClr val="tx1"/>
                          </a:solidFill>
                          <a:effectLst/>
                        </a:rPr>
                        <a:t>e</a:t>
                      </a:r>
                      <a:r>
                        <a:rPr lang="en-US" sz="1050" b="0" spc="-10" dirty="0" err="1">
                          <a:solidFill>
                            <a:schemeClr val="tx1"/>
                          </a:solidFill>
                          <a:effectLst/>
                        </a:rPr>
                        <a:t>s</a:t>
                      </a:r>
                      <a:r>
                        <a:rPr lang="en-US" sz="1050" b="0" spc="5" dirty="0" err="1">
                          <a:solidFill>
                            <a:schemeClr val="tx1"/>
                          </a:solidFill>
                          <a:effectLst/>
                        </a:rPr>
                        <a:t>e</a:t>
                      </a:r>
                      <a:r>
                        <a:rPr lang="en-US" sz="1050" b="0" spc="-15" dirty="0" err="1">
                          <a:solidFill>
                            <a:schemeClr val="tx1"/>
                          </a:solidFill>
                          <a:effectLst/>
                        </a:rPr>
                        <a:t>t</a:t>
                      </a:r>
                      <a:r>
                        <a:rPr lang="en-US" sz="1050" b="0" spc="5" dirty="0" err="1">
                          <a:solidFill>
                            <a:schemeClr val="tx1"/>
                          </a:solidFill>
                          <a:effectLst/>
                        </a:rPr>
                        <a:t>le</a:t>
                      </a:r>
                      <a:r>
                        <a:rPr lang="en-US" sz="1050" b="0" spc="-25" dirty="0" err="1">
                          <a:solidFill>
                            <a:schemeClr val="tx1"/>
                          </a:solidFill>
                          <a:effectLst/>
                        </a:rPr>
                        <a:t>g</a:t>
                      </a:r>
                      <a:r>
                        <a:rPr lang="en-US" sz="1050" b="0" spc="5" dirty="0" err="1">
                          <a:solidFill>
                            <a:schemeClr val="tx1"/>
                          </a:solidFill>
                          <a:effectLst/>
                        </a:rPr>
                        <a:t>e</a:t>
                      </a:r>
                      <a:r>
                        <a:rPr lang="en-US" sz="1050" b="0" dirty="0" err="1">
                          <a:solidFill>
                            <a:schemeClr val="tx1"/>
                          </a:solidFill>
                          <a:effectLst/>
                        </a:rPr>
                        <a:t>s</a:t>
                      </a:r>
                      <a:r>
                        <a:rPr lang="en-US" sz="1050" b="0" spc="30" dirty="0">
                          <a:solidFill>
                            <a:schemeClr val="tx1"/>
                          </a:solidFill>
                          <a:effectLst/>
                        </a:rPr>
                        <a:t> </a:t>
                      </a:r>
                      <a:r>
                        <a:rPr lang="en-US" sz="1050" b="0" spc="-25" dirty="0" err="1">
                          <a:solidFill>
                            <a:schemeClr val="tx1"/>
                          </a:solidFill>
                          <a:effectLst/>
                        </a:rPr>
                        <a:t>p</a:t>
                      </a:r>
                      <a:r>
                        <a:rPr lang="en-US" sz="1050" b="0" dirty="0" err="1">
                          <a:solidFill>
                            <a:schemeClr val="tx1"/>
                          </a:solidFill>
                          <a:effectLst/>
                        </a:rPr>
                        <a:t>ork</a:t>
                      </a:r>
                      <a:r>
                        <a:rPr lang="en-US" sz="1050" b="0" spc="-15" dirty="0" err="1">
                          <a:solidFill>
                            <a:schemeClr val="tx1"/>
                          </a:solidFill>
                          <a:effectLst/>
                        </a:rPr>
                        <a:t>é</a:t>
                      </a:r>
                      <a:r>
                        <a:rPr lang="en-US" sz="1050" b="0" dirty="0" err="1">
                          <a:solidFill>
                            <a:schemeClr val="tx1"/>
                          </a:solidFill>
                          <a:effectLst/>
                        </a:rPr>
                        <a:t>p</a:t>
                      </a:r>
                      <a:r>
                        <a:rPr lang="en-US" sz="1050" b="0" spc="5" dirty="0" err="1">
                          <a:solidFill>
                            <a:schemeClr val="tx1"/>
                          </a:solidFill>
                          <a:effectLst/>
                        </a:rPr>
                        <a:t>z</a:t>
                      </a:r>
                      <a:r>
                        <a:rPr lang="en-US" sz="1050" b="0" dirty="0" err="1">
                          <a:solidFill>
                            <a:schemeClr val="tx1"/>
                          </a:solidFill>
                          <a:effectLst/>
                        </a:rPr>
                        <a:t>ő</a:t>
                      </a:r>
                      <a:r>
                        <a:rPr lang="en-US" sz="1050" b="0" spc="-25" dirty="0" err="1">
                          <a:solidFill>
                            <a:schemeClr val="tx1"/>
                          </a:solidFill>
                          <a:effectLst/>
                        </a:rPr>
                        <a:t>d</a:t>
                      </a:r>
                      <a:r>
                        <a:rPr lang="en-US" sz="1050" b="0" spc="5" dirty="0" err="1">
                          <a:solidFill>
                            <a:schemeClr val="tx1"/>
                          </a:solidFill>
                          <a:effectLst/>
                        </a:rPr>
                        <a:t>é</a:t>
                      </a:r>
                      <a:r>
                        <a:rPr lang="en-US" sz="1050" b="0" dirty="0" err="1">
                          <a:solidFill>
                            <a:schemeClr val="tx1"/>
                          </a:solidFill>
                          <a:effectLst/>
                        </a:rPr>
                        <a:t>s</a:t>
                      </a:r>
                      <a:r>
                        <a:rPr lang="en-US" sz="1050" b="0" spc="-15" dirty="0">
                          <a:solidFill>
                            <a:schemeClr val="tx1"/>
                          </a:solidFill>
                          <a:effectLst/>
                        </a:rPr>
                        <a:t> </a:t>
                      </a:r>
                      <a:r>
                        <a:rPr lang="en-US" sz="1050" b="0" spc="5" dirty="0" err="1">
                          <a:solidFill>
                            <a:schemeClr val="tx1"/>
                          </a:solidFill>
                          <a:effectLst/>
                        </a:rPr>
                        <a:t>mé</a:t>
                      </a:r>
                      <a:r>
                        <a:rPr lang="en-US" sz="1050" b="0" spc="-25" dirty="0" err="1">
                          <a:solidFill>
                            <a:schemeClr val="tx1"/>
                          </a:solidFill>
                          <a:effectLst/>
                        </a:rPr>
                        <a:t>r</a:t>
                      </a:r>
                      <a:r>
                        <a:rPr lang="en-US" sz="1050" b="0" spc="5" dirty="0" err="1">
                          <a:solidFill>
                            <a:schemeClr val="tx1"/>
                          </a:solidFill>
                          <a:effectLst/>
                        </a:rPr>
                        <a:t>t</a:t>
                      </a:r>
                      <a:r>
                        <a:rPr lang="en-US" sz="1050" b="0" spc="-15" dirty="0" err="1">
                          <a:solidFill>
                            <a:schemeClr val="tx1"/>
                          </a:solidFill>
                          <a:effectLst/>
                        </a:rPr>
                        <a:t>é</a:t>
                      </a:r>
                      <a:r>
                        <a:rPr lang="en-US" sz="1050" b="0" dirty="0" err="1">
                          <a:solidFill>
                            <a:schemeClr val="tx1"/>
                          </a:solidFill>
                          <a:effectLst/>
                        </a:rPr>
                        <a:t>ke</a:t>
                      </a:r>
                      <a:r>
                        <a:rPr lang="en-US" sz="1050" b="0" spc="10" dirty="0">
                          <a:solidFill>
                            <a:schemeClr val="tx1"/>
                          </a:solidFill>
                          <a:effectLst/>
                        </a:rPr>
                        <a:t> </a:t>
                      </a:r>
                      <a:r>
                        <a:rPr lang="en-US" sz="1050" b="0" dirty="0">
                          <a:solidFill>
                            <a:schemeClr val="tx1"/>
                          </a:solidFill>
                          <a:effectLst/>
                        </a:rPr>
                        <a:t>a</a:t>
                      </a:r>
                      <a:r>
                        <a:rPr lang="en-US" sz="1050" b="0" spc="5" dirty="0">
                          <a:solidFill>
                            <a:schemeClr val="tx1"/>
                          </a:solidFill>
                          <a:effectLst/>
                        </a:rPr>
                        <a:t> </a:t>
                      </a:r>
                      <a:r>
                        <a:rPr lang="en-US" sz="1050" b="0" spc="-15" dirty="0" err="1">
                          <a:solidFill>
                            <a:schemeClr val="tx1"/>
                          </a:solidFill>
                          <a:effectLst/>
                        </a:rPr>
                        <a:t>l</a:t>
                      </a:r>
                      <a:r>
                        <a:rPr lang="en-US" sz="1050" b="0" spc="5" dirty="0" err="1">
                          <a:solidFill>
                            <a:schemeClr val="tx1"/>
                          </a:solidFill>
                          <a:effectLst/>
                        </a:rPr>
                        <a:t>e</a:t>
                      </a:r>
                      <a:r>
                        <a:rPr lang="en-US" sz="1050" b="0" dirty="0" err="1">
                          <a:solidFill>
                            <a:schemeClr val="tx1"/>
                          </a:solidFill>
                          <a:effectLst/>
                        </a:rPr>
                        <a:t>h</a:t>
                      </a:r>
                      <a:r>
                        <a:rPr lang="en-US" sz="1050" b="0" spc="-15" dirty="0" err="1">
                          <a:solidFill>
                            <a:schemeClr val="tx1"/>
                          </a:solidFill>
                          <a:effectLst/>
                        </a:rPr>
                        <a:t>e</a:t>
                      </a:r>
                      <a:r>
                        <a:rPr lang="en-US" sz="1050" b="0" spc="5" dirty="0" err="1">
                          <a:solidFill>
                            <a:schemeClr val="tx1"/>
                          </a:solidFill>
                          <a:effectLst/>
                        </a:rPr>
                        <a:t>t</a:t>
                      </a:r>
                      <a:r>
                        <a:rPr lang="en-US" sz="1050" b="0" dirty="0" err="1">
                          <a:solidFill>
                            <a:schemeClr val="tx1"/>
                          </a:solidFill>
                          <a:effectLst/>
                        </a:rPr>
                        <a:t>ő</a:t>
                      </a:r>
                      <a:r>
                        <a:rPr lang="en-US" sz="1050" b="0" dirty="0">
                          <a:solidFill>
                            <a:schemeClr val="tx1"/>
                          </a:solidFill>
                          <a:effectLst/>
                        </a:rPr>
                        <a:t> </a:t>
                      </a:r>
                      <a:r>
                        <a:rPr lang="en-US" sz="1050" b="0" spc="-15" dirty="0" err="1">
                          <a:solidFill>
                            <a:schemeClr val="tx1"/>
                          </a:solidFill>
                          <a:effectLst/>
                        </a:rPr>
                        <a:t>l</a:t>
                      </a:r>
                      <a:r>
                        <a:rPr lang="en-US" sz="1050" b="0" spc="5" dirty="0" err="1">
                          <a:solidFill>
                            <a:schemeClr val="tx1"/>
                          </a:solidFill>
                          <a:effectLst/>
                        </a:rPr>
                        <a:t>e</a:t>
                      </a:r>
                      <a:r>
                        <a:rPr lang="en-US" sz="1050" b="0" dirty="0" err="1">
                          <a:solidFill>
                            <a:schemeClr val="tx1"/>
                          </a:solidFill>
                          <a:effectLst/>
                        </a:rPr>
                        <a:t>gk</a:t>
                      </a:r>
                      <a:r>
                        <a:rPr lang="en-US" sz="1050" b="0" spc="5" dirty="0" err="1">
                          <a:solidFill>
                            <a:schemeClr val="tx1"/>
                          </a:solidFill>
                          <a:effectLst/>
                        </a:rPr>
                        <a:t>i</a:t>
                      </a:r>
                      <a:r>
                        <a:rPr lang="en-US" sz="1050" b="0" spc="-30" dirty="0" err="1">
                          <a:solidFill>
                            <a:schemeClr val="tx1"/>
                          </a:solidFill>
                          <a:effectLst/>
                        </a:rPr>
                        <a:t>s</a:t>
                      </a:r>
                      <a:r>
                        <a:rPr lang="en-US" sz="1050" b="0" spc="5" dirty="0" err="1">
                          <a:solidFill>
                            <a:schemeClr val="tx1"/>
                          </a:solidFill>
                          <a:effectLst/>
                        </a:rPr>
                        <a:t>e</a:t>
                      </a:r>
                      <a:r>
                        <a:rPr lang="en-US" sz="1050" b="0" dirty="0" err="1">
                          <a:solidFill>
                            <a:schemeClr val="tx1"/>
                          </a:solidFill>
                          <a:effectLst/>
                        </a:rPr>
                        <a:t>bb</a:t>
                      </a:r>
                      <a:r>
                        <a:rPr lang="en-US" sz="1050" b="0" dirty="0">
                          <a:solidFill>
                            <a:schemeClr val="tx1"/>
                          </a:solidFill>
                          <a:effectLst/>
                        </a:rPr>
                        <a:t> </a:t>
                      </a:r>
                      <a:r>
                        <a:rPr lang="en-US" sz="1050" b="0" spc="5" dirty="0" err="1">
                          <a:solidFill>
                            <a:schemeClr val="tx1"/>
                          </a:solidFill>
                          <a:effectLst/>
                        </a:rPr>
                        <a:t>le</a:t>
                      </a:r>
                      <a:r>
                        <a:rPr lang="en-US" sz="1050" b="0" dirty="0" err="1">
                          <a:solidFill>
                            <a:schemeClr val="tx1"/>
                          </a:solidFill>
                          <a:effectLst/>
                        </a:rPr>
                        <a:t>g</a:t>
                      </a:r>
                      <a:r>
                        <a:rPr lang="en-US" sz="1050" b="0" spc="-25" dirty="0" err="1">
                          <a:solidFill>
                            <a:schemeClr val="tx1"/>
                          </a:solidFill>
                          <a:effectLst/>
                        </a:rPr>
                        <a:t>y</a:t>
                      </a:r>
                      <a:r>
                        <a:rPr lang="en-US" sz="1050" b="0" spc="5" dirty="0" err="1">
                          <a:solidFill>
                            <a:schemeClr val="tx1"/>
                          </a:solidFill>
                          <a:effectLst/>
                        </a:rPr>
                        <a:t>e</a:t>
                      </a:r>
                      <a:r>
                        <a:rPr lang="en-US" sz="1050" b="0" spc="-25" dirty="0" err="1">
                          <a:solidFill>
                            <a:schemeClr val="tx1"/>
                          </a:solidFill>
                          <a:effectLst/>
                        </a:rPr>
                        <a:t>n</a:t>
                      </a:r>
                      <a:r>
                        <a:rPr lang="en-US" sz="1050" b="0" dirty="0">
                          <a:solidFill>
                            <a:schemeClr val="tx1"/>
                          </a:solidFill>
                          <a:effectLst/>
                        </a:rPr>
                        <a:t>.</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72357874"/>
                  </a:ext>
                </a:extLst>
              </a:tr>
              <a:tr h="936295">
                <a:tc>
                  <a:txBody>
                    <a:bodyPr/>
                    <a:lstStyle/>
                    <a:p>
                      <a:pPr marL="109220" algn="just">
                        <a:lnSpc>
                          <a:spcPts val="1100"/>
                        </a:lnSpc>
                        <a:spcAft>
                          <a:spcPts val="0"/>
                        </a:spcAft>
                      </a:pPr>
                      <a:endParaRPr lang="hu-HU" sz="1050" b="0" spc="-10" dirty="0">
                        <a:solidFill>
                          <a:schemeClr val="tx1"/>
                        </a:solidFill>
                        <a:effectLst/>
                      </a:endParaRPr>
                    </a:p>
                    <a:p>
                      <a:pPr marL="109220" algn="just">
                        <a:lnSpc>
                          <a:spcPts val="1100"/>
                        </a:lnSpc>
                        <a:spcAft>
                          <a:spcPts val="0"/>
                        </a:spcAft>
                      </a:pPr>
                      <a:r>
                        <a:rPr lang="en-US" sz="1050" b="0" spc="-10" dirty="0">
                          <a:solidFill>
                            <a:schemeClr val="tx1"/>
                          </a:solidFill>
                          <a:effectLst/>
                        </a:rPr>
                        <a:t>A</a:t>
                      </a:r>
                      <a:r>
                        <a:rPr lang="en-US" sz="1050" b="0" dirty="0">
                          <a:solidFill>
                            <a:schemeClr val="tx1"/>
                          </a:solidFill>
                          <a:effectLst/>
                        </a:rPr>
                        <a:t>d</a:t>
                      </a:r>
                      <a:r>
                        <a:rPr lang="en-US" sz="1050" b="0" spc="15" dirty="0">
                          <a:solidFill>
                            <a:schemeClr val="tx1"/>
                          </a:solidFill>
                          <a:effectLst/>
                        </a:rPr>
                        <a:t> </a:t>
                      </a:r>
                      <a:r>
                        <a:rPr lang="en-US" sz="1050" b="0" spc="-15" dirty="0">
                          <a:solidFill>
                            <a:schemeClr val="tx1"/>
                          </a:solidFill>
                          <a:effectLst/>
                        </a:rPr>
                        <a:t>l</a:t>
                      </a:r>
                      <a:r>
                        <a:rPr lang="en-US" sz="1050" b="0" spc="5" dirty="0">
                          <a:solidFill>
                            <a:schemeClr val="tx1"/>
                          </a:solidFill>
                          <a:effectLst/>
                        </a:rPr>
                        <a:t>i</a:t>
                      </a:r>
                      <a:r>
                        <a:rPr lang="en-US" sz="1050" b="0" dirty="0">
                          <a:solidFill>
                            <a:schemeClr val="tx1"/>
                          </a:solidFill>
                          <a:effectLst/>
                        </a:rPr>
                        <a:t>b</a:t>
                      </a:r>
                      <a:r>
                        <a:rPr lang="en-US" sz="1050" b="0" spc="-15" dirty="0">
                          <a:solidFill>
                            <a:schemeClr val="tx1"/>
                          </a:solidFill>
                          <a:effectLst/>
                        </a:rPr>
                        <a:t>i</a:t>
                      </a:r>
                      <a:r>
                        <a:rPr lang="en-US" sz="1050" b="0" spc="5" dirty="0">
                          <a:solidFill>
                            <a:schemeClr val="tx1"/>
                          </a:solidFill>
                          <a:effectLst/>
                        </a:rPr>
                        <a:t>t</a:t>
                      </a:r>
                      <a:r>
                        <a:rPr lang="en-US" sz="1050" b="0" dirty="0">
                          <a:solidFill>
                            <a:schemeClr val="tx1"/>
                          </a:solidFill>
                          <a:effectLst/>
                        </a:rPr>
                        <a:t>um</a:t>
                      </a:r>
                      <a:r>
                        <a:rPr lang="en-US" sz="1050" b="0" spc="5" dirty="0">
                          <a:solidFill>
                            <a:schemeClr val="tx1"/>
                          </a:solidFill>
                          <a:effectLst/>
                        </a:rPr>
                        <a:t> </a:t>
                      </a:r>
                      <a:r>
                        <a:rPr lang="en-US" sz="1050" b="0" spc="-15" dirty="0" err="1">
                          <a:solidFill>
                            <a:schemeClr val="tx1"/>
                          </a:solidFill>
                          <a:effectLst/>
                        </a:rPr>
                        <a:t>t</a:t>
                      </a:r>
                      <a:r>
                        <a:rPr lang="en-US" sz="1050" b="0" spc="5" dirty="0" err="1">
                          <a:solidFill>
                            <a:schemeClr val="tx1"/>
                          </a:solidFill>
                          <a:effectLst/>
                        </a:rPr>
                        <a:t>a</a:t>
                      </a:r>
                      <a:r>
                        <a:rPr lang="en-US" sz="1050" b="0" spc="-25" dirty="0" err="1">
                          <a:solidFill>
                            <a:schemeClr val="tx1"/>
                          </a:solidFill>
                          <a:effectLst/>
                        </a:rPr>
                        <a:t>k</a:t>
                      </a:r>
                      <a:r>
                        <a:rPr lang="en-US" sz="1050" b="0" spc="5" dirty="0" err="1">
                          <a:solidFill>
                            <a:schemeClr val="tx1"/>
                          </a:solidFill>
                          <a:effectLst/>
                        </a:rPr>
                        <a:t>a</a:t>
                      </a:r>
                      <a:r>
                        <a:rPr lang="en-US" sz="1050" b="0" dirty="0" err="1">
                          <a:solidFill>
                            <a:schemeClr val="tx1"/>
                          </a:solidFill>
                          <a:effectLst/>
                        </a:rPr>
                        <a:t>r</a:t>
                      </a:r>
                      <a:r>
                        <a:rPr lang="en-US" sz="1050" b="0" spc="-15" dirty="0" err="1">
                          <a:solidFill>
                            <a:schemeClr val="tx1"/>
                          </a:solidFill>
                          <a:effectLst/>
                        </a:rPr>
                        <a:t>m</a:t>
                      </a:r>
                      <a:r>
                        <a:rPr lang="en-US" sz="1050" b="0" spc="5" dirty="0" err="1">
                          <a:solidFill>
                            <a:schemeClr val="tx1"/>
                          </a:solidFill>
                          <a:effectLst/>
                        </a:rPr>
                        <a:t>á</a:t>
                      </a:r>
                      <a:r>
                        <a:rPr lang="en-US" sz="1050" b="0" dirty="0" err="1">
                          <a:solidFill>
                            <a:schemeClr val="tx1"/>
                          </a:solidFill>
                          <a:effectLst/>
                        </a:rPr>
                        <a:t>ny</a:t>
                      </a:r>
                      <a:r>
                        <a:rPr lang="en-US" sz="1050" b="0" spc="-25" dirty="0" err="1">
                          <a:solidFill>
                            <a:schemeClr val="tx1"/>
                          </a:solidFill>
                          <a:effectLst/>
                        </a:rPr>
                        <a:t>o</a:t>
                      </a:r>
                      <a:r>
                        <a:rPr lang="en-US" sz="1050" b="0" spc="5" dirty="0" err="1">
                          <a:solidFill>
                            <a:schemeClr val="tx1"/>
                          </a:solidFill>
                          <a:effectLst/>
                        </a:rPr>
                        <a:t>zá</a:t>
                      </a:r>
                      <a:r>
                        <a:rPr lang="en-US" sz="1050" b="0" dirty="0" err="1">
                          <a:solidFill>
                            <a:schemeClr val="tx1"/>
                          </a:solidFill>
                          <a:effectLst/>
                        </a:rPr>
                        <a:t>s</a:t>
                      </a:r>
                      <a:endParaRPr lang="hu-HU" sz="1050" b="0" dirty="0">
                        <a:solidFill>
                          <a:schemeClr val="tx1"/>
                        </a:solidFill>
                        <a:effectLst/>
                      </a:endParaRPr>
                    </a:p>
                    <a:p>
                      <a:pPr marL="109220" marR="83820" algn="just">
                        <a:spcAft>
                          <a:spcPts val="0"/>
                        </a:spcAft>
                      </a:pPr>
                      <a:r>
                        <a:rPr lang="en-US" sz="1050" b="0" spc="-10" dirty="0" err="1">
                          <a:solidFill>
                            <a:schemeClr val="tx1"/>
                          </a:solidFill>
                          <a:effectLst/>
                        </a:rPr>
                        <a:t>N</a:t>
                      </a:r>
                      <a:r>
                        <a:rPr lang="en-US" sz="1050" b="0" spc="5" dirty="0" err="1">
                          <a:solidFill>
                            <a:schemeClr val="tx1"/>
                          </a:solidFill>
                          <a:effectLst/>
                        </a:rPr>
                        <a:t>e</a:t>
                      </a:r>
                      <a:r>
                        <a:rPr lang="en-US" sz="1050" b="0" dirty="0" err="1">
                          <a:solidFill>
                            <a:schemeClr val="tx1"/>
                          </a:solidFill>
                          <a:effectLst/>
                        </a:rPr>
                        <a:t>dv</a:t>
                      </a:r>
                      <a:r>
                        <a:rPr lang="en-US" sz="1050" b="0" spc="5" dirty="0" err="1">
                          <a:solidFill>
                            <a:schemeClr val="tx1"/>
                          </a:solidFill>
                          <a:effectLst/>
                        </a:rPr>
                        <a:t>e</a:t>
                      </a:r>
                      <a:r>
                        <a:rPr lang="en-US" sz="1050" b="0" dirty="0" err="1">
                          <a:solidFill>
                            <a:schemeClr val="tx1"/>
                          </a:solidFill>
                          <a:effectLst/>
                        </a:rPr>
                        <a:t>s</a:t>
                      </a:r>
                      <a:r>
                        <a:rPr lang="en-US" sz="1050" b="0" spc="-15" dirty="0">
                          <a:solidFill>
                            <a:schemeClr val="tx1"/>
                          </a:solidFill>
                          <a:effectLst/>
                        </a:rPr>
                        <a:t> </a:t>
                      </a:r>
                      <a:r>
                        <a:rPr lang="en-US" sz="1050" b="0" spc="-15" dirty="0" err="1">
                          <a:solidFill>
                            <a:schemeClr val="tx1"/>
                          </a:solidFill>
                          <a:effectLst/>
                        </a:rPr>
                        <a:t>t</a:t>
                      </a:r>
                      <a:r>
                        <a:rPr lang="en-US" sz="1050" b="0" spc="5" dirty="0" err="1">
                          <a:solidFill>
                            <a:schemeClr val="tx1"/>
                          </a:solidFill>
                          <a:effectLst/>
                        </a:rPr>
                        <a:t>a</a:t>
                      </a:r>
                      <a:r>
                        <a:rPr lang="en-US" sz="1050" b="0" dirty="0" err="1">
                          <a:solidFill>
                            <a:schemeClr val="tx1"/>
                          </a:solidFill>
                          <a:effectLst/>
                        </a:rPr>
                        <a:t>k</a:t>
                      </a:r>
                      <a:r>
                        <a:rPr lang="en-US" sz="1050" b="0" spc="5" dirty="0" err="1">
                          <a:solidFill>
                            <a:schemeClr val="tx1"/>
                          </a:solidFill>
                          <a:effectLst/>
                        </a:rPr>
                        <a:t>a</a:t>
                      </a:r>
                      <a:r>
                        <a:rPr lang="en-US" sz="1050" b="0" spc="-25" dirty="0" err="1">
                          <a:solidFill>
                            <a:schemeClr val="tx1"/>
                          </a:solidFill>
                          <a:effectLst/>
                        </a:rPr>
                        <a:t>r</a:t>
                      </a:r>
                      <a:r>
                        <a:rPr lang="en-US" sz="1050" b="0" spc="5" dirty="0" err="1">
                          <a:solidFill>
                            <a:schemeClr val="tx1"/>
                          </a:solidFill>
                          <a:effectLst/>
                        </a:rPr>
                        <a:t>m</a:t>
                      </a:r>
                      <a:r>
                        <a:rPr lang="en-US" sz="1050" b="0" spc="-15" dirty="0" err="1">
                          <a:solidFill>
                            <a:schemeClr val="tx1"/>
                          </a:solidFill>
                          <a:effectLst/>
                        </a:rPr>
                        <a:t>á</a:t>
                      </a:r>
                      <a:r>
                        <a:rPr lang="en-US" sz="1050" b="0" dirty="0" err="1">
                          <a:solidFill>
                            <a:schemeClr val="tx1"/>
                          </a:solidFill>
                          <a:effectLst/>
                        </a:rPr>
                        <a:t>ny</a:t>
                      </a:r>
                      <a:r>
                        <a:rPr lang="en-US" sz="1050" b="0" dirty="0">
                          <a:solidFill>
                            <a:schemeClr val="tx1"/>
                          </a:solidFill>
                          <a:effectLst/>
                        </a:rPr>
                        <a:t> </a:t>
                      </a:r>
                      <a:r>
                        <a:rPr lang="en-US" sz="1050" b="0" dirty="0" err="1">
                          <a:solidFill>
                            <a:schemeClr val="tx1"/>
                          </a:solidFill>
                          <a:effectLst/>
                        </a:rPr>
                        <a:t>v</a:t>
                      </a:r>
                      <a:r>
                        <a:rPr lang="en-US" sz="1050" b="0" spc="5" dirty="0" err="1">
                          <a:solidFill>
                            <a:schemeClr val="tx1"/>
                          </a:solidFill>
                          <a:effectLst/>
                        </a:rPr>
                        <a:t>a</a:t>
                      </a:r>
                      <a:r>
                        <a:rPr lang="en-US" sz="1050" b="0" dirty="0" err="1">
                          <a:solidFill>
                            <a:schemeClr val="tx1"/>
                          </a:solidFill>
                          <a:effectLst/>
                        </a:rPr>
                        <a:t>gy</a:t>
                      </a:r>
                      <a:r>
                        <a:rPr lang="en-US" sz="1050" b="0" spc="-10" dirty="0">
                          <a:solidFill>
                            <a:schemeClr val="tx1"/>
                          </a:solidFill>
                          <a:effectLst/>
                        </a:rPr>
                        <a:t> </a:t>
                      </a:r>
                      <a:r>
                        <a:rPr lang="en-US" sz="1050" b="0" spc="-25" dirty="0">
                          <a:solidFill>
                            <a:schemeClr val="tx1"/>
                          </a:solidFill>
                          <a:effectLst/>
                        </a:rPr>
                        <a:t>p</a:t>
                      </a:r>
                      <a:r>
                        <a:rPr lang="en-US" sz="1050" b="0" spc="5" dirty="0">
                          <a:solidFill>
                            <a:schemeClr val="tx1"/>
                          </a:solidFill>
                          <a:effectLst/>
                        </a:rPr>
                        <a:t>e</a:t>
                      </a:r>
                      <a:r>
                        <a:rPr lang="en-US" sz="1050" b="0" spc="-15" dirty="0">
                          <a:solidFill>
                            <a:schemeClr val="tx1"/>
                          </a:solidFill>
                          <a:effectLst/>
                        </a:rPr>
                        <a:t>l</a:t>
                      </a:r>
                      <a:r>
                        <a:rPr lang="en-US" sz="1050" b="0" spc="5" dirty="0">
                          <a:solidFill>
                            <a:schemeClr val="tx1"/>
                          </a:solidFill>
                          <a:effectLst/>
                        </a:rPr>
                        <a:t>le</a:t>
                      </a:r>
                      <a:r>
                        <a:rPr lang="en-US" sz="1050" b="0" dirty="0">
                          <a:solidFill>
                            <a:schemeClr val="tx1"/>
                          </a:solidFill>
                          <a:effectLst/>
                        </a:rPr>
                        <a:t>t</a:t>
                      </a:r>
                      <a:r>
                        <a:rPr lang="en-US" sz="1050" b="0" spc="10" dirty="0">
                          <a:solidFill>
                            <a:schemeClr val="tx1"/>
                          </a:solidFill>
                          <a:effectLst/>
                        </a:rPr>
                        <a:t> </a:t>
                      </a:r>
                      <a:r>
                        <a:rPr lang="en-US" sz="1050" b="0" spc="-25" dirty="0" err="1">
                          <a:solidFill>
                            <a:schemeClr val="tx1"/>
                          </a:solidFill>
                          <a:effectLst/>
                        </a:rPr>
                        <a:t>h</a:t>
                      </a:r>
                      <a:r>
                        <a:rPr lang="en-US" sz="1050" b="0" spc="5" dirty="0" err="1">
                          <a:solidFill>
                            <a:schemeClr val="tx1"/>
                          </a:solidFill>
                          <a:effectLst/>
                        </a:rPr>
                        <a:t>a</a:t>
                      </a:r>
                      <a:r>
                        <a:rPr lang="en-US" sz="1050" b="0" spc="-10" dirty="0" err="1">
                          <a:solidFill>
                            <a:schemeClr val="tx1"/>
                          </a:solidFill>
                          <a:effectLst/>
                        </a:rPr>
                        <a:t>s</a:t>
                      </a:r>
                      <a:r>
                        <a:rPr lang="en-US" sz="1050" b="0" spc="5" dirty="0" err="1">
                          <a:solidFill>
                            <a:schemeClr val="tx1"/>
                          </a:solidFill>
                          <a:effectLst/>
                        </a:rPr>
                        <a:t>z</a:t>
                      </a:r>
                      <a:r>
                        <a:rPr lang="en-US" sz="1050" b="0" spc="-25" dirty="0" err="1">
                          <a:solidFill>
                            <a:schemeClr val="tx1"/>
                          </a:solidFill>
                          <a:effectLst/>
                        </a:rPr>
                        <a:t>n</a:t>
                      </a:r>
                      <a:r>
                        <a:rPr lang="en-US" sz="1050" b="0" spc="5" dirty="0" err="1">
                          <a:solidFill>
                            <a:schemeClr val="tx1"/>
                          </a:solidFill>
                          <a:effectLst/>
                        </a:rPr>
                        <a:t>á</a:t>
                      </a:r>
                      <a:r>
                        <a:rPr lang="en-US" sz="1050" b="0" spc="-15" dirty="0" err="1">
                          <a:solidFill>
                            <a:schemeClr val="tx1"/>
                          </a:solidFill>
                          <a:effectLst/>
                        </a:rPr>
                        <a:t>l</a:t>
                      </a:r>
                      <a:r>
                        <a:rPr lang="en-US" sz="1050" b="0" spc="5" dirty="0" err="1">
                          <a:solidFill>
                            <a:schemeClr val="tx1"/>
                          </a:solidFill>
                          <a:effectLst/>
                        </a:rPr>
                        <a:t>a</a:t>
                      </a:r>
                      <a:r>
                        <a:rPr lang="en-US" sz="1050" b="0" spc="-15" dirty="0" err="1">
                          <a:solidFill>
                            <a:schemeClr val="tx1"/>
                          </a:solidFill>
                          <a:effectLst/>
                        </a:rPr>
                        <a:t>t</a:t>
                      </a:r>
                      <a:r>
                        <a:rPr lang="en-US" sz="1050" b="0" spc="5" dirty="0" err="1">
                          <a:solidFill>
                            <a:schemeClr val="tx1"/>
                          </a:solidFill>
                          <a:effectLst/>
                        </a:rPr>
                        <a:t>a</a:t>
                      </a:r>
                      <a:r>
                        <a:rPr lang="en-US" sz="1050" b="0" dirty="0">
                          <a:solidFill>
                            <a:schemeClr val="tx1"/>
                          </a:solidFill>
                          <a:effectLst/>
                        </a:rPr>
                        <a:t>,</a:t>
                      </a:r>
                      <a:r>
                        <a:rPr lang="en-US" sz="1050" b="0" spc="30" dirty="0">
                          <a:solidFill>
                            <a:schemeClr val="tx1"/>
                          </a:solidFill>
                          <a:effectLst/>
                        </a:rPr>
                        <a:t> </a:t>
                      </a:r>
                      <a:r>
                        <a:rPr lang="en-US" sz="1050" b="0" dirty="0" err="1">
                          <a:solidFill>
                            <a:schemeClr val="tx1"/>
                          </a:solidFill>
                          <a:effectLst/>
                        </a:rPr>
                        <a:t>v</a:t>
                      </a:r>
                      <a:r>
                        <a:rPr lang="en-US" sz="1050" b="0" spc="-15" dirty="0" err="1">
                          <a:solidFill>
                            <a:schemeClr val="tx1"/>
                          </a:solidFill>
                          <a:effectLst/>
                        </a:rPr>
                        <a:t>a</a:t>
                      </a:r>
                      <a:r>
                        <a:rPr lang="en-US" sz="1050" b="0" dirty="0" err="1">
                          <a:solidFill>
                            <a:schemeClr val="tx1"/>
                          </a:solidFill>
                          <a:effectLst/>
                        </a:rPr>
                        <a:t>gy</a:t>
                      </a:r>
                      <a:r>
                        <a:rPr lang="en-US" sz="1050" b="0" dirty="0">
                          <a:solidFill>
                            <a:schemeClr val="tx1"/>
                          </a:solidFill>
                          <a:effectLst/>
                        </a:rPr>
                        <a:t> </a:t>
                      </a:r>
                      <a:r>
                        <a:rPr lang="en-US" sz="1050" b="0" dirty="0" err="1">
                          <a:solidFill>
                            <a:schemeClr val="tx1"/>
                          </a:solidFill>
                          <a:effectLst/>
                        </a:rPr>
                        <a:t>o</a:t>
                      </a:r>
                      <a:r>
                        <a:rPr lang="en-US" sz="1050" b="0" spc="5" dirty="0" err="1">
                          <a:solidFill>
                            <a:schemeClr val="tx1"/>
                          </a:solidFill>
                          <a:effectLst/>
                        </a:rPr>
                        <a:t>l</a:t>
                      </a:r>
                      <a:r>
                        <a:rPr lang="en-US" sz="1050" b="0" spc="-15" dirty="0" err="1">
                          <a:solidFill>
                            <a:schemeClr val="tx1"/>
                          </a:solidFill>
                          <a:effectLst/>
                        </a:rPr>
                        <a:t>a</a:t>
                      </a:r>
                      <a:r>
                        <a:rPr lang="en-US" sz="1050" b="0" spc="5" dirty="0" err="1">
                          <a:solidFill>
                            <a:schemeClr val="tx1"/>
                          </a:solidFill>
                          <a:effectLst/>
                        </a:rPr>
                        <a:t>j</a:t>
                      </a:r>
                      <a:r>
                        <a:rPr lang="en-US" sz="1050" b="0" dirty="0" err="1">
                          <a:solidFill>
                            <a:schemeClr val="tx1"/>
                          </a:solidFill>
                          <a:effectLst/>
                        </a:rPr>
                        <a:t>os</a:t>
                      </a:r>
                      <a:r>
                        <a:rPr lang="en-US" sz="1050" b="0" spc="10" dirty="0">
                          <a:solidFill>
                            <a:schemeClr val="tx1"/>
                          </a:solidFill>
                          <a:effectLst/>
                        </a:rPr>
                        <a:t> </a:t>
                      </a:r>
                      <a:r>
                        <a:rPr lang="en-US" sz="1050" b="0" dirty="0" err="1">
                          <a:solidFill>
                            <a:schemeClr val="tx1"/>
                          </a:solidFill>
                          <a:effectLst/>
                        </a:rPr>
                        <a:t>n</a:t>
                      </a:r>
                      <a:r>
                        <a:rPr lang="en-US" sz="1050" b="0" spc="-25" dirty="0" err="1">
                          <a:solidFill>
                            <a:schemeClr val="tx1"/>
                          </a:solidFill>
                          <a:effectLst/>
                        </a:rPr>
                        <a:t>y</a:t>
                      </a:r>
                      <a:r>
                        <a:rPr lang="en-US" sz="1050" b="0" spc="5" dirty="0" err="1">
                          <a:solidFill>
                            <a:schemeClr val="tx1"/>
                          </a:solidFill>
                          <a:effectLst/>
                        </a:rPr>
                        <a:t>e</a:t>
                      </a:r>
                      <a:r>
                        <a:rPr lang="en-US" sz="1050" b="0" dirty="0" err="1">
                          <a:solidFill>
                            <a:schemeClr val="tx1"/>
                          </a:solidFill>
                          <a:effectLst/>
                        </a:rPr>
                        <a:t>r</a:t>
                      </a:r>
                      <a:r>
                        <a:rPr lang="en-US" sz="1050" b="0" spc="-10" dirty="0" err="1">
                          <a:solidFill>
                            <a:schemeClr val="tx1"/>
                          </a:solidFill>
                          <a:effectLst/>
                        </a:rPr>
                        <a:t>s</a:t>
                      </a:r>
                      <a:r>
                        <a:rPr lang="en-US" sz="1050" b="0" spc="-15" dirty="0" err="1">
                          <a:solidFill>
                            <a:schemeClr val="tx1"/>
                          </a:solidFill>
                          <a:effectLst/>
                        </a:rPr>
                        <a:t>a</a:t>
                      </a:r>
                      <a:r>
                        <a:rPr lang="en-US" sz="1050" b="0" dirty="0" err="1">
                          <a:solidFill>
                            <a:schemeClr val="tx1"/>
                          </a:solidFill>
                          <a:effectLst/>
                        </a:rPr>
                        <a:t>ny</a:t>
                      </a:r>
                      <a:r>
                        <a:rPr lang="en-US" sz="1050" b="0" spc="5" dirty="0" err="1">
                          <a:solidFill>
                            <a:schemeClr val="tx1"/>
                          </a:solidFill>
                          <a:effectLst/>
                        </a:rPr>
                        <a:t>a</a:t>
                      </a:r>
                      <a:r>
                        <a:rPr lang="en-US" sz="1050" b="0" spc="-25" dirty="0" err="1">
                          <a:solidFill>
                            <a:schemeClr val="tx1"/>
                          </a:solidFill>
                          <a:effectLst/>
                        </a:rPr>
                        <a:t>g</a:t>
                      </a:r>
                      <a:r>
                        <a:rPr lang="en-US" sz="1050" b="0" dirty="0" err="1">
                          <a:solidFill>
                            <a:schemeClr val="tx1"/>
                          </a:solidFill>
                          <a:effectLst/>
                        </a:rPr>
                        <a:t>ok</a:t>
                      </a:r>
                      <a:r>
                        <a:rPr lang="en-US" sz="1050" b="0" dirty="0">
                          <a:solidFill>
                            <a:schemeClr val="tx1"/>
                          </a:solidFill>
                          <a:effectLst/>
                        </a:rPr>
                        <a:t> </a:t>
                      </a:r>
                      <a:r>
                        <a:rPr lang="en-US" sz="1050" b="0" spc="5" dirty="0" err="1">
                          <a:solidFill>
                            <a:schemeClr val="tx1"/>
                          </a:solidFill>
                          <a:effectLst/>
                        </a:rPr>
                        <a:t>é</a:t>
                      </a:r>
                      <a:r>
                        <a:rPr lang="en-US" sz="1050" b="0" dirty="0" err="1">
                          <a:solidFill>
                            <a:schemeClr val="tx1"/>
                          </a:solidFill>
                          <a:effectLst/>
                        </a:rPr>
                        <a:t>s</a:t>
                      </a:r>
                      <a:r>
                        <a:rPr lang="en-US" sz="1050" b="0" spc="10" dirty="0">
                          <a:solidFill>
                            <a:schemeClr val="tx1"/>
                          </a:solidFill>
                          <a:effectLst/>
                        </a:rPr>
                        <a:t> </a:t>
                      </a:r>
                      <a:r>
                        <a:rPr lang="en-US" sz="1050" b="0" spc="-25" dirty="0" err="1">
                          <a:solidFill>
                            <a:schemeClr val="tx1"/>
                          </a:solidFill>
                          <a:effectLst/>
                        </a:rPr>
                        <a:t>k</a:t>
                      </a:r>
                      <a:r>
                        <a:rPr lang="en-US" sz="1050" b="0" dirty="0" err="1">
                          <a:solidFill>
                            <a:schemeClr val="tx1"/>
                          </a:solidFill>
                          <a:effectLst/>
                        </a:rPr>
                        <a:t>ö</a:t>
                      </a:r>
                      <a:r>
                        <a:rPr lang="en-US" sz="1050" b="0" spc="5" dirty="0" err="1">
                          <a:solidFill>
                            <a:schemeClr val="tx1"/>
                          </a:solidFill>
                          <a:effectLst/>
                        </a:rPr>
                        <a:t>t</a:t>
                      </a:r>
                      <a:r>
                        <a:rPr lang="en-US" sz="1050" b="0" spc="-25" dirty="0" err="1">
                          <a:solidFill>
                            <a:schemeClr val="tx1"/>
                          </a:solidFill>
                          <a:effectLst/>
                        </a:rPr>
                        <a:t>ő</a:t>
                      </a:r>
                      <a:r>
                        <a:rPr lang="en-US" sz="1050" b="0" spc="20" dirty="0" err="1">
                          <a:solidFill>
                            <a:schemeClr val="tx1"/>
                          </a:solidFill>
                          <a:effectLst/>
                        </a:rPr>
                        <a:t>a</a:t>
                      </a:r>
                      <a:r>
                        <a:rPr lang="en-US" sz="1050" b="0" dirty="0" err="1">
                          <a:solidFill>
                            <a:schemeClr val="tx1"/>
                          </a:solidFill>
                          <a:effectLst/>
                        </a:rPr>
                        <a:t>ny</a:t>
                      </a:r>
                      <a:r>
                        <a:rPr lang="en-US" sz="1050" b="0" spc="-15" dirty="0" err="1">
                          <a:solidFill>
                            <a:schemeClr val="tx1"/>
                          </a:solidFill>
                          <a:effectLst/>
                        </a:rPr>
                        <a:t>a</a:t>
                      </a:r>
                      <a:r>
                        <a:rPr lang="en-US" sz="1050" b="0" dirty="0" err="1">
                          <a:solidFill>
                            <a:schemeClr val="tx1"/>
                          </a:solidFill>
                          <a:effectLst/>
                        </a:rPr>
                        <a:t>gok</a:t>
                      </a:r>
                      <a:r>
                        <a:rPr lang="en-US" sz="1050" b="0" spc="-5" dirty="0">
                          <a:solidFill>
                            <a:schemeClr val="tx1"/>
                          </a:solidFill>
                          <a:effectLst/>
                        </a:rPr>
                        <a:t> </a:t>
                      </a:r>
                      <a:r>
                        <a:rPr lang="en-US" sz="1050" b="0" dirty="0" err="1">
                          <a:solidFill>
                            <a:schemeClr val="tx1"/>
                          </a:solidFill>
                          <a:effectLst/>
                        </a:rPr>
                        <a:t>ho</a:t>
                      </a:r>
                      <a:r>
                        <a:rPr lang="en-US" sz="1050" b="0" spc="-15" dirty="0" err="1">
                          <a:solidFill>
                            <a:schemeClr val="tx1"/>
                          </a:solidFill>
                          <a:effectLst/>
                        </a:rPr>
                        <a:t>z</a:t>
                      </a:r>
                      <a:r>
                        <a:rPr lang="en-US" sz="1050" b="0" spc="5" dirty="0" err="1">
                          <a:solidFill>
                            <a:schemeClr val="tx1"/>
                          </a:solidFill>
                          <a:effectLst/>
                        </a:rPr>
                        <a:t>z</a:t>
                      </a:r>
                      <a:r>
                        <a:rPr lang="en-US" sz="1050" b="0" spc="-15" dirty="0" err="1">
                          <a:solidFill>
                            <a:schemeClr val="tx1"/>
                          </a:solidFill>
                          <a:effectLst/>
                        </a:rPr>
                        <a:t>á</a:t>
                      </a:r>
                      <a:r>
                        <a:rPr lang="en-US" sz="1050" b="0" spc="5" dirty="0" err="1">
                          <a:solidFill>
                            <a:schemeClr val="tx1"/>
                          </a:solidFill>
                          <a:effectLst/>
                        </a:rPr>
                        <a:t>a</a:t>
                      </a:r>
                      <a:r>
                        <a:rPr lang="en-US" sz="1050" b="0" spc="-25" dirty="0" err="1">
                          <a:solidFill>
                            <a:schemeClr val="tx1"/>
                          </a:solidFill>
                          <a:effectLst/>
                        </a:rPr>
                        <a:t>d</a:t>
                      </a:r>
                      <a:r>
                        <a:rPr lang="en-US" sz="1050" b="0" spc="5" dirty="0" err="1">
                          <a:solidFill>
                            <a:schemeClr val="tx1"/>
                          </a:solidFill>
                          <a:effectLst/>
                        </a:rPr>
                        <a:t>á</a:t>
                      </a:r>
                      <a:r>
                        <a:rPr lang="en-US" sz="1050" b="0" spc="-10" dirty="0" err="1">
                          <a:solidFill>
                            <a:schemeClr val="tx1"/>
                          </a:solidFill>
                          <a:effectLst/>
                        </a:rPr>
                        <a:t>s</a:t>
                      </a:r>
                      <a:r>
                        <a:rPr lang="en-US" sz="1050" b="0" dirty="0" err="1">
                          <a:solidFill>
                            <a:schemeClr val="tx1"/>
                          </a:solidFill>
                          <a:effectLst/>
                        </a:rPr>
                        <a:t>a</a:t>
                      </a:r>
                      <a:r>
                        <a:rPr lang="en-US" sz="1050" b="0" spc="15" dirty="0">
                          <a:solidFill>
                            <a:schemeClr val="tx1"/>
                          </a:solidFill>
                          <a:effectLst/>
                        </a:rPr>
                        <a:t> </a:t>
                      </a:r>
                      <a:r>
                        <a:rPr lang="en-US" sz="1050" b="0" dirty="0">
                          <a:solidFill>
                            <a:schemeClr val="tx1"/>
                          </a:solidFill>
                          <a:effectLst/>
                        </a:rPr>
                        <a:t>a </a:t>
                      </a:r>
                      <a:r>
                        <a:rPr lang="en-US" sz="1050" b="0" spc="-10" dirty="0" err="1">
                          <a:solidFill>
                            <a:schemeClr val="tx1"/>
                          </a:solidFill>
                          <a:effectLst/>
                        </a:rPr>
                        <a:t>s</a:t>
                      </a:r>
                      <a:r>
                        <a:rPr lang="en-US" sz="1050" b="0" spc="5" dirty="0" err="1">
                          <a:solidFill>
                            <a:schemeClr val="tx1"/>
                          </a:solidFill>
                          <a:effectLst/>
                        </a:rPr>
                        <a:t>zá</a:t>
                      </a:r>
                      <a:r>
                        <a:rPr lang="en-US" sz="1050" b="0" dirty="0" err="1">
                          <a:solidFill>
                            <a:schemeClr val="tx1"/>
                          </a:solidFill>
                          <a:effectLst/>
                        </a:rPr>
                        <a:t>r</a:t>
                      </a:r>
                      <a:r>
                        <a:rPr lang="en-US" sz="1050" b="0" spc="-15" dirty="0" err="1">
                          <a:solidFill>
                            <a:schemeClr val="tx1"/>
                          </a:solidFill>
                          <a:effectLst/>
                        </a:rPr>
                        <a:t>a</a:t>
                      </a:r>
                      <a:r>
                        <a:rPr lang="en-US" sz="1050" b="0" dirty="0" err="1">
                          <a:solidFill>
                            <a:schemeClr val="tx1"/>
                          </a:solidFill>
                          <a:effectLst/>
                        </a:rPr>
                        <a:t>z</a:t>
                      </a:r>
                      <a:r>
                        <a:rPr lang="en-US" sz="1050" b="0" spc="15" dirty="0">
                          <a:solidFill>
                            <a:schemeClr val="tx1"/>
                          </a:solidFill>
                          <a:effectLst/>
                        </a:rPr>
                        <a:t> </a:t>
                      </a:r>
                      <a:r>
                        <a:rPr lang="en-US" sz="1050" b="0" spc="5" dirty="0" err="1">
                          <a:solidFill>
                            <a:schemeClr val="tx1"/>
                          </a:solidFill>
                          <a:effectLst/>
                        </a:rPr>
                        <a:t>t</a:t>
                      </a:r>
                      <a:r>
                        <a:rPr lang="en-US" sz="1050" b="0" spc="-15" dirty="0" err="1">
                          <a:solidFill>
                            <a:schemeClr val="tx1"/>
                          </a:solidFill>
                          <a:effectLst/>
                        </a:rPr>
                        <a:t>a</a:t>
                      </a:r>
                      <a:r>
                        <a:rPr lang="en-US" sz="1050" b="0" dirty="0" err="1">
                          <a:solidFill>
                            <a:schemeClr val="tx1"/>
                          </a:solidFill>
                          <a:effectLst/>
                        </a:rPr>
                        <a:t>k</a:t>
                      </a:r>
                      <a:r>
                        <a:rPr lang="en-US" sz="1050" b="0" spc="5" dirty="0" err="1">
                          <a:solidFill>
                            <a:schemeClr val="tx1"/>
                          </a:solidFill>
                          <a:effectLst/>
                        </a:rPr>
                        <a:t>a</a:t>
                      </a:r>
                      <a:r>
                        <a:rPr lang="en-US" sz="1050" b="0" spc="-25" dirty="0" err="1">
                          <a:solidFill>
                            <a:schemeClr val="tx1"/>
                          </a:solidFill>
                          <a:effectLst/>
                        </a:rPr>
                        <a:t>r</a:t>
                      </a:r>
                      <a:r>
                        <a:rPr lang="en-US" sz="1050" b="0" spc="5" dirty="0" err="1">
                          <a:solidFill>
                            <a:schemeClr val="tx1"/>
                          </a:solidFill>
                          <a:effectLst/>
                        </a:rPr>
                        <a:t>m</a:t>
                      </a:r>
                      <a:r>
                        <a:rPr lang="en-US" sz="1050" b="0" spc="-15" dirty="0" err="1">
                          <a:solidFill>
                            <a:schemeClr val="tx1"/>
                          </a:solidFill>
                          <a:effectLst/>
                        </a:rPr>
                        <a:t>á</a:t>
                      </a:r>
                      <a:r>
                        <a:rPr lang="en-US" sz="1050" b="0" dirty="0" err="1">
                          <a:solidFill>
                            <a:schemeClr val="tx1"/>
                          </a:solidFill>
                          <a:effectLst/>
                        </a:rPr>
                        <a:t>nyra</a:t>
                      </a:r>
                      <a:r>
                        <a:rPr lang="en-US" sz="1050" b="0" spc="10" dirty="0">
                          <a:solidFill>
                            <a:schemeClr val="tx1"/>
                          </a:solidFill>
                          <a:effectLst/>
                        </a:rPr>
                        <a:t> </a:t>
                      </a:r>
                      <a:r>
                        <a:rPr lang="en-US" sz="1050" b="0" spc="-15" dirty="0" err="1">
                          <a:solidFill>
                            <a:schemeClr val="tx1"/>
                          </a:solidFill>
                          <a:effectLst/>
                        </a:rPr>
                        <a:t>é</a:t>
                      </a:r>
                      <a:r>
                        <a:rPr lang="en-US" sz="1050" b="0" dirty="0" err="1">
                          <a:solidFill>
                            <a:schemeClr val="tx1"/>
                          </a:solidFill>
                          <a:effectLst/>
                        </a:rPr>
                        <a:t>pü</a:t>
                      </a:r>
                      <a:r>
                        <a:rPr lang="en-US" sz="1050" b="0" spc="5" dirty="0" err="1">
                          <a:solidFill>
                            <a:schemeClr val="tx1"/>
                          </a:solidFill>
                          <a:effectLst/>
                        </a:rPr>
                        <a:t>l</a:t>
                      </a:r>
                      <a:r>
                        <a:rPr lang="en-US" sz="1050" b="0" dirty="0" err="1">
                          <a:solidFill>
                            <a:schemeClr val="tx1"/>
                          </a:solidFill>
                          <a:effectLst/>
                        </a:rPr>
                        <a:t>ő</a:t>
                      </a:r>
                      <a:r>
                        <a:rPr lang="en-US" sz="1050" b="0" spc="-5" dirty="0">
                          <a:solidFill>
                            <a:schemeClr val="tx1"/>
                          </a:solidFill>
                          <a:effectLst/>
                        </a:rPr>
                        <a:t> </a:t>
                      </a:r>
                      <a:r>
                        <a:rPr lang="en-US" sz="1050" b="0" spc="-25" dirty="0" err="1">
                          <a:solidFill>
                            <a:schemeClr val="tx1"/>
                          </a:solidFill>
                          <a:effectLst/>
                        </a:rPr>
                        <a:t>r</a:t>
                      </a:r>
                      <a:r>
                        <a:rPr lang="en-US" sz="1050" b="0" spc="5" dirty="0" err="1">
                          <a:solidFill>
                            <a:schemeClr val="tx1"/>
                          </a:solidFill>
                          <a:effectLst/>
                        </a:rPr>
                        <a:t>e</a:t>
                      </a:r>
                      <a:r>
                        <a:rPr lang="en-US" sz="1050" b="0" dirty="0" err="1">
                          <a:solidFill>
                            <a:schemeClr val="tx1"/>
                          </a:solidFill>
                          <a:effectLst/>
                        </a:rPr>
                        <a:t>nd</a:t>
                      </a:r>
                      <a:r>
                        <a:rPr lang="en-US" sz="1050" b="0" spc="-10" dirty="0" err="1">
                          <a:solidFill>
                            <a:schemeClr val="tx1"/>
                          </a:solidFill>
                          <a:effectLst/>
                        </a:rPr>
                        <a:t>s</a:t>
                      </a:r>
                      <a:r>
                        <a:rPr lang="en-US" sz="1050" b="0" spc="-15" dirty="0" err="1">
                          <a:solidFill>
                            <a:schemeClr val="tx1"/>
                          </a:solidFill>
                          <a:effectLst/>
                        </a:rPr>
                        <a:t>z</a:t>
                      </a:r>
                      <a:r>
                        <a:rPr lang="en-US" sz="1050" b="0" spc="5" dirty="0" err="1">
                          <a:solidFill>
                            <a:schemeClr val="tx1"/>
                          </a:solidFill>
                          <a:effectLst/>
                        </a:rPr>
                        <a:t>e</a:t>
                      </a:r>
                      <a:r>
                        <a:rPr lang="en-US" sz="1050" b="0" dirty="0" err="1">
                          <a:solidFill>
                            <a:schemeClr val="tx1"/>
                          </a:solidFill>
                          <a:effectLst/>
                        </a:rPr>
                        <a:t>r</a:t>
                      </a:r>
                      <a:r>
                        <a:rPr lang="en-US" sz="1050" b="0" spc="-25" dirty="0" err="1">
                          <a:solidFill>
                            <a:schemeClr val="tx1"/>
                          </a:solidFill>
                          <a:effectLst/>
                        </a:rPr>
                        <a:t>b</a:t>
                      </a:r>
                      <a:r>
                        <a:rPr lang="en-US" sz="1050" b="0" spc="5" dirty="0" err="1">
                          <a:solidFill>
                            <a:schemeClr val="tx1"/>
                          </a:solidFill>
                          <a:effectLst/>
                        </a:rPr>
                        <a:t>e</a:t>
                      </a:r>
                      <a:r>
                        <a:rPr lang="en-US" sz="1050" b="0" dirty="0" err="1">
                          <a:solidFill>
                            <a:schemeClr val="tx1"/>
                          </a:solidFill>
                          <a:effectLst/>
                        </a:rPr>
                        <a:t>n</a:t>
                      </a:r>
                      <a:r>
                        <a:rPr lang="en-US" sz="1050" b="0" dirty="0">
                          <a:solidFill>
                            <a:schemeClr val="tx1"/>
                          </a:solidFill>
                          <a:effectLst/>
                        </a:rPr>
                        <a:t>.</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06045" marR="198755" algn="just">
                        <a:spcBef>
                          <a:spcPts val="90"/>
                        </a:spcBef>
                        <a:spcAft>
                          <a:spcPts val="0"/>
                        </a:spcAft>
                      </a:pPr>
                      <a:endParaRPr lang="hu-HU" sz="1050" b="0" dirty="0">
                        <a:solidFill>
                          <a:schemeClr val="tx1"/>
                        </a:solidFill>
                        <a:effectLst/>
                      </a:endParaRPr>
                    </a:p>
                    <a:p>
                      <a:pPr marL="106045" marR="198755" algn="just">
                        <a:spcBef>
                          <a:spcPts val="90"/>
                        </a:spcBef>
                        <a:spcAft>
                          <a:spcPts val="0"/>
                        </a:spcAft>
                      </a:pPr>
                      <a:r>
                        <a:rPr lang="en-US" sz="1050" b="0" dirty="0">
                          <a:solidFill>
                            <a:schemeClr val="tx1"/>
                          </a:solidFill>
                          <a:effectLst/>
                        </a:rPr>
                        <a:t>-</a:t>
                      </a:r>
                      <a:r>
                        <a:rPr lang="en-US" sz="1050" b="0" spc="15" dirty="0">
                          <a:solidFill>
                            <a:schemeClr val="tx1"/>
                          </a:solidFill>
                          <a:effectLst/>
                        </a:rPr>
                        <a:t> </a:t>
                      </a:r>
                      <a:r>
                        <a:rPr lang="en-US" sz="1050" b="0" spc="-10" dirty="0">
                          <a:solidFill>
                            <a:schemeClr val="tx1"/>
                          </a:solidFill>
                          <a:effectLst/>
                        </a:rPr>
                        <a:t>A</a:t>
                      </a:r>
                      <a:r>
                        <a:rPr lang="en-US" sz="1050" b="0" dirty="0">
                          <a:solidFill>
                            <a:schemeClr val="tx1"/>
                          </a:solidFill>
                          <a:effectLst/>
                        </a:rPr>
                        <a:t>z</a:t>
                      </a:r>
                      <a:r>
                        <a:rPr lang="en-US" sz="1050" b="0" spc="5" dirty="0">
                          <a:solidFill>
                            <a:schemeClr val="tx1"/>
                          </a:solidFill>
                          <a:effectLst/>
                        </a:rPr>
                        <a:t> </a:t>
                      </a:r>
                      <a:r>
                        <a:rPr lang="en-US" sz="1050" b="0" spc="-15" dirty="0" err="1">
                          <a:solidFill>
                            <a:schemeClr val="tx1"/>
                          </a:solidFill>
                          <a:effectLst/>
                        </a:rPr>
                        <a:t>a</a:t>
                      </a:r>
                      <a:r>
                        <a:rPr lang="en-US" sz="1050" b="0" spc="5" dirty="0" err="1">
                          <a:solidFill>
                            <a:schemeClr val="tx1"/>
                          </a:solidFill>
                          <a:effectLst/>
                        </a:rPr>
                        <a:t>l</a:t>
                      </a:r>
                      <a:r>
                        <a:rPr lang="en-US" sz="1050" b="0" dirty="0" err="1">
                          <a:solidFill>
                            <a:schemeClr val="tx1"/>
                          </a:solidFill>
                          <a:effectLst/>
                        </a:rPr>
                        <a:t>k</a:t>
                      </a:r>
                      <a:r>
                        <a:rPr lang="en-US" sz="1050" b="0" spc="-15" dirty="0" err="1">
                          <a:solidFill>
                            <a:schemeClr val="tx1"/>
                          </a:solidFill>
                          <a:effectLst/>
                        </a:rPr>
                        <a:t>a</a:t>
                      </a:r>
                      <a:r>
                        <a:rPr lang="en-US" sz="1050" b="0" spc="5" dirty="0" err="1">
                          <a:solidFill>
                            <a:schemeClr val="tx1"/>
                          </a:solidFill>
                          <a:effectLst/>
                        </a:rPr>
                        <a:t>l</a:t>
                      </a:r>
                      <a:r>
                        <a:rPr lang="en-US" sz="1050" b="0" spc="-15" dirty="0" err="1">
                          <a:solidFill>
                            <a:schemeClr val="tx1"/>
                          </a:solidFill>
                          <a:effectLst/>
                        </a:rPr>
                        <a:t>m</a:t>
                      </a:r>
                      <a:r>
                        <a:rPr lang="en-US" sz="1050" b="0" spc="5" dirty="0" err="1">
                          <a:solidFill>
                            <a:schemeClr val="tx1"/>
                          </a:solidFill>
                          <a:effectLst/>
                        </a:rPr>
                        <a:t>a</a:t>
                      </a:r>
                      <a:r>
                        <a:rPr lang="en-US" sz="1050" b="0" spc="-15" dirty="0" err="1">
                          <a:solidFill>
                            <a:schemeClr val="tx1"/>
                          </a:solidFill>
                          <a:effectLst/>
                        </a:rPr>
                        <a:t>z</a:t>
                      </a:r>
                      <a:r>
                        <a:rPr lang="en-US" sz="1050" b="0" dirty="0" err="1">
                          <a:solidFill>
                            <a:schemeClr val="tx1"/>
                          </a:solidFill>
                          <a:effectLst/>
                        </a:rPr>
                        <a:t>o</a:t>
                      </a:r>
                      <a:r>
                        <a:rPr lang="en-US" sz="1050" b="0" spc="5" dirty="0" err="1">
                          <a:solidFill>
                            <a:schemeClr val="tx1"/>
                          </a:solidFill>
                          <a:effectLst/>
                        </a:rPr>
                        <a:t>t</a:t>
                      </a:r>
                      <a:r>
                        <a:rPr lang="en-US" sz="1050" b="0" dirty="0" err="1">
                          <a:solidFill>
                            <a:schemeClr val="tx1"/>
                          </a:solidFill>
                          <a:effectLst/>
                        </a:rPr>
                        <a:t>t</a:t>
                      </a:r>
                      <a:r>
                        <a:rPr lang="en-US" sz="1050" b="0" spc="15" dirty="0">
                          <a:solidFill>
                            <a:schemeClr val="tx1"/>
                          </a:solidFill>
                          <a:effectLst/>
                        </a:rPr>
                        <a:t> </a:t>
                      </a:r>
                      <a:r>
                        <a:rPr lang="en-US" sz="1050" b="0" dirty="0" err="1">
                          <a:solidFill>
                            <a:schemeClr val="tx1"/>
                          </a:solidFill>
                          <a:effectLst/>
                        </a:rPr>
                        <a:t>ö</a:t>
                      </a:r>
                      <a:r>
                        <a:rPr lang="en-US" sz="1050" b="0" spc="-25" dirty="0" err="1">
                          <a:solidFill>
                            <a:schemeClr val="tx1"/>
                          </a:solidFill>
                          <a:effectLst/>
                        </a:rPr>
                        <a:t>n</a:t>
                      </a:r>
                      <a:r>
                        <a:rPr lang="en-US" sz="1050" b="0" spc="5" dirty="0" err="1">
                          <a:solidFill>
                            <a:schemeClr val="tx1"/>
                          </a:solidFill>
                          <a:effectLst/>
                        </a:rPr>
                        <a:t>e</a:t>
                      </a:r>
                      <a:r>
                        <a:rPr lang="en-US" sz="1050" b="0" spc="-15" dirty="0" err="1">
                          <a:solidFill>
                            <a:schemeClr val="tx1"/>
                          </a:solidFill>
                          <a:effectLst/>
                        </a:rPr>
                        <a:t>t</a:t>
                      </a:r>
                      <a:r>
                        <a:rPr lang="en-US" sz="1050" b="0" spc="5" dirty="0" err="1">
                          <a:solidFill>
                            <a:schemeClr val="tx1"/>
                          </a:solidFill>
                          <a:effectLst/>
                        </a:rPr>
                        <a:t>et</a:t>
                      </a:r>
                      <a:r>
                        <a:rPr lang="en-US" sz="1050" b="0" dirty="0" err="1">
                          <a:solidFill>
                            <a:schemeClr val="tx1"/>
                          </a:solidFill>
                          <a:effectLst/>
                        </a:rPr>
                        <a:t>ő</a:t>
                      </a:r>
                      <a:r>
                        <a:rPr lang="en-US" sz="1050" b="0" spc="5" dirty="0">
                          <a:solidFill>
                            <a:schemeClr val="tx1"/>
                          </a:solidFill>
                          <a:effectLst/>
                        </a:rPr>
                        <a:t> </a:t>
                      </a:r>
                      <a:r>
                        <a:rPr lang="en-US" sz="1050" b="0" spc="-15" dirty="0" err="1">
                          <a:solidFill>
                            <a:schemeClr val="tx1"/>
                          </a:solidFill>
                          <a:effectLst/>
                        </a:rPr>
                        <a:t>t</a:t>
                      </a:r>
                      <a:r>
                        <a:rPr lang="en-US" sz="1050" b="0" spc="5" dirty="0" err="1">
                          <a:solidFill>
                            <a:schemeClr val="tx1"/>
                          </a:solidFill>
                          <a:effectLst/>
                        </a:rPr>
                        <a:t>a</a:t>
                      </a:r>
                      <a:r>
                        <a:rPr lang="en-US" sz="1050" b="0" spc="-25" dirty="0" err="1">
                          <a:solidFill>
                            <a:schemeClr val="tx1"/>
                          </a:solidFill>
                          <a:effectLst/>
                        </a:rPr>
                        <a:t>k</a:t>
                      </a:r>
                      <a:r>
                        <a:rPr lang="en-US" sz="1050" b="0" spc="5" dirty="0" err="1">
                          <a:solidFill>
                            <a:schemeClr val="tx1"/>
                          </a:solidFill>
                          <a:effectLst/>
                        </a:rPr>
                        <a:t>a</a:t>
                      </a:r>
                      <a:r>
                        <a:rPr lang="en-US" sz="1050" b="0" dirty="0" err="1">
                          <a:solidFill>
                            <a:schemeClr val="tx1"/>
                          </a:solidFill>
                          <a:effectLst/>
                        </a:rPr>
                        <a:t>r</a:t>
                      </a:r>
                      <a:r>
                        <a:rPr lang="en-US" sz="1050" b="0" spc="-15" dirty="0" err="1">
                          <a:solidFill>
                            <a:schemeClr val="tx1"/>
                          </a:solidFill>
                          <a:effectLst/>
                        </a:rPr>
                        <a:t>m</a:t>
                      </a:r>
                      <a:r>
                        <a:rPr lang="en-US" sz="1050" b="0" spc="5" dirty="0" err="1">
                          <a:solidFill>
                            <a:schemeClr val="tx1"/>
                          </a:solidFill>
                          <a:effectLst/>
                        </a:rPr>
                        <a:t>á</a:t>
                      </a:r>
                      <a:r>
                        <a:rPr lang="en-US" sz="1050" b="0" dirty="0" err="1">
                          <a:solidFill>
                            <a:schemeClr val="tx1"/>
                          </a:solidFill>
                          <a:effectLst/>
                        </a:rPr>
                        <a:t>ny</a:t>
                      </a:r>
                      <a:r>
                        <a:rPr lang="en-US" sz="1050" b="0" spc="-25" dirty="0" err="1">
                          <a:solidFill>
                            <a:schemeClr val="tx1"/>
                          </a:solidFill>
                          <a:effectLst/>
                        </a:rPr>
                        <a:t>o</a:t>
                      </a:r>
                      <a:r>
                        <a:rPr lang="en-US" sz="1050" b="0" spc="5" dirty="0" err="1">
                          <a:solidFill>
                            <a:schemeClr val="tx1"/>
                          </a:solidFill>
                          <a:effectLst/>
                        </a:rPr>
                        <a:t>zá</a:t>
                      </a:r>
                      <a:r>
                        <a:rPr lang="en-US" sz="1050" b="0" spc="-30" dirty="0" err="1">
                          <a:solidFill>
                            <a:schemeClr val="tx1"/>
                          </a:solidFill>
                          <a:effectLst/>
                        </a:rPr>
                        <a:t>s</a:t>
                      </a:r>
                      <a:r>
                        <a:rPr lang="en-US" sz="1050" b="0" dirty="0" err="1">
                          <a:solidFill>
                            <a:schemeClr val="tx1"/>
                          </a:solidFill>
                          <a:effectLst/>
                        </a:rPr>
                        <a:t>i</a:t>
                      </a:r>
                      <a:r>
                        <a:rPr lang="en-US" sz="1050" b="0" spc="25" dirty="0">
                          <a:solidFill>
                            <a:schemeClr val="tx1"/>
                          </a:solidFill>
                          <a:effectLst/>
                        </a:rPr>
                        <a:t> </a:t>
                      </a:r>
                      <a:r>
                        <a:rPr lang="en-US" sz="1050" b="0" spc="5" dirty="0" err="1">
                          <a:solidFill>
                            <a:schemeClr val="tx1"/>
                          </a:solidFill>
                          <a:effectLst/>
                        </a:rPr>
                        <a:t>t</a:t>
                      </a:r>
                      <a:r>
                        <a:rPr lang="en-US" sz="1050" b="0" spc="-15" dirty="0" err="1">
                          <a:solidFill>
                            <a:schemeClr val="tx1"/>
                          </a:solidFill>
                          <a:effectLst/>
                        </a:rPr>
                        <a:t>e</a:t>
                      </a:r>
                      <a:r>
                        <a:rPr lang="en-US" sz="1050" b="0" spc="5" dirty="0" err="1">
                          <a:solidFill>
                            <a:schemeClr val="tx1"/>
                          </a:solidFill>
                          <a:effectLst/>
                        </a:rPr>
                        <a:t>c</a:t>
                      </a:r>
                      <a:r>
                        <a:rPr lang="en-US" sz="1050" b="0" dirty="0" err="1">
                          <a:solidFill>
                            <a:schemeClr val="tx1"/>
                          </a:solidFill>
                          <a:effectLst/>
                        </a:rPr>
                        <a:t>hno</a:t>
                      </a:r>
                      <a:r>
                        <a:rPr lang="en-US" sz="1050" b="0" spc="-15" dirty="0" err="1">
                          <a:solidFill>
                            <a:schemeClr val="tx1"/>
                          </a:solidFill>
                          <a:effectLst/>
                        </a:rPr>
                        <a:t>l</a:t>
                      </a:r>
                      <a:r>
                        <a:rPr lang="en-US" sz="1050" b="0" dirty="0" err="1">
                          <a:solidFill>
                            <a:schemeClr val="tx1"/>
                          </a:solidFill>
                          <a:effectLst/>
                        </a:rPr>
                        <a:t>óg</a:t>
                      </a:r>
                      <a:r>
                        <a:rPr lang="en-US" sz="1050" b="0" spc="-15" dirty="0" err="1">
                          <a:solidFill>
                            <a:schemeClr val="tx1"/>
                          </a:solidFill>
                          <a:effectLst/>
                        </a:rPr>
                        <a:t>i</a:t>
                      </a:r>
                      <a:r>
                        <a:rPr lang="en-US" sz="1050" b="0" dirty="0" err="1">
                          <a:solidFill>
                            <a:schemeClr val="tx1"/>
                          </a:solidFill>
                          <a:effectLst/>
                        </a:rPr>
                        <a:t>a</a:t>
                      </a:r>
                      <a:r>
                        <a:rPr lang="en-US" sz="1050" b="0" dirty="0">
                          <a:solidFill>
                            <a:schemeClr val="tx1"/>
                          </a:solidFill>
                          <a:effectLst/>
                        </a:rPr>
                        <a:t> </a:t>
                      </a:r>
                      <a:r>
                        <a:rPr lang="en-US" sz="1050" b="0" spc="5" dirty="0" err="1">
                          <a:solidFill>
                            <a:schemeClr val="tx1"/>
                          </a:solidFill>
                          <a:effectLst/>
                        </a:rPr>
                        <a:t>me</a:t>
                      </a:r>
                      <a:r>
                        <a:rPr lang="en-US" sz="1050" b="0" spc="-25" dirty="0" err="1">
                          <a:solidFill>
                            <a:schemeClr val="tx1"/>
                          </a:solidFill>
                          <a:effectLst/>
                        </a:rPr>
                        <a:t>g</a:t>
                      </a:r>
                      <a:r>
                        <a:rPr lang="en-US" sz="1050" b="0" spc="5" dirty="0" err="1">
                          <a:solidFill>
                            <a:schemeClr val="tx1"/>
                          </a:solidFill>
                          <a:effectLst/>
                        </a:rPr>
                        <a:t>a</a:t>
                      </a:r>
                      <a:r>
                        <a:rPr lang="en-US" sz="1050" b="0" dirty="0" err="1">
                          <a:solidFill>
                            <a:schemeClr val="tx1"/>
                          </a:solidFill>
                          <a:effectLst/>
                        </a:rPr>
                        <a:t>k</a:t>
                      </a:r>
                      <a:r>
                        <a:rPr lang="en-US" sz="1050" b="0" spc="-15" dirty="0" err="1">
                          <a:solidFill>
                            <a:schemeClr val="tx1"/>
                          </a:solidFill>
                          <a:effectLst/>
                        </a:rPr>
                        <a:t>a</a:t>
                      </a:r>
                      <a:r>
                        <a:rPr lang="en-US" sz="1050" b="0" dirty="0" err="1">
                          <a:solidFill>
                            <a:schemeClr val="tx1"/>
                          </a:solidFill>
                          <a:effectLst/>
                        </a:rPr>
                        <a:t>d</a:t>
                      </a:r>
                      <a:r>
                        <a:rPr lang="en-US" sz="1050" b="0" spc="-15" dirty="0" err="1">
                          <a:solidFill>
                            <a:schemeClr val="tx1"/>
                          </a:solidFill>
                          <a:effectLst/>
                        </a:rPr>
                        <a:t>á</a:t>
                      </a:r>
                      <a:r>
                        <a:rPr lang="en-US" sz="1050" b="0" spc="5" dirty="0" err="1">
                          <a:solidFill>
                            <a:schemeClr val="tx1"/>
                          </a:solidFill>
                          <a:effectLst/>
                        </a:rPr>
                        <a:t>l</a:t>
                      </a:r>
                      <a:r>
                        <a:rPr lang="en-US" sz="1050" b="0" dirty="0" err="1">
                          <a:solidFill>
                            <a:schemeClr val="tx1"/>
                          </a:solidFill>
                          <a:effectLst/>
                        </a:rPr>
                        <a:t>yo</a:t>
                      </a:r>
                      <a:r>
                        <a:rPr lang="en-US" sz="1050" b="0" spc="-15" dirty="0" err="1">
                          <a:solidFill>
                            <a:schemeClr val="tx1"/>
                          </a:solidFill>
                          <a:effectLst/>
                        </a:rPr>
                        <a:t>z</a:t>
                      </a:r>
                      <a:r>
                        <a:rPr lang="en-US" sz="1050" b="0" spc="5" dirty="0" err="1">
                          <a:solidFill>
                            <a:schemeClr val="tx1"/>
                          </a:solidFill>
                          <a:effectLst/>
                        </a:rPr>
                        <a:t>z</a:t>
                      </a:r>
                      <a:r>
                        <a:rPr lang="en-US" sz="1050" b="0" dirty="0" err="1">
                          <a:solidFill>
                            <a:schemeClr val="tx1"/>
                          </a:solidFill>
                          <a:effectLst/>
                        </a:rPr>
                        <a:t>a</a:t>
                      </a:r>
                      <a:r>
                        <a:rPr lang="en-US" sz="1050" b="0" spc="-5" dirty="0">
                          <a:solidFill>
                            <a:schemeClr val="tx1"/>
                          </a:solidFill>
                          <a:effectLst/>
                        </a:rPr>
                        <a:t> </a:t>
                      </a:r>
                      <a:r>
                        <a:rPr lang="en-US" sz="1050" b="0" dirty="0">
                          <a:solidFill>
                            <a:schemeClr val="tx1"/>
                          </a:solidFill>
                          <a:effectLst/>
                        </a:rPr>
                        <a:t>a </a:t>
                      </a:r>
                      <a:r>
                        <a:rPr lang="en-US" sz="1050" b="0" spc="5" dirty="0" err="1">
                          <a:solidFill>
                            <a:schemeClr val="tx1"/>
                          </a:solidFill>
                          <a:effectLst/>
                        </a:rPr>
                        <a:t>ta</a:t>
                      </a:r>
                      <a:r>
                        <a:rPr lang="en-US" sz="1050" b="0" spc="-25" dirty="0" err="1">
                          <a:solidFill>
                            <a:schemeClr val="tx1"/>
                          </a:solidFill>
                          <a:effectLst/>
                        </a:rPr>
                        <a:t>k</a:t>
                      </a:r>
                      <a:r>
                        <a:rPr lang="en-US" sz="1050" b="0" spc="5" dirty="0" err="1">
                          <a:solidFill>
                            <a:schemeClr val="tx1"/>
                          </a:solidFill>
                          <a:effectLst/>
                        </a:rPr>
                        <a:t>a</a:t>
                      </a:r>
                      <a:r>
                        <a:rPr lang="en-US" sz="1050" b="0" dirty="0" err="1">
                          <a:solidFill>
                            <a:schemeClr val="tx1"/>
                          </a:solidFill>
                          <a:effectLst/>
                        </a:rPr>
                        <a:t>r</a:t>
                      </a:r>
                      <a:r>
                        <a:rPr lang="en-US" sz="1050" b="0" spc="-15" dirty="0" err="1">
                          <a:solidFill>
                            <a:schemeClr val="tx1"/>
                          </a:solidFill>
                          <a:effectLst/>
                        </a:rPr>
                        <a:t>m</a:t>
                      </a:r>
                      <a:r>
                        <a:rPr lang="en-US" sz="1050" b="0" spc="5" dirty="0" err="1">
                          <a:solidFill>
                            <a:schemeClr val="tx1"/>
                          </a:solidFill>
                          <a:effectLst/>
                        </a:rPr>
                        <a:t>á</a:t>
                      </a:r>
                      <a:r>
                        <a:rPr lang="en-US" sz="1050" b="0" dirty="0" err="1">
                          <a:solidFill>
                            <a:schemeClr val="tx1"/>
                          </a:solidFill>
                          <a:effectLst/>
                        </a:rPr>
                        <a:t>ny</a:t>
                      </a:r>
                      <a:r>
                        <a:rPr lang="en-US" sz="1050" b="0" spc="5" dirty="0">
                          <a:solidFill>
                            <a:schemeClr val="tx1"/>
                          </a:solidFill>
                          <a:effectLst/>
                        </a:rPr>
                        <a:t> </a:t>
                      </a:r>
                      <a:r>
                        <a:rPr lang="en-US" sz="1050" b="0" dirty="0" err="1">
                          <a:solidFill>
                            <a:schemeClr val="tx1"/>
                          </a:solidFill>
                          <a:effectLst/>
                        </a:rPr>
                        <a:t>k</a:t>
                      </a:r>
                      <a:r>
                        <a:rPr lang="en-US" sz="1050" b="0" spc="5" dirty="0" err="1">
                          <a:solidFill>
                            <a:schemeClr val="tx1"/>
                          </a:solidFill>
                          <a:effectLst/>
                        </a:rPr>
                        <a:t>i</a:t>
                      </a:r>
                      <a:r>
                        <a:rPr lang="en-US" sz="1050" b="0" spc="-30" dirty="0" err="1">
                          <a:solidFill>
                            <a:schemeClr val="tx1"/>
                          </a:solidFill>
                          <a:effectLst/>
                        </a:rPr>
                        <a:t>s</a:t>
                      </a:r>
                      <a:r>
                        <a:rPr lang="en-US" sz="1050" b="0" spc="5" dirty="0" err="1">
                          <a:solidFill>
                            <a:schemeClr val="tx1"/>
                          </a:solidFill>
                          <a:effectLst/>
                        </a:rPr>
                        <a:t>z</a:t>
                      </a:r>
                      <a:r>
                        <a:rPr lang="en-US" sz="1050" b="0" dirty="0" err="1">
                          <a:solidFill>
                            <a:schemeClr val="tx1"/>
                          </a:solidFill>
                          <a:effectLst/>
                        </a:rPr>
                        <a:t>óró</a:t>
                      </a:r>
                      <a:r>
                        <a:rPr lang="en-US" sz="1050" b="0" spc="-25" dirty="0" err="1">
                          <a:solidFill>
                            <a:schemeClr val="tx1"/>
                          </a:solidFill>
                          <a:effectLst/>
                        </a:rPr>
                        <a:t>d</a:t>
                      </a:r>
                      <a:r>
                        <a:rPr lang="en-US" sz="1050" b="0" spc="5" dirty="0" err="1">
                          <a:solidFill>
                            <a:schemeClr val="tx1"/>
                          </a:solidFill>
                          <a:effectLst/>
                        </a:rPr>
                        <a:t>á</a:t>
                      </a:r>
                      <a:r>
                        <a:rPr lang="en-US" sz="1050" b="0" spc="-10" dirty="0" err="1">
                          <a:solidFill>
                            <a:schemeClr val="tx1"/>
                          </a:solidFill>
                          <a:effectLst/>
                        </a:rPr>
                        <a:t>s</a:t>
                      </a:r>
                      <a:r>
                        <a:rPr lang="en-US" sz="1050" b="0" spc="-15" dirty="0" err="1">
                          <a:solidFill>
                            <a:schemeClr val="tx1"/>
                          </a:solidFill>
                          <a:effectLst/>
                        </a:rPr>
                        <a:t>á</a:t>
                      </a:r>
                      <a:r>
                        <a:rPr lang="en-US" sz="1050" b="0" spc="5" dirty="0" err="1">
                          <a:solidFill>
                            <a:schemeClr val="tx1"/>
                          </a:solidFill>
                          <a:effectLst/>
                        </a:rPr>
                        <a:t>t</a:t>
                      </a:r>
                      <a:r>
                        <a:rPr lang="en-US" sz="1050" b="0" dirty="0">
                          <a:solidFill>
                            <a:schemeClr val="tx1"/>
                          </a:solidFill>
                          <a:effectLst/>
                        </a:rPr>
                        <a:t>, </a:t>
                      </a:r>
                      <a:r>
                        <a:rPr lang="en-US" sz="1050" b="0" dirty="0" err="1">
                          <a:solidFill>
                            <a:schemeClr val="tx1"/>
                          </a:solidFill>
                          <a:effectLst/>
                        </a:rPr>
                        <a:t>v</a:t>
                      </a:r>
                      <a:r>
                        <a:rPr lang="en-US" sz="1050" b="0" spc="5" dirty="0" err="1">
                          <a:solidFill>
                            <a:schemeClr val="tx1"/>
                          </a:solidFill>
                          <a:effectLst/>
                        </a:rPr>
                        <a:t>e</a:t>
                      </a:r>
                      <a:r>
                        <a:rPr lang="en-US" sz="1050" b="0" spc="-10" dirty="0" err="1">
                          <a:solidFill>
                            <a:schemeClr val="tx1"/>
                          </a:solidFill>
                          <a:effectLst/>
                        </a:rPr>
                        <a:t>s</a:t>
                      </a:r>
                      <a:r>
                        <a:rPr lang="en-US" sz="1050" b="0" spc="5" dirty="0" err="1">
                          <a:solidFill>
                            <a:schemeClr val="tx1"/>
                          </a:solidFill>
                          <a:effectLst/>
                        </a:rPr>
                        <a:t>z</a:t>
                      </a:r>
                      <a:r>
                        <a:rPr lang="en-US" sz="1050" b="0" spc="-15" dirty="0" err="1">
                          <a:solidFill>
                            <a:schemeClr val="tx1"/>
                          </a:solidFill>
                          <a:effectLst/>
                        </a:rPr>
                        <a:t>t</a:t>
                      </a:r>
                      <a:r>
                        <a:rPr lang="en-US" sz="1050" b="0" spc="5" dirty="0" err="1">
                          <a:solidFill>
                            <a:schemeClr val="tx1"/>
                          </a:solidFill>
                          <a:effectLst/>
                        </a:rPr>
                        <a:t>e</a:t>
                      </a:r>
                      <a:r>
                        <a:rPr lang="en-US" sz="1050" b="0" spc="-10" dirty="0" err="1">
                          <a:solidFill>
                            <a:schemeClr val="tx1"/>
                          </a:solidFill>
                          <a:effectLst/>
                        </a:rPr>
                        <a:t>s</a:t>
                      </a:r>
                      <a:r>
                        <a:rPr lang="en-US" sz="1050" b="0" spc="5" dirty="0" err="1">
                          <a:solidFill>
                            <a:schemeClr val="tx1"/>
                          </a:solidFill>
                          <a:effectLst/>
                        </a:rPr>
                        <a:t>é</a:t>
                      </a:r>
                      <a:r>
                        <a:rPr lang="en-US" sz="1050" b="0" spc="-25" dirty="0" err="1">
                          <a:solidFill>
                            <a:schemeClr val="tx1"/>
                          </a:solidFill>
                          <a:effectLst/>
                        </a:rPr>
                        <a:t>g</a:t>
                      </a:r>
                      <a:r>
                        <a:rPr lang="en-US" sz="1050" b="0" spc="5" dirty="0" err="1">
                          <a:solidFill>
                            <a:schemeClr val="tx1"/>
                          </a:solidFill>
                          <a:effectLst/>
                        </a:rPr>
                        <a:t>m</a:t>
                      </a:r>
                      <a:r>
                        <a:rPr lang="en-US" sz="1050" b="0" spc="-15" dirty="0" err="1">
                          <a:solidFill>
                            <a:schemeClr val="tx1"/>
                          </a:solidFill>
                          <a:effectLst/>
                        </a:rPr>
                        <a:t>e</a:t>
                      </a:r>
                      <a:r>
                        <a:rPr lang="en-US" sz="1050" b="0" dirty="0" err="1">
                          <a:solidFill>
                            <a:schemeClr val="tx1"/>
                          </a:solidFill>
                          <a:effectLst/>
                        </a:rPr>
                        <a:t>n</a:t>
                      </a:r>
                      <a:r>
                        <a:rPr lang="en-US" sz="1050" b="0" spc="-15" dirty="0" err="1">
                          <a:solidFill>
                            <a:schemeClr val="tx1"/>
                          </a:solidFill>
                          <a:effectLst/>
                        </a:rPr>
                        <a:t>t</a:t>
                      </a:r>
                      <a:r>
                        <a:rPr lang="en-US" sz="1050" b="0" spc="5" dirty="0" err="1">
                          <a:solidFill>
                            <a:schemeClr val="tx1"/>
                          </a:solidFill>
                          <a:effectLst/>
                        </a:rPr>
                        <a:t>e</a:t>
                      </a:r>
                      <a:r>
                        <a:rPr lang="en-US" sz="1050" b="0" dirty="0" err="1">
                          <a:solidFill>
                            <a:schemeClr val="tx1"/>
                          </a:solidFill>
                          <a:effectLst/>
                        </a:rPr>
                        <a:t>s</a:t>
                      </a:r>
                      <a:r>
                        <a:rPr lang="en-US" sz="1050" b="0" spc="30" dirty="0">
                          <a:solidFill>
                            <a:schemeClr val="tx1"/>
                          </a:solidFill>
                          <a:effectLst/>
                        </a:rPr>
                        <a:t> </a:t>
                      </a:r>
                      <a:r>
                        <a:rPr lang="en-US" sz="1050" b="0" spc="-25" dirty="0" err="1">
                          <a:solidFill>
                            <a:schemeClr val="tx1"/>
                          </a:solidFill>
                          <a:effectLst/>
                        </a:rPr>
                        <a:t>f</a:t>
                      </a:r>
                      <a:r>
                        <a:rPr lang="en-US" sz="1050" b="0" spc="5" dirty="0" err="1">
                          <a:solidFill>
                            <a:schemeClr val="tx1"/>
                          </a:solidFill>
                          <a:effectLst/>
                        </a:rPr>
                        <a:t>el</a:t>
                      </a:r>
                      <a:r>
                        <a:rPr lang="en-US" sz="1050" b="0" spc="-25" dirty="0" err="1">
                          <a:solidFill>
                            <a:schemeClr val="tx1"/>
                          </a:solidFill>
                          <a:effectLst/>
                        </a:rPr>
                        <a:t>h</a:t>
                      </a:r>
                      <a:r>
                        <a:rPr lang="en-US" sz="1050" b="0" spc="5" dirty="0" err="1">
                          <a:solidFill>
                            <a:schemeClr val="tx1"/>
                          </a:solidFill>
                          <a:effectLst/>
                        </a:rPr>
                        <a:t>a</a:t>
                      </a:r>
                      <a:r>
                        <a:rPr lang="en-US" sz="1050" b="0" spc="-10" dirty="0" err="1">
                          <a:solidFill>
                            <a:schemeClr val="tx1"/>
                          </a:solidFill>
                          <a:effectLst/>
                        </a:rPr>
                        <a:t>s</a:t>
                      </a:r>
                      <a:r>
                        <a:rPr lang="en-US" sz="1050" b="0" spc="5" dirty="0" err="1">
                          <a:solidFill>
                            <a:schemeClr val="tx1"/>
                          </a:solidFill>
                          <a:effectLst/>
                        </a:rPr>
                        <a:t>z</a:t>
                      </a:r>
                      <a:r>
                        <a:rPr lang="en-US" sz="1050" b="0" spc="-25" dirty="0" err="1">
                          <a:solidFill>
                            <a:schemeClr val="tx1"/>
                          </a:solidFill>
                          <a:effectLst/>
                        </a:rPr>
                        <a:t>n</a:t>
                      </a:r>
                      <a:r>
                        <a:rPr lang="en-US" sz="1050" b="0" spc="5" dirty="0" err="1">
                          <a:solidFill>
                            <a:schemeClr val="tx1"/>
                          </a:solidFill>
                          <a:effectLst/>
                        </a:rPr>
                        <a:t>á</a:t>
                      </a:r>
                      <a:r>
                        <a:rPr lang="en-US" sz="1050" b="0" spc="-15" dirty="0" err="1">
                          <a:solidFill>
                            <a:schemeClr val="tx1"/>
                          </a:solidFill>
                          <a:effectLst/>
                        </a:rPr>
                        <a:t>l</a:t>
                      </a:r>
                      <a:r>
                        <a:rPr lang="en-US" sz="1050" b="0" spc="5" dirty="0" err="1">
                          <a:solidFill>
                            <a:schemeClr val="tx1"/>
                          </a:solidFill>
                          <a:effectLst/>
                        </a:rPr>
                        <a:t>á</a:t>
                      </a:r>
                      <a:r>
                        <a:rPr lang="en-US" sz="1050" b="0" spc="-10" dirty="0" err="1">
                          <a:solidFill>
                            <a:schemeClr val="tx1"/>
                          </a:solidFill>
                          <a:effectLst/>
                        </a:rPr>
                        <a:t>s</a:t>
                      </a:r>
                      <a:r>
                        <a:rPr lang="en-US" sz="1050" b="0" dirty="0" err="1">
                          <a:solidFill>
                            <a:schemeClr val="tx1"/>
                          </a:solidFill>
                          <a:effectLst/>
                        </a:rPr>
                        <a:t>t</a:t>
                      </a:r>
                      <a:r>
                        <a:rPr lang="en-US" sz="1050" b="0" spc="25" dirty="0">
                          <a:solidFill>
                            <a:schemeClr val="tx1"/>
                          </a:solidFill>
                          <a:effectLst/>
                        </a:rPr>
                        <a:t> </a:t>
                      </a:r>
                      <a:r>
                        <a:rPr lang="en-US" sz="1050" b="0" dirty="0" err="1">
                          <a:solidFill>
                            <a:schemeClr val="tx1"/>
                          </a:solidFill>
                          <a:effectLst/>
                        </a:rPr>
                        <a:t>b</a:t>
                      </a:r>
                      <a:r>
                        <a:rPr lang="en-US" sz="1050" b="0" spc="-15" dirty="0" err="1">
                          <a:solidFill>
                            <a:schemeClr val="tx1"/>
                          </a:solidFill>
                          <a:effectLst/>
                        </a:rPr>
                        <a:t>i</a:t>
                      </a:r>
                      <a:r>
                        <a:rPr lang="en-US" sz="1050" b="0" spc="5" dirty="0" err="1">
                          <a:solidFill>
                            <a:schemeClr val="tx1"/>
                          </a:solidFill>
                          <a:effectLst/>
                        </a:rPr>
                        <a:t>zt</a:t>
                      </a:r>
                      <a:r>
                        <a:rPr lang="en-US" sz="1050" b="0" dirty="0" err="1">
                          <a:solidFill>
                            <a:schemeClr val="tx1"/>
                          </a:solidFill>
                          <a:effectLst/>
                        </a:rPr>
                        <a:t>o</a:t>
                      </a:r>
                      <a:r>
                        <a:rPr lang="en-US" sz="1050" b="0" spc="-10" dirty="0" err="1">
                          <a:solidFill>
                            <a:schemeClr val="tx1"/>
                          </a:solidFill>
                          <a:effectLst/>
                        </a:rPr>
                        <a:t>s</a:t>
                      </a:r>
                      <a:r>
                        <a:rPr lang="en-US" sz="1050" b="0" spc="-15" dirty="0" err="1">
                          <a:solidFill>
                            <a:schemeClr val="tx1"/>
                          </a:solidFill>
                          <a:effectLst/>
                        </a:rPr>
                        <a:t>í</a:t>
                      </a:r>
                      <a:r>
                        <a:rPr lang="en-US" sz="1050" b="0" spc="5" dirty="0" err="1">
                          <a:solidFill>
                            <a:schemeClr val="tx1"/>
                          </a:solidFill>
                          <a:effectLst/>
                        </a:rPr>
                        <a:t>t</a:t>
                      </a:r>
                      <a:r>
                        <a:rPr lang="en-US" sz="1050" b="0" dirty="0">
                          <a:solidFill>
                            <a:schemeClr val="tx1"/>
                          </a:solidFill>
                          <a:effectLst/>
                        </a:rPr>
                        <a:t>.</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6239020"/>
                  </a:ext>
                </a:extLst>
              </a:tr>
              <a:tr h="1076226">
                <a:tc>
                  <a:txBody>
                    <a:bodyPr/>
                    <a:lstStyle/>
                    <a:p>
                      <a:pPr algn="just">
                        <a:lnSpc>
                          <a:spcPts val="1000"/>
                        </a:lnSpc>
                        <a:spcAft>
                          <a:spcPts val="0"/>
                        </a:spcAft>
                      </a:pPr>
                      <a:r>
                        <a:rPr lang="en-US" sz="1050" b="0" dirty="0">
                          <a:solidFill>
                            <a:schemeClr val="tx1"/>
                          </a:solidFill>
                          <a:effectLst/>
                        </a:rPr>
                        <a:t> </a:t>
                      </a:r>
                      <a:endParaRPr lang="hu-HU" sz="1050" b="0" dirty="0">
                        <a:solidFill>
                          <a:schemeClr val="tx1"/>
                        </a:solidFill>
                        <a:effectLst/>
                      </a:endParaRPr>
                    </a:p>
                    <a:p>
                      <a:pPr algn="just">
                        <a:lnSpc>
                          <a:spcPts val="1000"/>
                        </a:lnSpc>
                        <a:spcBef>
                          <a:spcPts val="15"/>
                        </a:spcBef>
                        <a:spcAft>
                          <a:spcPts val="0"/>
                        </a:spcAft>
                      </a:pPr>
                      <a:r>
                        <a:rPr lang="en-US" sz="1050" b="0" dirty="0">
                          <a:solidFill>
                            <a:schemeClr val="tx1"/>
                          </a:solidFill>
                          <a:effectLst/>
                        </a:rPr>
                        <a:t> </a:t>
                      </a:r>
                      <a:endParaRPr lang="hu-HU" sz="1050" b="0" dirty="0">
                        <a:solidFill>
                          <a:schemeClr val="tx1"/>
                        </a:solidFill>
                        <a:effectLst/>
                      </a:endParaRPr>
                    </a:p>
                    <a:p>
                      <a:pPr marL="109220" marR="304800" algn="just">
                        <a:spcAft>
                          <a:spcPts val="0"/>
                        </a:spcAft>
                      </a:pPr>
                      <a:r>
                        <a:rPr lang="en-US" sz="1050" b="0" dirty="0">
                          <a:solidFill>
                            <a:schemeClr val="tx1"/>
                          </a:solidFill>
                          <a:effectLst/>
                        </a:rPr>
                        <a:t>A</a:t>
                      </a:r>
                      <a:r>
                        <a:rPr lang="en-US" sz="1050" b="0" spc="5" dirty="0">
                          <a:solidFill>
                            <a:schemeClr val="tx1"/>
                          </a:solidFill>
                          <a:effectLst/>
                        </a:rPr>
                        <a:t> </a:t>
                      </a:r>
                      <a:r>
                        <a:rPr lang="en-US" sz="1050" b="0" dirty="0" err="1">
                          <a:solidFill>
                            <a:schemeClr val="tx1"/>
                          </a:solidFill>
                          <a:effectLst/>
                        </a:rPr>
                        <a:t>pn</a:t>
                      </a:r>
                      <a:r>
                        <a:rPr lang="en-US" sz="1050" b="0" spc="-15" dirty="0" err="1">
                          <a:solidFill>
                            <a:schemeClr val="tx1"/>
                          </a:solidFill>
                          <a:effectLst/>
                        </a:rPr>
                        <a:t>e</a:t>
                      </a:r>
                      <a:r>
                        <a:rPr lang="en-US" sz="1050" b="0" dirty="0" err="1">
                          <a:solidFill>
                            <a:schemeClr val="tx1"/>
                          </a:solidFill>
                          <a:effectLst/>
                        </a:rPr>
                        <a:t>u</a:t>
                      </a:r>
                      <a:r>
                        <a:rPr lang="en-US" sz="1050" b="0" spc="-15" dirty="0" err="1">
                          <a:solidFill>
                            <a:schemeClr val="tx1"/>
                          </a:solidFill>
                          <a:effectLst/>
                        </a:rPr>
                        <a:t>m</a:t>
                      </a:r>
                      <a:r>
                        <a:rPr lang="en-US" sz="1050" b="0" spc="5" dirty="0" err="1">
                          <a:solidFill>
                            <a:schemeClr val="tx1"/>
                          </a:solidFill>
                          <a:effectLst/>
                        </a:rPr>
                        <a:t>at</a:t>
                      </a:r>
                      <a:r>
                        <a:rPr lang="en-US" sz="1050" b="0" spc="-15" dirty="0" err="1">
                          <a:solidFill>
                            <a:schemeClr val="tx1"/>
                          </a:solidFill>
                          <a:effectLst/>
                        </a:rPr>
                        <a:t>i</a:t>
                      </a:r>
                      <a:r>
                        <a:rPr lang="en-US" sz="1050" b="0" dirty="0" err="1">
                          <a:solidFill>
                            <a:schemeClr val="tx1"/>
                          </a:solidFill>
                          <a:effectLst/>
                        </a:rPr>
                        <a:t>ku</a:t>
                      </a:r>
                      <a:r>
                        <a:rPr lang="en-US" sz="1050" b="0" spc="-10" dirty="0" err="1">
                          <a:solidFill>
                            <a:schemeClr val="tx1"/>
                          </a:solidFill>
                          <a:effectLst/>
                        </a:rPr>
                        <a:t>s</a:t>
                      </a:r>
                      <a:r>
                        <a:rPr lang="en-US" sz="1050" b="0" spc="5" dirty="0" err="1">
                          <a:solidFill>
                            <a:schemeClr val="tx1"/>
                          </a:solidFill>
                          <a:effectLst/>
                        </a:rPr>
                        <a:t>a</a:t>
                      </a:r>
                      <a:r>
                        <a:rPr lang="en-US" sz="1050" b="0" dirty="0" err="1">
                          <a:solidFill>
                            <a:schemeClr val="tx1"/>
                          </a:solidFill>
                          <a:effectLst/>
                        </a:rPr>
                        <a:t>n</a:t>
                      </a:r>
                      <a:r>
                        <a:rPr lang="en-US" sz="1050" b="0" spc="5" dirty="0">
                          <a:solidFill>
                            <a:schemeClr val="tx1"/>
                          </a:solidFill>
                          <a:effectLst/>
                        </a:rPr>
                        <a:t> </a:t>
                      </a:r>
                      <a:r>
                        <a:rPr lang="en-US" sz="1050" b="0" spc="-25" dirty="0" err="1">
                          <a:solidFill>
                            <a:schemeClr val="tx1"/>
                          </a:solidFill>
                          <a:effectLst/>
                        </a:rPr>
                        <a:t>f</a:t>
                      </a:r>
                      <a:r>
                        <a:rPr lang="en-US" sz="1050" b="0" spc="5" dirty="0" err="1">
                          <a:solidFill>
                            <a:schemeClr val="tx1"/>
                          </a:solidFill>
                          <a:effectLst/>
                        </a:rPr>
                        <a:t>el</a:t>
                      </a:r>
                      <a:r>
                        <a:rPr lang="en-US" sz="1050" b="0" spc="-15" dirty="0" err="1">
                          <a:solidFill>
                            <a:schemeClr val="tx1"/>
                          </a:solidFill>
                          <a:effectLst/>
                        </a:rPr>
                        <a:t>t</a:t>
                      </a:r>
                      <a:r>
                        <a:rPr lang="en-US" sz="1050" b="0" dirty="0" err="1">
                          <a:solidFill>
                            <a:schemeClr val="tx1"/>
                          </a:solidFill>
                          <a:effectLst/>
                        </a:rPr>
                        <a:t>ö</a:t>
                      </a:r>
                      <a:r>
                        <a:rPr lang="en-US" sz="1050" b="0" spc="5" dirty="0" err="1">
                          <a:solidFill>
                            <a:schemeClr val="tx1"/>
                          </a:solidFill>
                          <a:effectLst/>
                        </a:rPr>
                        <a:t>l</a:t>
                      </a:r>
                      <a:r>
                        <a:rPr lang="en-US" sz="1050" b="0" spc="-15" dirty="0" err="1">
                          <a:solidFill>
                            <a:schemeClr val="tx1"/>
                          </a:solidFill>
                          <a:effectLst/>
                        </a:rPr>
                        <a:t>t</a:t>
                      </a:r>
                      <a:r>
                        <a:rPr lang="en-US" sz="1050" b="0" dirty="0" err="1">
                          <a:solidFill>
                            <a:schemeClr val="tx1"/>
                          </a:solidFill>
                          <a:effectLst/>
                        </a:rPr>
                        <a:t>ö</a:t>
                      </a:r>
                      <a:r>
                        <a:rPr lang="en-US" sz="1050" b="0" spc="5" dirty="0" err="1">
                          <a:solidFill>
                            <a:schemeClr val="tx1"/>
                          </a:solidFill>
                          <a:effectLst/>
                        </a:rPr>
                        <a:t>t</a:t>
                      </a:r>
                      <a:r>
                        <a:rPr lang="en-US" sz="1050" b="0" spc="-15" dirty="0" err="1">
                          <a:solidFill>
                            <a:schemeClr val="tx1"/>
                          </a:solidFill>
                          <a:effectLst/>
                        </a:rPr>
                        <a:t>t</a:t>
                      </a:r>
                      <a:r>
                        <a:rPr lang="en-US" sz="1050" b="0" dirty="0">
                          <a:solidFill>
                            <a:schemeClr val="tx1"/>
                          </a:solidFill>
                          <a:effectLst/>
                        </a:rPr>
                        <a:t>,</a:t>
                      </a:r>
                      <a:r>
                        <a:rPr lang="en-US" sz="1050" b="0" spc="15" dirty="0">
                          <a:solidFill>
                            <a:schemeClr val="tx1"/>
                          </a:solidFill>
                          <a:effectLst/>
                        </a:rPr>
                        <a:t> </a:t>
                      </a:r>
                      <a:r>
                        <a:rPr lang="en-US" sz="1050" b="0" spc="-10" dirty="0" err="1">
                          <a:solidFill>
                            <a:schemeClr val="tx1"/>
                          </a:solidFill>
                          <a:effectLst/>
                        </a:rPr>
                        <a:t>s</a:t>
                      </a:r>
                      <a:r>
                        <a:rPr lang="en-US" sz="1050" b="0" spc="5" dirty="0" err="1">
                          <a:solidFill>
                            <a:schemeClr val="tx1"/>
                          </a:solidFill>
                          <a:effectLst/>
                        </a:rPr>
                        <a:t>zá</a:t>
                      </a:r>
                      <a:r>
                        <a:rPr lang="en-US" sz="1050" b="0" spc="-25" dirty="0" err="1">
                          <a:solidFill>
                            <a:schemeClr val="tx1"/>
                          </a:solidFill>
                          <a:effectLst/>
                        </a:rPr>
                        <a:t>r</a:t>
                      </a:r>
                      <a:r>
                        <a:rPr lang="en-US" sz="1050" b="0" spc="-15" dirty="0" err="1">
                          <a:solidFill>
                            <a:schemeClr val="tx1"/>
                          </a:solidFill>
                          <a:effectLst/>
                        </a:rPr>
                        <a:t>a</a:t>
                      </a:r>
                      <a:r>
                        <a:rPr lang="en-US" sz="1050" b="0" dirty="0" err="1">
                          <a:solidFill>
                            <a:schemeClr val="tx1"/>
                          </a:solidFill>
                          <a:effectLst/>
                        </a:rPr>
                        <a:t>z</a:t>
                      </a:r>
                      <a:r>
                        <a:rPr lang="en-US" sz="1050" b="0" spc="15" dirty="0">
                          <a:solidFill>
                            <a:schemeClr val="tx1"/>
                          </a:solidFill>
                          <a:effectLst/>
                        </a:rPr>
                        <a:t> </a:t>
                      </a:r>
                      <a:r>
                        <a:rPr lang="en-US" sz="1050" b="0" spc="5" dirty="0" err="1">
                          <a:solidFill>
                            <a:schemeClr val="tx1"/>
                          </a:solidFill>
                          <a:effectLst/>
                        </a:rPr>
                        <a:t>ta</a:t>
                      </a:r>
                      <a:r>
                        <a:rPr lang="en-US" sz="1050" b="0" spc="-25" dirty="0" err="1">
                          <a:solidFill>
                            <a:schemeClr val="tx1"/>
                          </a:solidFill>
                          <a:effectLst/>
                        </a:rPr>
                        <a:t>k</a:t>
                      </a:r>
                      <a:r>
                        <a:rPr lang="en-US" sz="1050" b="0" spc="5" dirty="0" err="1">
                          <a:solidFill>
                            <a:schemeClr val="tx1"/>
                          </a:solidFill>
                          <a:effectLst/>
                        </a:rPr>
                        <a:t>a</a:t>
                      </a:r>
                      <a:r>
                        <a:rPr lang="en-US" sz="1050" b="0" dirty="0" err="1">
                          <a:solidFill>
                            <a:schemeClr val="tx1"/>
                          </a:solidFill>
                          <a:effectLst/>
                        </a:rPr>
                        <a:t>r</a:t>
                      </a:r>
                      <a:r>
                        <a:rPr lang="en-US" sz="1050" b="0" spc="-15" dirty="0" err="1">
                          <a:solidFill>
                            <a:schemeClr val="tx1"/>
                          </a:solidFill>
                          <a:effectLst/>
                        </a:rPr>
                        <a:t>m</a:t>
                      </a:r>
                      <a:r>
                        <a:rPr lang="en-US" sz="1050" b="0" spc="5" dirty="0" err="1">
                          <a:solidFill>
                            <a:schemeClr val="tx1"/>
                          </a:solidFill>
                          <a:effectLst/>
                        </a:rPr>
                        <a:t>á</a:t>
                      </a:r>
                      <a:r>
                        <a:rPr lang="en-US" sz="1050" b="0" dirty="0" err="1">
                          <a:solidFill>
                            <a:schemeClr val="tx1"/>
                          </a:solidFill>
                          <a:effectLst/>
                        </a:rPr>
                        <a:t>n</a:t>
                      </a:r>
                      <a:r>
                        <a:rPr lang="en-US" sz="1050" b="0" spc="-25" dirty="0" err="1">
                          <a:solidFill>
                            <a:schemeClr val="tx1"/>
                          </a:solidFill>
                          <a:effectLst/>
                        </a:rPr>
                        <a:t>y</a:t>
                      </a:r>
                      <a:r>
                        <a:rPr lang="en-US" sz="1050" b="0" dirty="0" err="1">
                          <a:solidFill>
                            <a:schemeClr val="tx1"/>
                          </a:solidFill>
                          <a:effectLst/>
                        </a:rPr>
                        <a:t>t</a:t>
                      </a:r>
                      <a:r>
                        <a:rPr lang="en-US" sz="1050" b="0" dirty="0">
                          <a:solidFill>
                            <a:schemeClr val="tx1"/>
                          </a:solidFill>
                          <a:effectLst/>
                        </a:rPr>
                        <a:t> </a:t>
                      </a:r>
                      <a:r>
                        <a:rPr lang="en-US" sz="1050" b="0" spc="5" dirty="0" err="1">
                          <a:solidFill>
                            <a:schemeClr val="tx1"/>
                          </a:solidFill>
                          <a:effectLst/>
                        </a:rPr>
                        <a:t>tá</a:t>
                      </a:r>
                      <a:r>
                        <a:rPr lang="en-US" sz="1050" b="0" dirty="0" err="1">
                          <a:solidFill>
                            <a:schemeClr val="tx1"/>
                          </a:solidFill>
                          <a:effectLst/>
                        </a:rPr>
                        <a:t>r</a:t>
                      </a:r>
                      <a:r>
                        <a:rPr lang="en-US" sz="1050" b="0" spc="-25" dirty="0" err="1">
                          <a:solidFill>
                            <a:schemeClr val="tx1"/>
                          </a:solidFill>
                          <a:effectLst/>
                        </a:rPr>
                        <a:t>o</a:t>
                      </a:r>
                      <a:r>
                        <a:rPr lang="en-US" sz="1050" b="0" spc="5" dirty="0" err="1">
                          <a:solidFill>
                            <a:schemeClr val="tx1"/>
                          </a:solidFill>
                          <a:effectLst/>
                        </a:rPr>
                        <a:t>l</a:t>
                      </a:r>
                      <a:r>
                        <a:rPr lang="en-US" sz="1050" b="0" dirty="0" err="1">
                          <a:solidFill>
                            <a:schemeClr val="tx1"/>
                          </a:solidFill>
                          <a:effectLst/>
                        </a:rPr>
                        <a:t>ó</a:t>
                      </a:r>
                      <a:r>
                        <a:rPr lang="en-US" sz="1050" b="0" dirty="0">
                          <a:solidFill>
                            <a:schemeClr val="tx1"/>
                          </a:solidFill>
                          <a:effectLst/>
                        </a:rPr>
                        <a:t> </a:t>
                      </a:r>
                      <a:r>
                        <a:rPr lang="en-US" sz="1050" b="0" dirty="0" err="1">
                          <a:solidFill>
                            <a:schemeClr val="tx1"/>
                          </a:solidFill>
                          <a:effectLst/>
                        </a:rPr>
                        <a:t>b</a:t>
                      </a:r>
                      <a:r>
                        <a:rPr lang="en-US" sz="1050" b="0" spc="5" dirty="0" err="1">
                          <a:solidFill>
                            <a:schemeClr val="tx1"/>
                          </a:solidFill>
                          <a:effectLst/>
                        </a:rPr>
                        <a:t>e</a:t>
                      </a:r>
                      <a:r>
                        <a:rPr lang="en-US" sz="1050" b="0" spc="-25" dirty="0" err="1">
                          <a:solidFill>
                            <a:schemeClr val="tx1"/>
                          </a:solidFill>
                          <a:effectLst/>
                        </a:rPr>
                        <a:t>r</a:t>
                      </a:r>
                      <a:r>
                        <a:rPr lang="en-US" sz="1050" b="0" spc="5" dirty="0" err="1">
                          <a:solidFill>
                            <a:schemeClr val="tx1"/>
                          </a:solidFill>
                          <a:effectLst/>
                        </a:rPr>
                        <a:t>e</a:t>
                      </a:r>
                      <a:r>
                        <a:rPr lang="en-US" sz="1050" b="0" dirty="0" err="1">
                          <a:solidFill>
                            <a:schemeClr val="tx1"/>
                          </a:solidFill>
                          <a:effectLst/>
                        </a:rPr>
                        <a:t>n</a:t>
                      </a:r>
                      <a:r>
                        <a:rPr lang="en-US" sz="1050" b="0" spc="-25" dirty="0" err="1">
                          <a:solidFill>
                            <a:schemeClr val="tx1"/>
                          </a:solidFill>
                          <a:effectLst/>
                        </a:rPr>
                        <a:t>d</a:t>
                      </a:r>
                      <a:r>
                        <a:rPr lang="en-US" sz="1050" b="0" spc="5" dirty="0" err="1">
                          <a:solidFill>
                            <a:schemeClr val="tx1"/>
                          </a:solidFill>
                          <a:effectLst/>
                        </a:rPr>
                        <a:t>e</a:t>
                      </a:r>
                      <a:r>
                        <a:rPr lang="en-US" sz="1050" b="0" spc="-15" dirty="0" err="1">
                          <a:solidFill>
                            <a:schemeClr val="tx1"/>
                          </a:solidFill>
                          <a:effectLst/>
                        </a:rPr>
                        <a:t>z</a:t>
                      </a:r>
                      <a:r>
                        <a:rPr lang="en-US" sz="1050" b="0" spc="5" dirty="0" err="1">
                          <a:solidFill>
                            <a:schemeClr val="tx1"/>
                          </a:solidFill>
                          <a:effectLst/>
                        </a:rPr>
                        <a:t>é</a:t>
                      </a:r>
                      <a:r>
                        <a:rPr lang="en-US" sz="1050" b="0" spc="-10" dirty="0" err="1">
                          <a:solidFill>
                            <a:schemeClr val="tx1"/>
                          </a:solidFill>
                          <a:effectLst/>
                        </a:rPr>
                        <a:t>s</a:t>
                      </a:r>
                      <a:r>
                        <a:rPr lang="en-US" sz="1050" b="0" spc="20" dirty="0" err="1">
                          <a:solidFill>
                            <a:schemeClr val="tx1"/>
                          </a:solidFill>
                          <a:effectLst/>
                        </a:rPr>
                        <a:t>e</a:t>
                      </a:r>
                      <a:r>
                        <a:rPr lang="en-US" sz="1050" b="0" dirty="0" err="1">
                          <a:solidFill>
                            <a:schemeClr val="tx1"/>
                          </a:solidFill>
                          <a:effectLst/>
                        </a:rPr>
                        <a:t>k</a:t>
                      </a:r>
                      <a:r>
                        <a:rPr lang="en-US" sz="1050" b="0" spc="10" dirty="0">
                          <a:solidFill>
                            <a:schemeClr val="tx1"/>
                          </a:solidFill>
                          <a:effectLst/>
                        </a:rPr>
                        <a:t> </a:t>
                      </a:r>
                      <a:r>
                        <a:rPr lang="en-US" sz="1050" b="0" dirty="0" err="1">
                          <a:solidFill>
                            <a:schemeClr val="tx1"/>
                          </a:solidFill>
                          <a:effectLst/>
                        </a:rPr>
                        <a:t>po</a:t>
                      </a:r>
                      <a:r>
                        <a:rPr lang="en-US" sz="1050" b="0" spc="-25" dirty="0" err="1">
                          <a:solidFill>
                            <a:schemeClr val="tx1"/>
                          </a:solidFill>
                          <a:effectLst/>
                        </a:rPr>
                        <a:t>r</a:t>
                      </a:r>
                      <a:r>
                        <a:rPr lang="en-US" sz="1050" b="0" spc="5" dirty="0" err="1">
                          <a:solidFill>
                            <a:schemeClr val="tx1"/>
                          </a:solidFill>
                          <a:effectLst/>
                        </a:rPr>
                        <a:t>le</a:t>
                      </a:r>
                      <a:r>
                        <a:rPr lang="en-US" sz="1050" b="0" spc="-25" dirty="0" err="1">
                          <a:solidFill>
                            <a:schemeClr val="tx1"/>
                          </a:solidFill>
                          <a:effectLst/>
                        </a:rPr>
                        <a:t>v</a:t>
                      </a:r>
                      <a:r>
                        <a:rPr lang="en-US" sz="1050" b="0" spc="5" dirty="0" err="1">
                          <a:solidFill>
                            <a:schemeClr val="tx1"/>
                          </a:solidFill>
                          <a:effectLst/>
                        </a:rPr>
                        <a:t>á</a:t>
                      </a:r>
                      <a:r>
                        <a:rPr lang="en-US" sz="1050" b="0" spc="-15" dirty="0" err="1">
                          <a:solidFill>
                            <a:schemeClr val="tx1"/>
                          </a:solidFill>
                          <a:effectLst/>
                        </a:rPr>
                        <a:t>l</a:t>
                      </a:r>
                      <a:r>
                        <a:rPr lang="en-US" sz="1050" b="0" spc="5" dirty="0" err="1">
                          <a:solidFill>
                            <a:schemeClr val="tx1"/>
                          </a:solidFill>
                          <a:effectLst/>
                        </a:rPr>
                        <a:t>a</a:t>
                      </a:r>
                      <a:r>
                        <a:rPr lang="en-US" sz="1050" b="0" spc="-10" dirty="0" err="1">
                          <a:solidFill>
                            <a:schemeClr val="tx1"/>
                          </a:solidFill>
                          <a:effectLst/>
                        </a:rPr>
                        <a:t>s</a:t>
                      </a:r>
                      <a:r>
                        <a:rPr lang="en-US" sz="1050" b="0" spc="5" dirty="0" err="1">
                          <a:solidFill>
                            <a:schemeClr val="tx1"/>
                          </a:solidFill>
                          <a:effectLst/>
                        </a:rPr>
                        <a:t>z</a:t>
                      </a:r>
                      <a:r>
                        <a:rPr lang="en-US" sz="1050" b="0" spc="-15" dirty="0" err="1">
                          <a:solidFill>
                            <a:schemeClr val="tx1"/>
                          </a:solidFill>
                          <a:effectLst/>
                        </a:rPr>
                        <a:t>t</a:t>
                      </a:r>
                      <a:r>
                        <a:rPr lang="en-US" sz="1050" b="0" dirty="0" err="1">
                          <a:solidFill>
                            <a:schemeClr val="tx1"/>
                          </a:solidFill>
                          <a:effectLst/>
                        </a:rPr>
                        <a:t>óv</a:t>
                      </a:r>
                      <a:r>
                        <a:rPr lang="en-US" sz="1050" b="0" spc="-15" dirty="0" err="1">
                          <a:solidFill>
                            <a:schemeClr val="tx1"/>
                          </a:solidFill>
                          <a:effectLst/>
                        </a:rPr>
                        <a:t>a</a:t>
                      </a:r>
                      <a:r>
                        <a:rPr lang="en-US" sz="1050" b="0" dirty="0" err="1">
                          <a:solidFill>
                            <a:schemeClr val="tx1"/>
                          </a:solidFill>
                          <a:effectLst/>
                        </a:rPr>
                        <a:t>l</a:t>
                      </a:r>
                      <a:r>
                        <a:rPr lang="en-US" sz="1050" b="0" spc="50" dirty="0">
                          <a:solidFill>
                            <a:schemeClr val="tx1"/>
                          </a:solidFill>
                          <a:effectLst/>
                        </a:rPr>
                        <a:t> </a:t>
                      </a:r>
                      <a:r>
                        <a:rPr lang="en-US" sz="1050" b="0" spc="-25" dirty="0" err="1">
                          <a:solidFill>
                            <a:schemeClr val="tx1"/>
                          </a:solidFill>
                          <a:effectLst/>
                        </a:rPr>
                        <a:t>v</a:t>
                      </a:r>
                      <a:r>
                        <a:rPr lang="en-US" sz="1050" b="0" spc="5" dirty="0" err="1">
                          <a:solidFill>
                            <a:schemeClr val="tx1"/>
                          </a:solidFill>
                          <a:effectLst/>
                        </a:rPr>
                        <a:t>a</a:t>
                      </a:r>
                      <a:r>
                        <a:rPr lang="en-US" sz="1050" b="0" spc="-15" dirty="0" err="1">
                          <a:solidFill>
                            <a:schemeClr val="tx1"/>
                          </a:solidFill>
                          <a:effectLst/>
                        </a:rPr>
                        <a:t>l</a:t>
                      </a:r>
                      <a:r>
                        <a:rPr lang="en-US" sz="1050" b="0" dirty="0" err="1">
                          <a:solidFill>
                            <a:schemeClr val="tx1"/>
                          </a:solidFill>
                          <a:effectLst/>
                        </a:rPr>
                        <a:t>ó</a:t>
                      </a:r>
                      <a:r>
                        <a:rPr lang="en-US" sz="1050" b="0" dirty="0">
                          <a:solidFill>
                            <a:schemeClr val="tx1"/>
                          </a:solidFill>
                          <a:effectLst/>
                        </a:rPr>
                        <a:t> </a:t>
                      </a:r>
                      <a:r>
                        <a:rPr lang="en-US" sz="1050" b="0" dirty="0" err="1">
                          <a:solidFill>
                            <a:schemeClr val="tx1"/>
                          </a:solidFill>
                          <a:effectLst/>
                        </a:rPr>
                        <a:t>f</a:t>
                      </a:r>
                      <a:r>
                        <a:rPr lang="en-US" sz="1050" b="0" spc="10" dirty="0" err="1">
                          <a:solidFill>
                            <a:schemeClr val="tx1"/>
                          </a:solidFill>
                          <a:effectLst/>
                        </a:rPr>
                        <a:t>e</a:t>
                      </a:r>
                      <a:r>
                        <a:rPr lang="en-US" sz="1050" b="0" spc="5" dirty="0" err="1">
                          <a:solidFill>
                            <a:schemeClr val="tx1"/>
                          </a:solidFill>
                          <a:effectLst/>
                        </a:rPr>
                        <a:t>l</a:t>
                      </a:r>
                      <a:r>
                        <a:rPr lang="en-US" sz="1050" b="0" spc="-10" dirty="0" err="1">
                          <a:solidFill>
                            <a:schemeClr val="tx1"/>
                          </a:solidFill>
                          <a:effectLst/>
                        </a:rPr>
                        <a:t>s</a:t>
                      </a:r>
                      <a:r>
                        <a:rPr lang="en-US" sz="1050" b="0" spc="-15" dirty="0" err="1">
                          <a:solidFill>
                            <a:schemeClr val="tx1"/>
                          </a:solidFill>
                          <a:effectLst/>
                        </a:rPr>
                        <a:t>z</a:t>
                      </a:r>
                      <a:r>
                        <a:rPr lang="en-US" sz="1050" b="0" spc="5" dirty="0" err="1">
                          <a:solidFill>
                            <a:schemeClr val="tx1"/>
                          </a:solidFill>
                          <a:effectLst/>
                        </a:rPr>
                        <a:t>e</a:t>
                      </a:r>
                      <a:r>
                        <a:rPr lang="en-US" sz="1050" b="0" spc="-25" dirty="0" err="1">
                          <a:solidFill>
                            <a:schemeClr val="tx1"/>
                          </a:solidFill>
                          <a:effectLst/>
                        </a:rPr>
                        <a:t>r</a:t>
                      </a:r>
                      <a:r>
                        <a:rPr lang="en-US" sz="1050" b="0" spc="5" dirty="0" err="1">
                          <a:solidFill>
                            <a:schemeClr val="tx1"/>
                          </a:solidFill>
                          <a:effectLst/>
                        </a:rPr>
                        <a:t>elé</a:t>
                      </a:r>
                      <a:r>
                        <a:rPr lang="en-US" sz="1050" b="0" spc="-30" dirty="0" err="1">
                          <a:solidFill>
                            <a:schemeClr val="tx1"/>
                          </a:solidFill>
                          <a:effectLst/>
                        </a:rPr>
                        <a:t>s</a:t>
                      </a:r>
                      <a:r>
                        <a:rPr lang="en-US" sz="1050" b="0" spc="5" dirty="0" err="1">
                          <a:solidFill>
                            <a:schemeClr val="tx1"/>
                          </a:solidFill>
                          <a:effectLst/>
                        </a:rPr>
                        <a:t>e</a:t>
                      </a:r>
                      <a:r>
                        <a:rPr lang="en-US" sz="1050" b="0" dirty="0">
                          <a:solidFill>
                            <a:schemeClr val="tx1"/>
                          </a:solidFill>
                          <a:effectLst/>
                        </a:rPr>
                        <a:t>.</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3350" algn="just">
                        <a:spcAft>
                          <a:spcPts val="0"/>
                        </a:spcAft>
                      </a:pPr>
                      <a:endParaRPr lang="hu-HU" sz="1050" b="0" dirty="0">
                        <a:solidFill>
                          <a:schemeClr val="tx1"/>
                        </a:solidFill>
                        <a:effectLst/>
                      </a:endParaRPr>
                    </a:p>
                    <a:p>
                      <a:pPr marL="133350" algn="just">
                        <a:spcAft>
                          <a:spcPts val="0"/>
                        </a:spcAft>
                      </a:pPr>
                      <a:r>
                        <a:rPr lang="en-US" sz="1050" b="0" dirty="0">
                          <a:solidFill>
                            <a:schemeClr val="tx1"/>
                          </a:solidFill>
                          <a:effectLst/>
                        </a:rPr>
                        <a:t>-</a:t>
                      </a:r>
                      <a:r>
                        <a:rPr lang="en-US" sz="1050" b="0" spc="-10" dirty="0">
                          <a:solidFill>
                            <a:schemeClr val="tx1"/>
                          </a:solidFill>
                          <a:effectLst/>
                        </a:rPr>
                        <a:t> </a:t>
                      </a:r>
                      <a:r>
                        <a:rPr lang="en-US" sz="1050" b="0" spc="5" dirty="0" err="1">
                          <a:solidFill>
                            <a:schemeClr val="tx1"/>
                          </a:solidFill>
                          <a:effectLst/>
                        </a:rPr>
                        <a:t>Zá</a:t>
                      </a:r>
                      <a:r>
                        <a:rPr lang="en-US" sz="1050" b="0" spc="-25" dirty="0" err="1">
                          <a:solidFill>
                            <a:schemeClr val="tx1"/>
                          </a:solidFill>
                          <a:effectLst/>
                        </a:rPr>
                        <a:t>r</a:t>
                      </a:r>
                      <a:r>
                        <a:rPr lang="en-US" sz="1050" b="0" dirty="0" err="1">
                          <a:solidFill>
                            <a:schemeClr val="tx1"/>
                          </a:solidFill>
                          <a:effectLst/>
                        </a:rPr>
                        <a:t>t</a:t>
                      </a:r>
                      <a:r>
                        <a:rPr lang="en-US" sz="1050" b="0" dirty="0">
                          <a:solidFill>
                            <a:schemeClr val="tx1"/>
                          </a:solidFill>
                          <a:effectLst/>
                        </a:rPr>
                        <a:t> </a:t>
                      </a:r>
                      <a:r>
                        <a:rPr lang="en-US" sz="1050" b="0" spc="5" dirty="0" err="1">
                          <a:solidFill>
                            <a:schemeClr val="tx1"/>
                          </a:solidFill>
                          <a:effectLst/>
                        </a:rPr>
                        <a:t>t</a:t>
                      </a:r>
                      <a:r>
                        <a:rPr lang="en-US" sz="1050" b="0" spc="-15" dirty="0" err="1">
                          <a:solidFill>
                            <a:schemeClr val="tx1"/>
                          </a:solidFill>
                          <a:effectLst/>
                        </a:rPr>
                        <a:t>a</a:t>
                      </a:r>
                      <a:r>
                        <a:rPr lang="en-US" sz="1050" b="0" dirty="0" err="1">
                          <a:solidFill>
                            <a:schemeClr val="tx1"/>
                          </a:solidFill>
                          <a:effectLst/>
                        </a:rPr>
                        <a:t>r</a:t>
                      </a:r>
                      <a:r>
                        <a:rPr lang="en-US" sz="1050" b="0" spc="5" dirty="0" err="1">
                          <a:solidFill>
                            <a:schemeClr val="tx1"/>
                          </a:solidFill>
                          <a:effectLst/>
                        </a:rPr>
                        <a:t>t</a:t>
                      </a:r>
                      <a:r>
                        <a:rPr lang="en-US" sz="1050" b="0" spc="-15" dirty="0" err="1">
                          <a:solidFill>
                            <a:schemeClr val="tx1"/>
                          </a:solidFill>
                          <a:effectLst/>
                        </a:rPr>
                        <a:t>á</a:t>
                      </a:r>
                      <a:r>
                        <a:rPr lang="en-US" sz="1050" b="0" spc="5" dirty="0" err="1">
                          <a:solidFill>
                            <a:schemeClr val="tx1"/>
                          </a:solidFill>
                          <a:effectLst/>
                        </a:rPr>
                        <a:t>l</a:t>
                      </a:r>
                      <a:r>
                        <a:rPr lang="en-US" sz="1050" b="0" dirty="0" err="1">
                          <a:solidFill>
                            <a:schemeClr val="tx1"/>
                          </a:solidFill>
                          <a:effectLst/>
                        </a:rPr>
                        <a:t>yos</a:t>
                      </a:r>
                      <a:r>
                        <a:rPr lang="en-US" sz="1050" b="0" spc="-5" dirty="0">
                          <a:solidFill>
                            <a:schemeClr val="tx1"/>
                          </a:solidFill>
                          <a:effectLst/>
                        </a:rPr>
                        <a:t> </a:t>
                      </a:r>
                      <a:r>
                        <a:rPr lang="en-US" sz="1050" b="0" spc="-15" dirty="0" err="1">
                          <a:solidFill>
                            <a:schemeClr val="tx1"/>
                          </a:solidFill>
                          <a:effectLst/>
                        </a:rPr>
                        <a:t>t</a:t>
                      </a:r>
                      <a:r>
                        <a:rPr lang="en-US" sz="1050" b="0" spc="5" dirty="0" err="1">
                          <a:solidFill>
                            <a:schemeClr val="tx1"/>
                          </a:solidFill>
                          <a:effectLst/>
                        </a:rPr>
                        <a:t>e</a:t>
                      </a:r>
                      <a:r>
                        <a:rPr lang="en-US" sz="1050" b="0" dirty="0" err="1">
                          <a:solidFill>
                            <a:schemeClr val="tx1"/>
                          </a:solidFill>
                          <a:effectLst/>
                        </a:rPr>
                        <a:t>h</a:t>
                      </a:r>
                      <a:r>
                        <a:rPr lang="en-US" sz="1050" b="0" spc="5" dirty="0" err="1">
                          <a:solidFill>
                            <a:schemeClr val="tx1"/>
                          </a:solidFill>
                          <a:effectLst/>
                        </a:rPr>
                        <a:t>e</a:t>
                      </a:r>
                      <a:r>
                        <a:rPr lang="en-US" sz="1050" b="0" spc="-25" dirty="0" err="1">
                          <a:solidFill>
                            <a:schemeClr val="tx1"/>
                          </a:solidFill>
                          <a:effectLst/>
                        </a:rPr>
                        <a:t>r</a:t>
                      </a:r>
                      <a:r>
                        <a:rPr lang="en-US" sz="1050" b="0" dirty="0" err="1">
                          <a:solidFill>
                            <a:schemeClr val="tx1"/>
                          </a:solidFill>
                          <a:effectLst/>
                        </a:rPr>
                        <a:t>g</a:t>
                      </a:r>
                      <a:r>
                        <a:rPr lang="en-US" sz="1050" b="0" spc="5" dirty="0" err="1">
                          <a:solidFill>
                            <a:schemeClr val="tx1"/>
                          </a:solidFill>
                          <a:effectLst/>
                        </a:rPr>
                        <a:t>é</a:t>
                      </a:r>
                      <a:r>
                        <a:rPr lang="en-US" sz="1050" b="0" dirty="0" err="1">
                          <a:solidFill>
                            <a:schemeClr val="tx1"/>
                          </a:solidFill>
                          <a:effectLst/>
                        </a:rPr>
                        <a:t>p</a:t>
                      </a:r>
                      <a:r>
                        <a:rPr lang="en-US" sz="1050" b="0" spc="-25" dirty="0" err="1">
                          <a:solidFill>
                            <a:schemeClr val="tx1"/>
                          </a:solidFill>
                          <a:effectLst/>
                        </a:rPr>
                        <a:t>k</a:t>
                      </a:r>
                      <a:r>
                        <a:rPr lang="en-US" sz="1050" b="0" dirty="0" err="1">
                          <a:solidFill>
                            <a:schemeClr val="tx1"/>
                          </a:solidFill>
                          <a:effectLst/>
                        </a:rPr>
                        <a:t>o</a:t>
                      </a:r>
                      <a:r>
                        <a:rPr lang="en-US" sz="1050" b="0" spc="5" dirty="0" err="1">
                          <a:solidFill>
                            <a:schemeClr val="tx1"/>
                          </a:solidFill>
                          <a:effectLst/>
                        </a:rPr>
                        <a:t>c</a:t>
                      </a:r>
                      <a:r>
                        <a:rPr lang="en-US" sz="1050" b="0" spc="-10" dirty="0" err="1">
                          <a:solidFill>
                            <a:schemeClr val="tx1"/>
                          </a:solidFill>
                          <a:effectLst/>
                        </a:rPr>
                        <a:t>s</a:t>
                      </a:r>
                      <a:r>
                        <a:rPr lang="en-US" sz="1050" b="0" dirty="0" err="1">
                          <a:solidFill>
                            <a:schemeClr val="tx1"/>
                          </a:solidFill>
                          <a:effectLst/>
                        </a:rPr>
                        <a:t>i</a:t>
                      </a:r>
                      <a:r>
                        <a:rPr lang="en-US" sz="1050" b="0" spc="5" dirty="0">
                          <a:solidFill>
                            <a:schemeClr val="tx1"/>
                          </a:solidFill>
                          <a:effectLst/>
                        </a:rPr>
                        <a:t> </a:t>
                      </a:r>
                      <a:r>
                        <a:rPr lang="en-US" sz="1050" b="0" spc="-10" dirty="0" err="1">
                          <a:solidFill>
                            <a:schemeClr val="tx1"/>
                          </a:solidFill>
                          <a:effectLst/>
                        </a:rPr>
                        <a:t>s</a:t>
                      </a:r>
                      <a:r>
                        <a:rPr lang="en-US" sz="1050" b="0" spc="-15" dirty="0" err="1">
                          <a:solidFill>
                            <a:schemeClr val="tx1"/>
                          </a:solidFill>
                          <a:effectLst/>
                        </a:rPr>
                        <a:t>z</a:t>
                      </a:r>
                      <a:r>
                        <a:rPr lang="en-US" sz="1050" b="0" spc="5" dirty="0" err="1">
                          <a:solidFill>
                            <a:schemeClr val="tx1"/>
                          </a:solidFill>
                          <a:effectLst/>
                        </a:rPr>
                        <a:t>á</a:t>
                      </a:r>
                      <a:r>
                        <a:rPr lang="en-US" sz="1050" b="0" spc="-15" dirty="0" err="1">
                          <a:solidFill>
                            <a:schemeClr val="tx1"/>
                          </a:solidFill>
                          <a:effectLst/>
                        </a:rPr>
                        <a:t>l</a:t>
                      </a:r>
                      <a:r>
                        <a:rPr lang="en-US" sz="1050" b="0" spc="5" dirty="0" err="1">
                          <a:solidFill>
                            <a:schemeClr val="tx1"/>
                          </a:solidFill>
                          <a:effectLst/>
                        </a:rPr>
                        <a:t>lí</a:t>
                      </a:r>
                      <a:r>
                        <a:rPr lang="en-US" sz="1050" b="0" spc="-15" dirty="0" err="1">
                          <a:solidFill>
                            <a:schemeClr val="tx1"/>
                          </a:solidFill>
                          <a:effectLst/>
                        </a:rPr>
                        <a:t>t</a:t>
                      </a:r>
                      <a:r>
                        <a:rPr lang="en-US" sz="1050" b="0" spc="5" dirty="0" err="1">
                          <a:solidFill>
                            <a:schemeClr val="tx1"/>
                          </a:solidFill>
                          <a:effectLst/>
                        </a:rPr>
                        <a:t>j</a:t>
                      </a:r>
                      <a:r>
                        <a:rPr lang="en-US" sz="1050" b="0" dirty="0" err="1">
                          <a:solidFill>
                            <a:schemeClr val="tx1"/>
                          </a:solidFill>
                          <a:effectLst/>
                        </a:rPr>
                        <a:t>a</a:t>
                      </a:r>
                      <a:r>
                        <a:rPr lang="en-US" sz="1050" b="0" spc="25" dirty="0">
                          <a:solidFill>
                            <a:schemeClr val="tx1"/>
                          </a:solidFill>
                          <a:effectLst/>
                        </a:rPr>
                        <a:t> </a:t>
                      </a:r>
                      <a:r>
                        <a:rPr lang="en-US" sz="1050" b="0" spc="-25" dirty="0">
                          <a:solidFill>
                            <a:schemeClr val="tx1"/>
                          </a:solidFill>
                          <a:effectLst/>
                        </a:rPr>
                        <a:t>b</a:t>
                      </a:r>
                      <a:r>
                        <a:rPr lang="en-US" sz="1050" b="0" dirty="0">
                          <a:solidFill>
                            <a:schemeClr val="tx1"/>
                          </a:solidFill>
                          <a:effectLst/>
                        </a:rPr>
                        <a:t>e a </a:t>
                      </a:r>
                      <a:r>
                        <a:rPr lang="en-US" sz="1050" b="0" spc="5" dirty="0" err="1">
                          <a:solidFill>
                            <a:schemeClr val="tx1"/>
                          </a:solidFill>
                          <a:effectLst/>
                        </a:rPr>
                        <a:t>ta</a:t>
                      </a:r>
                      <a:r>
                        <a:rPr lang="en-US" sz="1050" b="0" spc="-25" dirty="0" err="1">
                          <a:solidFill>
                            <a:schemeClr val="tx1"/>
                          </a:solidFill>
                          <a:effectLst/>
                        </a:rPr>
                        <a:t>k</a:t>
                      </a:r>
                      <a:r>
                        <a:rPr lang="en-US" sz="1050" b="0" spc="5" dirty="0" err="1">
                          <a:solidFill>
                            <a:schemeClr val="tx1"/>
                          </a:solidFill>
                          <a:effectLst/>
                        </a:rPr>
                        <a:t>a</a:t>
                      </a:r>
                      <a:r>
                        <a:rPr lang="en-US" sz="1050" b="0" spc="-25" dirty="0" err="1">
                          <a:solidFill>
                            <a:schemeClr val="tx1"/>
                          </a:solidFill>
                          <a:effectLst/>
                        </a:rPr>
                        <a:t>r</a:t>
                      </a:r>
                      <a:r>
                        <a:rPr lang="en-US" sz="1050" b="0" spc="5" dirty="0" err="1">
                          <a:solidFill>
                            <a:schemeClr val="tx1"/>
                          </a:solidFill>
                          <a:effectLst/>
                        </a:rPr>
                        <a:t>má</a:t>
                      </a:r>
                      <a:r>
                        <a:rPr lang="en-US" sz="1050" b="0" dirty="0" err="1">
                          <a:solidFill>
                            <a:schemeClr val="tx1"/>
                          </a:solidFill>
                          <a:effectLst/>
                        </a:rPr>
                        <a:t>n</a:t>
                      </a:r>
                      <a:r>
                        <a:rPr lang="en-US" sz="1050" b="0" spc="-25" dirty="0" err="1">
                          <a:solidFill>
                            <a:schemeClr val="tx1"/>
                          </a:solidFill>
                          <a:effectLst/>
                        </a:rPr>
                        <a:t>y</a:t>
                      </a:r>
                      <a:r>
                        <a:rPr lang="en-US" sz="1050" b="0" spc="5" dirty="0" err="1">
                          <a:solidFill>
                            <a:schemeClr val="tx1"/>
                          </a:solidFill>
                          <a:effectLst/>
                        </a:rPr>
                        <a:t>t</a:t>
                      </a:r>
                      <a:r>
                        <a:rPr lang="en-US" sz="1050" b="0" dirty="0">
                          <a:solidFill>
                            <a:schemeClr val="tx1"/>
                          </a:solidFill>
                          <a:effectLst/>
                        </a:rPr>
                        <a:t>.</a:t>
                      </a:r>
                      <a:endParaRPr lang="hu-HU" sz="1050" b="0" dirty="0">
                        <a:solidFill>
                          <a:schemeClr val="tx1"/>
                        </a:solidFill>
                        <a:effectLst/>
                      </a:endParaRPr>
                    </a:p>
                    <a:p>
                      <a:pPr marL="99695" marR="194945" algn="just">
                        <a:spcAft>
                          <a:spcPts val="0"/>
                        </a:spcAft>
                      </a:pPr>
                      <a:r>
                        <a:rPr lang="en-US" sz="1050" b="0" dirty="0">
                          <a:solidFill>
                            <a:schemeClr val="tx1"/>
                          </a:solidFill>
                          <a:effectLst/>
                        </a:rPr>
                        <a:t>-</a:t>
                      </a:r>
                      <a:r>
                        <a:rPr lang="en-US" sz="1050" b="0" spc="15" dirty="0">
                          <a:solidFill>
                            <a:schemeClr val="tx1"/>
                          </a:solidFill>
                          <a:effectLst/>
                        </a:rPr>
                        <a:t> </a:t>
                      </a:r>
                      <a:r>
                        <a:rPr lang="en-US" sz="1050" b="0" dirty="0">
                          <a:solidFill>
                            <a:schemeClr val="tx1"/>
                          </a:solidFill>
                          <a:effectLst/>
                        </a:rPr>
                        <a:t>A</a:t>
                      </a:r>
                      <a:r>
                        <a:rPr lang="en-US" sz="1050" b="0" spc="-20" dirty="0">
                          <a:solidFill>
                            <a:schemeClr val="tx1"/>
                          </a:solidFill>
                          <a:effectLst/>
                        </a:rPr>
                        <a:t> </a:t>
                      </a:r>
                      <a:r>
                        <a:rPr lang="en-US" sz="1050" b="0" spc="5" dirty="0" err="1">
                          <a:solidFill>
                            <a:schemeClr val="tx1"/>
                          </a:solidFill>
                          <a:effectLst/>
                        </a:rPr>
                        <a:t>tá</a:t>
                      </a:r>
                      <a:r>
                        <a:rPr lang="en-US" sz="1050" b="0" dirty="0" err="1">
                          <a:solidFill>
                            <a:schemeClr val="tx1"/>
                          </a:solidFill>
                          <a:effectLst/>
                        </a:rPr>
                        <a:t>p</a:t>
                      </a:r>
                      <a:r>
                        <a:rPr lang="en-US" sz="1050" b="0" spc="-5" dirty="0">
                          <a:solidFill>
                            <a:schemeClr val="tx1"/>
                          </a:solidFill>
                          <a:effectLst/>
                        </a:rPr>
                        <a:t> </a:t>
                      </a:r>
                      <a:r>
                        <a:rPr lang="en-US" sz="1050" b="0" dirty="0" err="1">
                          <a:solidFill>
                            <a:schemeClr val="tx1"/>
                          </a:solidFill>
                          <a:effectLst/>
                        </a:rPr>
                        <a:t>p</a:t>
                      </a:r>
                      <a:r>
                        <a:rPr lang="en-US" sz="1050" b="0" spc="-25" dirty="0" err="1">
                          <a:solidFill>
                            <a:schemeClr val="tx1"/>
                          </a:solidFill>
                          <a:effectLst/>
                        </a:rPr>
                        <a:t>n</a:t>
                      </a:r>
                      <a:r>
                        <a:rPr lang="en-US" sz="1050" b="0" spc="5" dirty="0" err="1">
                          <a:solidFill>
                            <a:schemeClr val="tx1"/>
                          </a:solidFill>
                          <a:effectLst/>
                        </a:rPr>
                        <a:t>e</a:t>
                      </a:r>
                      <a:r>
                        <a:rPr lang="en-US" sz="1050" b="0" spc="-25" dirty="0" err="1">
                          <a:solidFill>
                            <a:schemeClr val="tx1"/>
                          </a:solidFill>
                          <a:effectLst/>
                        </a:rPr>
                        <a:t>u</a:t>
                      </a:r>
                      <a:r>
                        <a:rPr lang="en-US" sz="1050" b="0" spc="5" dirty="0" err="1">
                          <a:solidFill>
                            <a:schemeClr val="tx1"/>
                          </a:solidFill>
                          <a:effectLst/>
                        </a:rPr>
                        <a:t>ma</a:t>
                      </a:r>
                      <a:r>
                        <a:rPr lang="en-US" sz="1050" b="0" spc="-15" dirty="0" err="1">
                          <a:solidFill>
                            <a:schemeClr val="tx1"/>
                          </a:solidFill>
                          <a:effectLst/>
                        </a:rPr>
                        <a:t>t</a:t>
                      </a:r>
                      <a:r>
                        <a:rPr lang="en-US" sz="1050" b="0" spc="5" dirty="0" err="1">
                          <a:solidFill>
                            <a:schemeClr val="tx1"/>
                          </a:solidFill>
                          <a:effectLst/>
                        </a:rPr>
                        <a:t>i</a:t>
                      </a:r>
                      <a:r>
                        <a:rPr lang="en-US" sz="1050" b="0" dirty="0" err="1">
                          <a:solidFill>
                            <a:schemeClr val="tx1"/>
                          </a:solidFill>
                          <a:effectLst/>
                        </a:rPr>
                        <a:t>kus</a:t>
                      </a:r>
                      <a:r>
                        <a:rPr lang="en-US" sz="1050" b="0" spc="-5" dirty="0">
                          <a:solidFill>
                            <a:schemeClr val="tx1"/>
                          </a:solidFill>
                          <a:effectLst/>
                        </a:rPr>
                        <a:t> </a:t>
                      </a:r>
                      <a:r>
                        <a:rPr lang="en-US" sz="1050" b="0" dirty="0" err="1">
                          <a:solidFill>
                            <a:schemeClr val="tx1"/>
                          </a:solidFill>
                          <a:effectLst/>
                        </a:rPr>
                        <a:t>ú</a:t>
                      </a:r>
                      <a:r>
                        <a:rPr lang="en-US" sz="1050" b="0" spc="5" dirty="0" err="1">
                          <a:solidFill>
                            <a:schemeClr val="tx1"/>
                          </a:solidFill>
                          <a:effectLst/>
                        </a:rPr>
                        <a:t>t</a:t>
                      </a:r>
                      <a:r>
                        <a:rPr lang="en-US" sz="1050" b="0" spc="-25" dirty="0" err="1">
                          <a:solidFill>
                            <a:schemeClr val="tx1"/>
                          </a:solidFill>
                          <a:effectLst/>
                        </a:rPr>
                        <a:t>o</a:t>
                      </a:r>
                      <a:r>
                        <a:rPr lang="en-US" sz="1050" b="0" dirty="0" err="1">
                          <a:solidFill>
                            <a:schemeClr val="tx1"/>
                          </a:solidFill>
                          <a:effectLst/>
                        </a:rPr>
                        <a:t>n</a:t>
                      </a:r>
                      <a:r>
                        <a:rPr lang="en-US" sz="1050" b="0" spc="15" dirty="0">
                          <a:solidFill>
                            <a:schemeClr val="tx1"/>
                          </a:solidFill>
                          <a:effectLst/>
                        </a:rPr>
                        <a:t> </a:t>
                      </a:r>
                      <a:r>
                        <a:rPr lang="en-US" sz="1050" b="0" spc="-25" dirty="0" err="1">
                          <a:solidFill>
                            <a:schemeClr val="tx1"/>
                          </a:solidFill>
                          <a:effectLst/>
                        </a:rPr>
                        <a:t>k</a:t>
                      </a:r>
                      <a:r>
                        <a:rPr lang="en-US" sz="1050" b="0" spc="5" dirty="0" err="1">
                          <a:solidFill>
                            <a:schemeClr val="tx1"/>
                          </a:solidFill>
                          <a:effectLst/>
                        </a:rPr>
                        <a:t>e</a:t>
                      </a:r>
                      <a:r>
                        <a:rPr lang="en-US" sz="1050" b="0" dirty="0" err="1">
                          <a:solidFill>
                            <a:schemeClr val="tx1"/>
                          </a:solidFill>
                          <a:effectLst/>
                        </a:rPr>
                        <a:t>r</a:t>
                      </a:r>
                      <a:r>
                        <a:rPr lang="en-US" sz="1050" b="0" spc="-25" dirty="0" err="1">
                          <a:solidFill>
                            <a:schemeClr val="tx1"/>
                          </a:solidFill>
                          <a:effectLst/>
                        </a:rPr>
                        <a:t>ü</a:t>
                      </a:r>
                      <a:r>
                        <a:rPr lang="en-US" sz="1050" b="0" dirty="0" err="1">
                          <a:solidFill>
                            <a:schemeClr val="tx1"/>
                          </a:solidFill>
                          <a:effectLst/>
                        </a:rPr>
                        <a:t>l</a:t>
                      </a:r>
                      <a:r>
                        <a:rPr lang="en-US" sz="1050" b="0" dirty="0">
                          <a:solidFill>
                            <a:schemeClr val="tx1"/>
                          </a:solidFill>
                          <a:effectLst/>
                        </a:rPr>
                        <a:t> a</a:t>
                      </a:r>
                      <a:r>
                        <a:rPr lang="en-US" sz="1050" b="0" spc="25" dirty="0">
                          <a:solidFill>
                            <a:schemeClr val="tx1"/>
                          </a:solidFill>
                          <a:effectLst/>
                        </a:rPr>
                        <a:t> </a:t>
                      </a:r>
                      <a:r>
                        <a:rPr lang="en-US" sz="1050" b="0" spc="-10" dirty="0" err="1">
                          <a:solidFill>
                            <a:schemeClr val="tx1"/>
                          </a:solidFill>
                          <a:effectLst/>
                        </a:rPr>
                        <a:t>s</a:t>
                      </a:r>
                      <a:r>
                        <a:rPr lang="en-US" sz="1050" b="0" spc="-15" dirty="0" err="1">
                          <a:solidFill>
                            <a:schemeClr val="tx1"/>
                          </a:solidFill>
                          <a:effectLst/>
                        </a:rPr>
                        <a:t>i</a:t>
                      </a:r>
                      <a:r>
                        <a:rPr lang="en-US" sz="1050" b="0" spc="5" dirty="0" err="1">
                          <a:solidFill>
                            <a:schemeClr val="tx1"/>
                          </a:solidFill>
                          <a:effectLst/>
                        </a:rPr>
                        <a:t>l</a:t>
                      </a:r>
                      <a:r>
                        <a:rPr lang="en-US" sz="1050" b="0" dirty="0" err="1">
                          <a:solidFill>
                            <a:schemeClr val="tx1"/>
                          </a:solidFill>
                          <a:effectLst/>
                        </a:rPr>
                        <a:t>ók</a:t>
                      </a:r>
                      <a:r>
                        <a:rPr lang="en-US" sz="1050" b="0" spc="-25" dirty="0" err="1">
                          <a:solidFill>
                            <a:schemeClr val="tx1"/>
                          </a:solidFill>
                          <a:effectLst/>
                        </a:rPr>
                        <a:t>b</a:t>
                      </a:r>
                      <a:r>
                        <a:rPr lang="en-US" sz="1050" b="0" spc="5" dirty="0" err="1">
                          <a:solidFill>
                            <a:schemeClr val="tx1"/>
                          </a:solidFill>
                          <a:effectLst/>
                        </a:rPr>
                        <a:t>a</a:t>
                      </a:r>
                      <a:r>
                        <a:rPr lang="en-US" sz="1050" b="0" dirty="0">
                          <a:solidFill>
                            <a:schemeClr val="tx1"/>
                          </a:solidFill>
                          <a:effectLst/>
                        </a:rPr>
                        <a:t>,</a:t>
                      </a:r>
                      <a:r>
                        <a:rPr lang="en-US" sz="1050" b="0" spc="10" dirty="0">
                          <a:solidFill>
                            <a:schemeClr val="tx1"/>
                          </a:solidFill>
                          <a:effectLst/>
                        </a:rPr>
                        <a:t> </a:t>
                      </a:r>
                      <a:r>
                        <a:rPr lang="en-US" sz="1050" b="0" spc="-15" dirty="0" err="1">
                          <a:solidFill>
                            <a:schemeClr val="tx1"/>
                          </a:solidFill>
                          <a:effectLst/>
                        </a:rPr>
                        <a:t>í</a:t>
                      </a:r>
                      <a:r>
                        <a:rPr lang="en-US" sz="1050" b="0" dirty="0" err="1">
                          <a:solidFill>
                            <a:schemeClr val="tx1"/>
                          </a:solidFill>
                          <a:effectLst/>
                        </a:rPr>
                        <a:t>gy</a:t>
                      </a:r>
                      <a:r>
                        <a:rPr lang="en-US" sz="1050" b="0" spc="-5" dirty="0">
                          <a:solidFill>
                            <a:schemeClr val="tx1"/>
                          </a:solidFill>
                          <a:effectLst/>
                        </a:rPr>
                        <a:t> </a:t>
                      </a:r>
                      <a:r>
                        <a:rPr lang="en-US" sz="1050" b="0" dirty="0" err="1">
                          <a:solidFill>
                            <a:schemeClr val="tx1"/>
                          </a:solidFill>
                          <a:effectLst/>
                        </a:rPr>
                        <a:t>n</a:t>
                      </a:r>
                      <a:r>
                        <a:rPr lang="en-US" sz="1050" b="0" spc="-15" dirty="0" err="1">
                          <a:solidFill>
                            <a:schemeClr val="tx1"/>
                          </a:solidFill>
                          <a:effectLst/>
                        </a:rPr>
                        <a:t>e</a:t>
                      </a:r>
                      <a:r>
                        <a:rPr lang="en-US" sz="1050" b="0" dirty="0" err="1">
                          <a:solidFill>
                            <a:schemeClr val="tx1"/>
                          </a:solidFill>
                          <a:effectLst/>
                        </a:rPr>
                        <a:t>m</a:t>
                      </a:r>
                      <a:r>
                        <a:rPr lang="en-US" sz="1050" b="0" spc="-5" dirty="0">
                          <a:solidFill>
                            <a:schemeClr val="tx1"/>
                          </a:solidFill>
                          <a:effectLst/>
                        </a:rPr>
                        <a:t> </a:t>
                      </a:r>
                      <a:r>
                        <a:rPr lang="en-US" sz="1050" b="0" spc="5" dirty="0" err="1">
                          <a:solidFill>
                            <a:schemeClr val="tx1"/>
                          </a:solidFill>
                          <a:effectLst/>
                        </a:rPr>
                        <a:t>já</a:t>
                      </a:r>
                      <a:r>
                        <a:rPr lang="en-US" sz="1050" b="0" dirty="0" err="1">
                          <a:solidFill>
                            <a:schemeClr val="tx1"/>
                          </a:solidFill>
                          <a:effectLst/>
                        </a:rPr>
                        <a:t>r</a:t>
                      </a:r>
                      <a:r>
                        <a:rPr lang="en-US" sz="1050" b="0" dirty="0">
                          <a:solidFill>
                            <a:schemeClr val="tx1"/>
                          </a:solidFill>
                          <a:effectLst/>
                        </a:rPr>
                        <a:t> </a:t>
                      </a:r>
                      <a:r>
                        <a:rPr lang="en-US" sz="1050" b="0" dirty="0" err="1">
                          <a:solidFill>
                            <a:schemeClr val="tx1"/>
                          </a:solidFill>
                          <a:effectLst/>
                        </a:rPr>
                        <a:t>por</a:t>
                      </a:r>
                      <a:r>
                        <a:rPr lang="en-US" sz="1050" b="0" spc="-10" dirty="0" err="1">
                          <a:solidFill>
                            <a:schemeClr val="tx1"/>
                          </a:solidFill>
                          <a:effectLst/>
                        </a:rPr>
                        <a:t>s</a:t>
                      </a:r>
                      <a:r>
                        <a:rPr lang="en-US" sz="1050" b="0" spc="5" dirty="0" err="1">
                          <a:solidFill>
                            <a:schemeClr val="tx1"/>
                          </a:solidFill>
                          <a:effectLst/>
                        </a:rPr>
                        <a:t>ze</a:t>
                      </a:r>
                      <a:r>
                        <a:rPr lang="en-US" sz="1050" b="0" spc="-25" dirty="0" err="1">
                          <a:solidFill>
                            <a:schemeClr val="tx1"/>
                          </a:solidFill>
                          <a:effectLst/>
                        </a:rPr>
                        <a:t>n</a:t>
                      </a:r>
                      <a:r>
                        <a:rPr lang="en-US" sz="1050" b="0" dirty="0" err="1">
                          <a:solidFill>
                            <a:schemeClr val="tx1"/>
                          </a:solidFill>
                          <a:effectLst/>
                        </a:rPr>
                        <a:t>ny</a:t>
                      </a:r>
                      <a:r>
                        <a:rPr lang="en-US" sz="1050" b="0" spc="-15" dirty="0" err="1">
                          <a:solidFill>
                            <a:schemeClr val="tx1"/>
                          </a:solidFill>
                          <a:effectLst/>
                        </a:rPr>
                        <a:t>e</a:t>
                      </a:r>
                      <a:r>
                        <a:rPr lang="en-US" sz="1050" b="0" spc="5" dirty="0" err="1">
                          <a:solidFill>
                            <a:schemeClr val="tx1"/>
                          </a:solidFill>
                          <a:effectLst/>
                        </a:rPr>
                        <a:t>zé</a:t>
                      </a:r>
                      <a:r>
                        <a:rPr lang="en-US" sz="1050" b="0" spc="-10" dirty="0" err="1">
                          <a:solidFill>
                            <a:schemeClr val="tx1"/>
                          </a:solidFill>
                          <a:effectLst/>
                        </a:rPr>
                        <a:t>ss</a:t>
                      </a:r>
                      <a:r>
                        <a:rPr lang="en-US" sz="1050" b="0" spc="-15" dirty="0" err="1">
                          <a:solidFill>
                            <a:schemeClr val="tx1"/>
                          </a:solidFill>
                          <a:effectLst/>
                        </a:rPr>
                        <a:t>e</a:t>
                      </a:r>
                      <a:r>
                        <a:rPr lang="en-US" sz="1050" b="0" spc="5" dirty="0" err="1">
                          <a:solidFill>
                            <a:schemeClr val="tx1"/>
                          </a:solidFill>
                          <a:effectLst/>
                        </a:rPr>
                        <a:t>l</a:t>
                      </a:r>
                      <a:r>
                        <a:rPr lang="en-US" sz="1050" b="0" dirty="0">
                          <a:solidFill>
                            <a:schemeClr val="tx1"/>
                          </a:solidFill>
                          <a:effectLst/>
                        </a:rPr>
                        <a:t>.</a:t>
                      </a:r>
                      <a:endParaRPr lang="hu-HU" sz="1050" b="0" dirty="0">
                        <a:solidFill>
                          <a:schemeClr val="tx1"/>
                        </a:solidFill>
                        <a:effectLst/>
                      </a:endParaRPr>
                    </a:p>
                    <a:p>
                      <a:pPr marL="99695" marR="904875" algn="just">
                        <a:spcAft>
                          <a:spcPts val="0"/>
                        </a:spcAft>
                      </a:pPr>
                      <a:r>
                        <a:rPr lang="en-US" sz="1050" b="0" dirty="0">
                          <a:solidFill>
                            <a:schemeClr val="tx1"/>
                          </a:solidFill>
                          <a:effectLst/>
                        </a:rPr>
                        <a:t>-</a:t>
                      </a:r>
                      <a:r>
                        <a:rPr lang="en-US" sz="1050" b="0" spc="15" dirty="0">
                          <a:solidFill>
                            <a:schemeClr val="tx1"/>
                          </a:solidFill>
                          <a:effectLst/>
                        </a:rPr>
                        <a:t> </a:t>
                      </a:r>
                      <a:r>
                        <a:rPr lang="en-US" sz="1050" b="0" dirty="0">
                          <a:solidFill>
                            <a:schemeClr val="tx1"/>
                          </a:solidFill>
                          <a:effectLst/>
                        </a:rPr>
                        <a:t>A</a:t>
                      </a:r>
                      <a:r>
                        <a:rPr lang="en-US" sz="1050" b="0" spc="-20" dirty="0">
                          <a:solidFill>
                            <a:schemeClr val="tx1"/>
                          </a:solidFill>
                          <a:effectLst/>
                        </a:rPr>
                        <a:t> </a:t>
                      </a:r>
                      <a:r>
                        <a:rPr lang="en-US" sz="1050" b="0" spc="5" dirty="0" err="1">
                          <a:solidFill>
                            <a:schemeClr val="tx1"/>
                          </a:solidFill>
                          <a:effectLst/>
                        </a:rPr>
                        <a:t>t</a:t>
                      </a:r>
                      <a:r>
                        <a:rPr lang="en-US" sz="1050" b="0" spc="-15" dirty="0" err="1">
                          <a:solidFill>
                            <a:schemeClr val="tx1"/>
                          </a:solidFill>
                          <a:effectLst/>
                        </a:rPr>
                        <a:t>e</a:t>
                      </a:r>
                      <a:r>
                        <a:rPr lang="en-US" sz="1050" b="0" spc="5" dirty="0" err="1">
                          <a:solidFill>
                            <a:schemeClr val="tx1"/>
                          </a:solidFill>
                          <a:effectLst/>
                        </a:rPr>
                        <a:t>le</a:t>
                      </a:r>
                      <a:r>
                        <a:rPr lang="en-US" sz="1050" b="0" spc="-25" dirty="0" err="1">
                          <a:solidFill>
                            <a:schemeClr val="tx1"/>
                          </a:solidFill>
                          <a:effectLst/>
                        </a:rPr>
                        <a:t>p</a:t>
                      </a:r>
                      <a:r>
                        <a:rPr lang="en-US" sz="1050" b="0" spc="5" dirty="0" err="1">
                          <a:solidFill>
                            <a:schemeClr val="tx1"/>
                          </a:solidFill>
                          <a:effectLst/>
                        </a:rPr>
                        <a:t>e</a:t>
                      </a:r>
                      <a:r>
                        <a:rPr lang="en-US" sz="1050" b="0" dirty="0" err="1">
                          <a:solidFill>
                            <a:schemeClr val="tx1"/>
                          </a:solidFill>
                          <a:effectLst/>
                        </a:rPr>
                        <a:t>n</a:t>
                      </a:r>
                      <a:r>
                        <a:rPr lang="en-US" sz="1050" b="0" spc="10" dirty="0">
                          <a:solidFill>
                            <a:schemeClr val="tx1"/>
                          </a:solidFill>
                          <a:effectLst/>
                        </a:rPr>
                        <a:t> </a:t>
                      </a:r>
                      <a:r>
                        <a:rPr lang="en-US" sz="1050" b="0" spc="-15" dirty="0" err="1">
                          <a:solidFill>
                            <a:schemeClr val="tx1"/>
                          </a:solidFill>
                          <a:effectLst/>
                        </a:rPr>
                        <a:t>z</a:t>
                      </a:r>
                      <a:r>
                        <a:rPr lang="en-US" sz="1050" b="0" spc="5" dirty="0" err="1">
                          <a:solidFill>
                            <a:schemeClr val="tx1"/>
                          </a:solidFill>
                          <a:effectLst/>
                        </a:rPr>
                        <a:t>á</a:t>
                      </a:r>
                      <a:r>
                        <a:rPr lang="en-US" sz="1050" b="0" dirty="0" err="1">
                          <a:solidFill>
                            <a:schemeClr val="tx1"/>
                          </a:solidFill>
                          <a:effectLst/>
                        </a:rPr>
                        <a:t>rt</a:t>
                      </a:r>
                      <a:r>
                        <a:rPr lang="en-US" sz="1050" b="0" spc="5" dirty="0">
                          <a:solidFill>
                            <a:schemeClr val="tx1"/>
                          </a:solidFill>
                          <a:effectLst/>
                        </a:rPr>
                        <a:t> </a:t>
                      </a:r>
                      <a:r>
                        <a:rPr lang="en-US" sz="1050" b="0" dirty="0" err="1">
                          <a:solidFill>
                            <a:schemeClr val="tx1"/>
                          </a:solidFill>
                          <a:effectLst/>
                        </a:rPr>
                        <a:t>r</a:t>
                      </a:r>
                      <a:r>
                        <a:rPr lang="en-US" sz="1050" b="0" spc="10" dirty="0" err="1">
                          <a:solidFill>
                            <a:schemeClr val="tx1"/>
                          </a:solidFill>
                          <a:effectLst/>
                        </a:rPr>
                        <a:t>e</a:t>
                      </a:r>
                      <a:r>
                        <a:rPr lang="en-US" sz="1050" b="0" spc="-25" dirty="0" err="1">
                          <a:solidFill>
                            <a:schemeClr val="tx1"/>
                          </a:solidFill>
                          <a:effectLst/>
                        </a:rPr>
                        <a:t>n</a:t>
                      </a:r>
                      <a:r>
                        <a:rPr lang="en-US" sz="1050" b="0" dirty="0" err="1">
                          <a:solidFill>
                            <a:schemeClr val="tx1"/>
                          </a:solidFill>
                          <a:effectLst/>
                        </a:rPr>
                        <a:t>d</a:t>
                      </a:r>
                      <a:r>
                        <a:rPr lang="en-US" sz="1050" b="0" spc="-10" dirty="0" err="1">
                          <a:solidFill>
                            <a:schemeClr val="tx1"/>
                          </a:solidFill>
                          <a:effectLst/>
                        </a:rPr>
                        <a:t>s</a:t>
                      </a:r>
                      <a:r>
                        <a:rPr lang="en-US" sz="1050" b="0" spc="5" dirty="0" err="1">
                          <a:solidFill>
                            <a:schemeClr val="tx1"/>
                          </a:solidFill>
                          <a:effectLst/>
                        </a:rPr>
                        <a:t>z</a:t>
                      </a:r>
                      <a:r>
                        <a:rPr lang="en-US" sz="1050" b="0" spc="-15" dirty="0" err="1">
                          <a:solidFill>
                            <a:schemeClr val="tx1"/>
                          </a:solidFill>
                          <a:effectLst/>
                        </a:rPr>
                        <a:t>e</a:t>
                      </a:r>
                      <a:r>
                        <a:rPr lang="en-US" sz="1050" b="0" dirty="0" err="1">
                          <a:solidFill>
                            <a:schemeClr val="tx1"/>
                          </a:solidFill>
                          <a:effectLst/>
                        </a:rPr>
                        <a:t>rű</a:t>
                      </a:r>
                      <a:r>
                        <a:rPr lang="en-US" sz="1050" b="0" dirty="0">
                          <a:solidFill>
                            <a:schemeClr val="tx1"/>
                          </a:solidFill>
                          <a:effectLst/>
                        </a:rPr>
                        <a:t>,</a:t>
                      </a:r>
                      <a:r>
                        <a:rPr lang="en-US" sz="1050" b="0" spc="10" dirty="0">
                          <a:solidFill>
                            <a:schemeClr val="tx1"/>
                          </a:solidFill>
                          <a:effectLst/>
                        </a:rPr>
                        <a:t> </a:t>
                      </a:r>
                      <a:r>
                        <a:rPr lang="en-US" sz="1050" b="0" spc="-15" dirty="0" err="1">
                          <a:solidFill>
                            <a:schemeClr val="tx1"/>
                          </a:solidFill>
                          <a:effectLst/>
                        </a:rPr>
                        <a:t>a</a:t>
                      </a:r>
                      <a:r>
                        <a:rPr lang="en-US" sz="1050" b="0" dirty="0" err="1">
                          <a:solidFill>
                            <a:schemeClr val="tx1"/>
                          </a:solidFill>
                          <a:effectLst/>
                        </a:rPr>
                        <a:t>u</a:t>
                      </a:r>
                      <a:r>
                        <a:rPr lang="en-US" sz="1050" b="0" spc="5" dirty="0" err="1">
                          <a:solidFill>
                            <a:schemeClr val="tx1"/>
                          </a:solidFill>
                          <a:effectLst/>
                        </a:rPr>
                        <a:t>t</a:t>
                      </a:r>
                      <a:r>
                        <a:rPr lang="en-US" sz="1050" b="0" spc="-25" dirty="0" err="1">
                          <a:solidFill>
                            <a:schemeClr val="tx1"/>
                          </a:solidFill>
                          <a:effectLst/>
                        </a:rPr>
                        <a:t>o</a:t>
                      </a:r>
                      <a:r>
                        <a:rPr lang="en-US" sz="1050" b="0" spc="5" dirty="0" err="1">
                          <a:solidFill>
                            <a:schemeClr val="tx1"/>
                          </a:solidFill>
                          <a:effectLst/>
                        </a:rPr>
                        <a:t>m</a:t>
                      </a:r>
                      <a:r>
                        <a:rPr lang="en-US" sz="1050" b="0" spc="-15" dirty="0" err="1">
                          <a:solidFill>
                            <a:schemeClr val="tx1"/>
                          </a:solidFill>
                          <a:effectLst/>
                        </a:rPr>
                        <a:t>a</a:t>
                      </a:r>
                      <a:r>
                        <a:rPr lang="en-US" sz="1050" b="0" spc="5" dirty="0" err="1">
                          <a:solidFill>
                            <a:schemeClr val="tx1"/>
                          </a:solidFill>
                          <a:effectLst/>
                        </a:rPr>
                        <a:t>t</a:t>
                      </a:r>
                      <a:r>
                        <a:rPr lang="en-US" sz="1050" b="0" spc="-15" dirty="0" err="1">
                          <a:solidFill>
                            <a:schemeClr val="tx1"/>
                          </a:solidFill>
                          <a:effectLst/>
                        </a:rPr>
                        <a:t>i</a:t>
                      </a:r>
                      <a:r>
                        <a:rPr lang="en-US" sz="1050" b="0" spc="5" dirty="0" err="1">
                          <a:solidFill>
                            <a:schemeClr val="tx1"/>
                          </a:solidFill>
                          <a:effectLst/>
                        </a:rPr>
                        <a:t>z</a:t>
                      </a:r>
                      <a:r>
                        <a:rPr lang="en-US" sz="1050" b="0" spc="-15" dirty="0" err="1">
                          <a:solidFill>
                            <a:schemeClr val="tx1"/>
                          </a:solidFill>
                          <a:effectLst/>
                        </a:rPr>
                        <a:t>á</a:t>
                      </a:r>
                      <a:r>
                        <a:rPr lang="en-US" sz="1050" b="0" spc="5" dirty="0" err="1">
                          <a:solidFill>
                            <a:schemeClr val="tx1"/>
                          </a:solidFill>
                          <a:effectLst/>
                        </a:rPr>
                        <a:t>l</a:t>
                      </a:r>
                      <a:r>
                        <a:rPr lang="en-US" sz="1050" b="0" dirty="0" err="1">
                          <a:solidFill>
                            <a:schemeClr val="tx1"/>
                          </a:solidFill>
                          <a:effectLst/>
                        </a:rPr>
                        <a:t>t</a:t>
                      </a:r>
                      <a:r>
                        <a:rPr lang="en-US" sz="1050" b="0" dirty="0">
                          <a:solidFill>
                            <a:schemeClr val="tx1"/>
                          </a:solidFill>
                          <a:effectLst/>
                        </a:rPr>
                        <a:t> </a:t>
                      </a:r>
                      <a:r>
                        <a:rPr lang="en-US" sz="1050" b="0" spc="5" dirty="0" err="1">
                          <a:solidFill>
                            <a:schemeClr val="tx1"/>
                          </a:solidFill>
                          <a:effectLst/>
                        </a:rPr>
                        <a:t>ta</a:t>
                      </a:r>
                      <a:r>
                        <a:rPr lang="en-US" sz="1050" b="0" spc="-25" dirty="0" err="1">
                          <a:solidFill>
                            <a:schemeClr val="tx1"/>
                          </a:solidFill>
                          <a:effectLst/>
                        </a:rPr>
                        <a:t>k</a:t>
                      </a:r>
                      <a:r>
                        <a:rPr lang="en-US" sz="1050" b="0" spc="5" dirty="0" err="1">
                          <a:solidFill>
                            <a:schemeClr val="tx1"/>
                          </a:solidFill>
                          <a:effectLst/>
                        </a:rPr>
                        <a:t>a</a:t>
                      </a:r>
                      <a:r>
                        <a:rPr lang="en-US" sz="1050" b="0" dirty="0" err="1">
                          <a:solidFill>
                            <a:schemeClr val="tx1"/>
                          </a:solidFill>
                          <a:effectLst/>
                        </a:rPr>
                        <a:t>r</a:t>
                      </a:r>
                      <a:r>
                        <a:rPr lang="en-US" sz="1050" b="0" spc="-15" dirty="0" err="1">
                          <a:solidFill>
                            <a:schemeClr val="tx1"/>
                          </a:solidFill>
                          <a:effectLst/>
                        </a:rPr>
                        <a:t>m</a:t>
                      </a:r>
                      <a:r>
                        <a:rPr lang="en-US" sz="1050" b="0" spc="5" dirty="0" err="1">
                          <a:solidFill>
                            <a:schemeClr val="tx1"/>
                          </a:solidFill>
                          <a:effectLst/>
                        </a:rPr>
                        <a:t>á</a:t>
                      </a:r>
                      <a:r>
                        <a:rPr lang="en-US" sz="1050" b="0" dirty="0" err="1">
                          <a:solidFill>
                            <a:schemeClr val="tx1"/>
                          </a:solidFill>
                          <a:effectLst/>
                        </a:rPr>
                        <a:t>ny</a:t>
                      </a:r>
                      <a:r>
                        <a:rPr lang="en-US" sz="1050" b="0" spc="-25" dirty="0" err="1">
                          <a:solidFill>
                            <a:schemeClr val="tx1"/>
                          </a:solidFill>
                          <a:effectLst/>
                        </a:rPr>
                        <a:t>k</a:t>
                      </a:r>
                      <a:r>
                        <a:rPr lang="en-US" sz="1050" b="0" spc="5" dirty="0" err="1">
                          <a:solidFill>
                            <a:schemeClr val="tx1"/>
                          </a:solidFill>
                          <a:effectLst/>
                        </a:rPr>
                        <a:t>i</a:t>
                      </a:r>
                      <a:r>
                        <a:rPr lang="en-US" sz="1050" b="0" dirty="0" err="1">
                          <a:solidFill>
                            <a:schemeClr val="tx1"/>
                          </a:solidFill>
                          <a:effectLst/>
                        </a:rPr>
                        <a:t>o</a:t>
                      </a:r>
                      <a:r>
                        <a:rPr lang="en-US" sz="1050" b="0" spc="-10" dirty="0" err="1">
                          <a:solidFill>
                            <a:schemeClr val="tx1"/>
                          </a:solidFill>
                          <a:effectLst/>
                        </a:rPr>
                        <a:t>s</a:t>
                      </a:r>
                      <a:r>
                        <a:rPr lang="en-US" sz="1050" b="0" spc="-15" dirty="0" err="1">
                          <a:solidFill>
                            <a:schemeClr val="tx1"/>
                          </a:solidFill>
                          <a:effectLst/>
                        </a:rPr>
                        <a:t>z</a:t>
                      </a:r>
                      <a:r>
                        <a:rPr lang="en-US" sz="1050" b="0" spc="5" dirty="0" err="1">
                          <a:solidFill>
                            <a:schemeClr val="tx1"/>
                          </a:solidFill>
                          <a:effectLst/>
                        </a:rPr>
                        <a:t>tá</a:t>
                      </a:r>
                      <a:r>
                        <a:rPr lang="en-US" sz="1050" b="0" dirty="0" err="1">
                          <a:solidFill>
                            <a:schemeClr val="tx1"/>
                          </a:solidFill>
                          <a:effectLst/>
                        </a:rPr>
                        <a:t>s</a:t>
                      </a:r>
                      <a:r>
                        <a:rPr lang="en-US" sz="1050" b="0" spc="10" dirty="0">
                          <a:solidFill>
                            <a:schemeClr val="tx1"/>
                          </a:solidFill>
                          <a:effectLst/>
                        </a:rPr>
                        <a:t> </a:t>
                      </a:r>
                      <a:r>
                        <a:rPr lang="en-US" sz="1050" b="0" spc="5" dirty="0" err="1">
                          <a:solidFill>
                            <a:schemeClr val="tx1"/>
                          </a:solidFill>
                          <a:effectLst/>
                        </a:rPr>
                        <a:t>t</a:t>
                      </a:r>
                      <a:r>
                        <a:rPr lang="en-US" sz="1050" b="0" dirty="0" err="1">
                          <a:solidFill>
                            <a:schemeClr val="tx1"/>
                          </a:solidFill>
                          <a:effectLst/>
                        </a:rPr>
                        <a:t>ö</a:t>
                      </a:r>
                      <a:r>
                        <a:rPr lang="en-US" sz="1050" b="0" spc="-25" dirty="0" err="1">
                          <a:solidFill>
                            <a:schemeClr val="tx1"/>
                          </a:solidFill>
                          <a:effectLst/>
                        </a:rPr>
                        <a:t>r</a:t>
                      </a:r>
                      <a:r>
                        <a:rPr lang="en-US" sz="1050" b="0" spc="5" dirty="0" err="1">
                          <a:solidFill>
                            <a:schemeClr val="tx1"/>
                          </a:solidFill>
                          <a:effectLst/>
                        </a:rPr>
                        <a:t>té</a:t>
                      </a:r>
                      <a:r>
                        <a:rPr lang="en-US" sz="1050" b="0" spc="-25" dirty="0" err="1">
                          <a:solidFill>
                            <a:schemeClr val="tx1"/>
                          </a:solidFill>
                          <a:effectLst/>
                        </a:rPr>
                        <a:t>n</a:t>
                      </a:r>
                      <a:r>
                        <a:rPr lang="en-US" sz="1050" b="0" spc="5" dirty="0" err="1">
                          <a:solidFill>
                            <a:schemeClr val="tx1"/>
                          </a:solidFill>
                          <a:effectLst/>
                        </a:rPr>
                        <a:t>i</a:t>
                      </a:r>
                      <a:r>
                        <a:rPr lang="en-US" sz="1050" b="0" spc="-25" dirty="0" err="1">
                          <a:solidFill>
                            <a:schemeClr val="tx1"/>
                          </a:solidFill>
                          <a:effectLst/>
                        </a:rPr>
                        <a:t>k</a:t>
                      </a:r>
                      <a:r>
                        <a:rPr lang="en-US" sz="1050" b="0" dirty="0">
                          <a:solidFill>
                            <a:schemeClr val="tx1"/>
                          </a:solidFill>
                          <a:effectLst/>
                        </a:rPr>
                        <a:t>.</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2407474"/>
                  </a:ext>
                </a:extLst>
              </a:tr>
              <a:tr h="1850653">
                <a:tc>
                  <a:txBody>
                    <a:bodyPr/>
                    <a:lstStyle/>
                    <a:p>
                      <a:pPr algn="just">
                        <a:lnSpc>
                          <a:spcPts val="1000"/>
                        </a:lnSpc>
                        <a:spcAft>
                          <a:spcPts val="0"/>
                        </a:spcAft>
                      </a:pPr>
                      <a:r>
                        <a:rPr lang="en-US" sz="1050" b="0">
                          <a:solidFill>
                            <a:schemeClr val="tx1"/>
                          </a:solidFill>
                          <a:effectLst/>
                        </a:rPr>
                        <a:t> </a:t>
                      </a:r>
                      <a:endParaRPr lang="hu-HU" sz="1050" b="0">
                        <a:solidFill>
                          <a:schemeClr val="tx1"/>
                        </a:solidFill>
                        <a:effectLst/>
                      </a:endParaRPr>
                    </a:p>
                    <a:p>
                      <a:pPr algn="just">
                        <a:lnSpc>
                          <a:spcPts val="1000"/>
                        </a:lnSpc>
                        <a:spcAft>
                          <a:spcPts val="0"/>
                        </a:spcAft>
                      </a:pPr>
                      <a:r>
                        <a:rPr lang="en-US" sz="1050" b="0">
                          <a:solidFill>
                            <a:schemeClr val="tx1"/>
                          </a:solidFill>
                          <a:effectLst/>
                        </a:rPr>
                        <a:t> </a:t>
                      </a:r>
                      <a:endParaRPr lang="hu-HU" sz="1050" b="0">
                        <a:solidFill>
                          <a:schemeClr val="tx1"/>
                        </a:solidFill>
                        <a:effectLst/>
                      </a:endParaRPr>
                    </a:p>
                    <a:p>
                      <a:pPr algn="just">
                        <a:lnSpc>
                          <a:spcPts val="1400"/>
                        </a:lnSpc>
                        <a:spcBef>
                          <a:spcPts val="30"/>
                        </a:spcBef>
                        <a:spcAft>
                          <a:spcPts val="0"/>
                        </a:spcAft>
                      </a:pPr>
                      <a:r>
                        <a:rPr lang="en-US" sz="1600" b="0">
                          <a:solidFill>
                            <a:schemeClr val="tx1"/>
                          </a:solidFill>
                          <a:effectLst/>
                        </a:rPr>
                        <a:t> </a:t>
                      </a:r>
                      <a:endParaRPr lang="hu-HU" sz="1050" b="0">
                        <a:solidFill>
                          <a:schemeClr val="tx1"/>
                        </a:solidFill>
                        <a:effectLst/>
                      </a:endParaRPr>
                    </a:p>
                    <a:p>
                      <a:pPr marL="109220" marR="6985" algn="just">
                        <a:spcAft>
                          <a:spcPts val="0"/>
                        </a:spcAft>
                      </a:pPr>
                      <a:r>
                        <a:rPr lang="en-US" sz="1050" b="0">
                          <a:solidFill>
                            <a:schemeClr val="tx1"/>
                          </a:solidFill>
                          <a:effectLst/>
                        </a:rPr>
                        <a:t>A</a:t>
                      </a:r>
                      <a:r>
                        <a:rPr lang="en-US" sz="1050" b="0" spc="5">
                          <a:solidFill>
                            <a:schemeClr val="tx1"/>
                          </a:solidFill>
                          <a:effectLst/>
                        </a:rPr>
                        <a:t> </a:t>
                      </a:r>
                      <a:r>
                        <a:rPr lang="en-US" sz="1050" b="0" spc="-10">
                          <a:solidFill>
                            <a:schemeClr val="tx1"/>
                          </a:solidFill>
                          <a:effectLst/>
                        </a:rPr>
                        <a:t>s</a:t>
                      </a:r>
                      <a:r>
                        <a:rPr lang="en-US" sz="1050" b="0" spc="5">
                          <a:solidFill>
                            <a:schemeClr val="tx1"/>
                          </a:solidFill>
                          <a:effectLst/>
                        </a:rPr>
                        <a:t>z</a:t>
                      </a:r>
                      <a:r>
                        <a:rPr lang="en-US" sz="1050" b="0" spc="-15">
                          <a:solidFill>
                            <a:schemeClr val="tx1"/>
                          </a:solidFill>
                          <a:effectLst/>
                        </a:rPr>
                        <a:t>e</a:t>
                      </a:r>
                      <a:r>
                        <a:rPr lang="en-US" sz="1050" b="0" spc="5">
                          <a:solidFill>
                            <a:schemeClr val="tx1"/>
                          </a:solidFill>
                          <a:effectLst/>
                        </a:rPr>
                        <a:t>ll</a:t>
                      </a:r>
                      <a:r>
                        <a:rPr lang="en-US" sz="1050" b="0" spc="-25">
                          <a:solidFill>
                            <a:schemeClr val="tx1"/>
                          </a:solidFill>
                          <a:effectLst/>
                        </a:rPr>
                        <a:t>ő</a:t>
                      </a:r>
                      <a:r>
                        <a:rPr lang="en-US" sz="1050" b="0" spc="5">
                          <a:solidFill>
                            <a:schemeClr val="tx1"/>
                          </a:solidFill>
                          <a:effectLst/>
                        </a:rPr>
                        <a:t>z</a:t>
                      </a:r>
                      <a:r>
                        <a:rPr lang="en-US" sz="1050" b="0" spc="-15">
                          <a:solidFill>
                            <a:schemeClr val="tx1"/>
                          </a:solidFill>
                          <a:effectLst/>
                        </a:rPr>
                        <a:t>t</a:t>
                      </a:r>
                      <a:r>
                        <a:rPr lang="en-US" sz="1050" b="0" spc="5">
                          <a:solidFill>
                            <a:schemeClr val="tx1"/>
                          </a:solidFill>
                          <a:effectLst/>
                        </a:rPr>
                        <a:t>et</a:t>
                      </a:r>
                      <a:r>
                        <a:rPr lang="en-US" sz="1050" b="0">
                          <a:solidFill>
                            <a:schemeClr val="tx1"/>
                          </a:solidFill>
                          <a:effectLst/>
                        </a:rPr>
                        <a:t>ő</a:t>
                      </a:r>
                      <a:r>
                        <a:rPr lang="en-US" sz="1050" b="0" spc="-15">
                          <a:solidFill>
                            <a:schemeClr val="tx1"/>
                          </a:solidFill>
                          <a:effectLst/>
                        </a:rPr>
                        <a:t>r</a:t>
                      </a:r>
                      <a:r>
                        <a:rPr lang="en-US" sz="1050" b="0" spc="5">
                          <a:solidFill>
                            <a:schemeClr val="tx1"/>
                          </a:solidFill>
                          <a:effectLst/>
                        </a:rPr>
                        <a:t>e</a:t>
                      </a:r>
                      <a:r>
                        <a:rPr lang="en-US" sz="1050" b="0">
                          <a:solidFill>
                            <a:schemeClr val="tx1"/>
                          </a:solidFill>
                          <a:effectLst/>
                        </a:rPr>
                        <a:t>nd</a:t>
                      </a:r>
                      <a:r>
                        <a:rPr lang="en-US" sz="1050" b="0" spc="-30">
                          <a:solidFill>
                            <a:schemeClr val="tx1"/>
                          </a:solidFill>
                          <a:effectLst/>
                        </a:rPr>
                        <a:t>s</a:t>
                      </a:r>
                      <a:r>
                        <a:rPr lang="en-US" sz="1050" b="0" spc="5">
                          <a:solidFill>
                            <a:schemeClr val="tx1"/>
                          </a:solidFill>
                          <a:effectLst/>
                        </a:rPr>
                        <a:t>ze</a:t>
                      </a:r>
                      <a:r>
                        <a:rPr lang="en-US" sz="1050" b="0">
                          <a:solidFill>
                            <a:schemeClr val="tx1"/>
                          </a:solidFill>
                          <a:effectLst/>
                        </a:rPr>
                        <a:t>r</a:t>
                      </a:r>
                      <a:r>
                        <a:rPr lang="en-US" sz="1050" b="0" spc="30">
                          <a:solidFill>
                            <a:schemeClr val="tx1"/>
                          </a:solidFill>
                          <a:effectLst/>
                        </a:rPr>
                        <a:t> </a:t>
                      </a:r>
                      <a:r>
                        <a:rPr lang="en-US" sz="1050" b="0">
                          <a:solidFill>
                            <a:schemeClr val="tx1"/>
                          </a:solidFill>
                          <a:effectLst/>
                        </a:rPr>
                        <a:t>o</a:t>
                      </a:r>
                      <a:r>
                        <a:rPr lang="en-US" sz="1050" b="0" spc="-15">
                          <a:solidFill>
                            <a:schemeClr val="tx1"/>
                          </a:solidFill>
                          <a:effectLst/>
                        </a:rPr>
                        <a:t>l</a:t>
                      </a:r>
                      <a:r>
                        <a:rPr lang="en-US" sz="1050" b="0">
                          <a:solidFill>
                            <a:schemeClr val="tx1"/>
                          </a:solidFill>
                          <a:effectLst/>
                        </a:rPr>
                        <a:t>y</a:t>
                      </a:r>
                      <a:r>
                        <a:rPr lang="en-US" sz="1050" b="0" spc="-10">
                          <a:solidFill>
                            <a:schemeClr val="tx1"/>
                          </a:solidFill>
                          <a:effectLst/>
                        </a:rPr>
                        <a:t> </a:t>
                      </a:r>
                      <a:r>
                        <a:rPr lang="en-US" sz="1050" b="0" spc="5">
                          <a:solidFill>
                            <a:schemeClr val="tx1"/>
                          </a:solidFill>
                          <a:effectLst/>
                        </a:rPr>
                        <a:t>m</a:t>
                      </a:r>
                      <a:r>
                        <a:rPr lang="en-US" sz="1050" b="0">
                          <a:solidFill>
                            <a:schemeClr val="tx1"/>
                          </a:solidFill>
                          <a:effectLst/>
                        </a:rPr>
                        <a:t>ódon</a:t>
                      </a:r>
                      <a:r>
                        <a:rPr lang="en-US" sz="1050" b="0" spc="-10">
                          <a:solidFill>
                            <a:schemeClr val="tx1"/>
                          </a:solidFill>
                          <a:effectLst/>
                        </a:rPr>
                        <a:t> </a:t>
                      </a:r>
                      <a:r>
                        <a:rPr lang="en-US" sz="1050" b="0" spc="-15">
                          <a:solidFill>
                            <a:schemeClr val="tx1"/>
                          </a:solidFill>
                          <a:effectLst/>
                        </a:rPr>
                        <a:t>t</a:t>
                      </a:r>
                      <a:r>
                        <a:rPr lang="en-US" sz="1050" b="0">
                          <a:solidFill>
                            <a:schemeClr val="tx1"/>
                          </a:solidFill>
                          <a:effectLst/>
                        </a:rPr>
                        <a:t>ör</a:t>
                      </a:r>
                      <a:r>
                        <a:rPr lang="en-US" sz="1050" b="0" spc="-15">
                          <a:solidFill>
                            <a:schemeClr val="tx1"/>
                          </a:solidFill>
                          <a:effectLst/>
                        </a:rPr>
                        <a:t>t</a:t>
                      </a:r>
                      <a:r>
                        <a:rPr lang="en-US" sz="1050" b="0" spc="5">
                          <a:solidFill>
                            <a:schemeClr val="tx1"/>
                          </a:solidFill>
                          <a:effectLst/>
                        </a:rPr>
                        <a:t>é</a:t>
                      </a:r>
                      <a:r>
                        <a:rPr lang="en-US" sz="1050" b="0">
                          <a:solidFill>
                            <a:schemeClr val="tx1"/>
                          </a:solidFill>
                          <a:effectLst/>
                        </a:rPr>
                        <a:t>nő</a:t>
                      </a:r>
                      <a:r>
                        <a:rPr lang="en-US" sz="1050" b="0" spc="10">
                          <a:solidFill>
                            <a:schemeClr val="tx1"/>
                          </a:solidFill>
                          <a:effectLst/>
                        </a:rPr>
                        <a:t> </a:t>
                      </a:r>
                      <a:r>
                        <a:rPr lang="en-US" sz="1050" b="0">
                          <a:solidFill>
                            <a:schemeClr val="tx1"/>
                          </a:solidFill>
                          <a:effectLst/>
                        </a:rPr>
                        <a:t>k</a:t>
                      </a:r>
                      <a:r>
                        <a:rPr lang="en-US" sz="1050" b="0" spc="-15">
                          <a:solidFill>
                            <a:schemeClr val="tx1"/>
                          </a:solidFill>
                          <a:effectLst/>
                        </a:rPr>
                        <a:t>i</a:t>
                      </a:r>
                      <a:r>
                        <a:rPr lang="en-US" sz="1050" b="0" spc="5">
                          <a:solidFill>
                            <a:schemeClr val="tx1"/>
                          </a:solidFill>
                          <a:effectLst/>
                        </a:rPr>
                        <a:t>a</a:t>
                      </a:r>
                      <a:r>
                        <a:rPr lang="en-US" sz="1050" b="0" spc="-15">
                          <a:solidFill>
                            <a:schemeClr val="tx1"/>
                          </a:solidFill>
                          <a:effectLst/>
                        </a:rPr>
                        <a:t>l</a:t>
                      </a:r>
                      <a:r>
                        <a:rPr lang="en-US" sz="1050" b="0" spc="5">
                          <a:solidFill>
                            <a:schemeClr val="tx1"/>
                          </a:solidFill>
                          <a:effectLst/>
                        </a:rPr>
                        <a:t>a</a:t>
                      </a:r>
                      <a:r>
                        <a:rPr lang="en-US" sz="1050" b="0">
                          <a:solidFill>
                            <a:schemeClr val="tx1"/>
                          </a:solidFill>
                          <a:effectLst/>
                        </a:rPr>
                        <a:t>k</a:t>
                      </a:r>
                      <a:r>
                        <a:rPr lang="en-US" sz="1050" b="0" spc="-15">
                          <a:solidFill>
                            <a:schemeClr val="tx1"/>
                          </a:solidFill>
                          <a:effectLst/>
                        </a:rPr>
                        <a:t>í</a:t>
                      </a:r>
                      <a:r>
                        <a:rPr lang="en-US" sz="1050" b="0" spc="5">
                          <a:solidFill>
                            <a:schemeClr val="tx1"/>
                          </a:solidFill>
                          <a:effectLst/>
                        </a:rPr>
                        <a:t>tá</a:t>
                      </a:r>
                      <a:r>
                        <a:rPr lang="en-US" sz="1050" b="0" spc="-30">
                          <a:solidFill>
                            <a:schemeClr val="tx1"/>
                          </a:solidFill>
                          <a:effectLst/>
                        </a:rPr>
                        <a:t>s</a:t>
                      </a:r>
                      <a:r>
                        <a:rPr lang="en-US" sz="1050" b="0">
                          <a:solidFill>
                            <a:schemeClr val="tx1"/>
                          </a:solidFill>
                          <a:effectLst/>
                        </a:rPr>
                        <a:t>a </a:t>
                      </a:r>
                      <a:r>
                        <a:rPr lang="en-US" sz="1050" b="0" spc="5">
                          <a:solidFill>
                            <a:schemeClr val="tx1"/>
                          </a:solidFill>
                          <a:effectLst/>
                        </a:rPr>
                        <a:t>é</a:t>
                      </a:r>
                      <a:r>
                        <a:rPr lang="en-US" sz="1050" b="0">
                          <a:solidFill>
                            <a:schemeClr val="tx1"/>
                          </a:solidFill>
                          <a:effectLst/>
                        </a:rPr>
                        <a:t>s</a:t>
                      </a:r>
                      <a:r>
                        <a:rPr lang="en-US" sz="1050" b="0" spc="10">
                          <a:solidFill>
                            <a:schemeClr val="tx1"/>
                          </a:solidFill>
                          <a:effectLst/>
                        </a:rPr>
                        <a:t> </a:t>
                      </a:r>
                      <a:r>
                        <a:rPr lang="en-US" sz="1050" b="0" spc="-15">
                          <a:solidFill>
                            <a:schemeClr val="tx1"/>
                          </a:solidFill>
                          <a:effectLst/>
                        </a:rPr>
                        <a:t>m</a:t>
                      </a:r>
                      <a:r>
                        <a:rPr lang="en-US" sz="1050" b="0">
                          <a:solidFill>
                            <a:schemeClr val="tx1"/>
                          </a:solidFill>
                          <a:effectLst/>
                        </a:rPr>
                        <a:t>űkö</a:t>
                      </a:r>
                      <a:r>
                        <a:rPr lang="en-US" sz="1050" b="0" spc="-25">
                          <a:solidFill>
                            <a:schemeClr val="tx1"/>
                          </a:solidFill>
                          <a:effectLst/>
                        </a:rPr>
                        <a:t>d</a:t>
                      </a:r>
                      <a:r>
                        <a:rPr lang="en-US" sz="1050" b="0" spc="5">
                          <a:solidFill>
                            <a:schemeClr val="tx1"/>
                          </a:solidFill>
                          <a:effectLst/>
                        </a:rPr>
                        <a:t>t</a:t>
                      </a:r>
                      <a:r>
                        <a:rPr lang="en-US" sz="1050" b="0" spc="-15">
                          <a:solidFill>
                            <a:schemeClr val="tx1"/>
                          </a:solidFill>
                          <a:effectLst/>
                        </a:rPr>
                        <a:t>e</a:t>
                      </a:r>
                      <a:r>
                        <a:rPr lang="en-US" sz="1050" b="0" spc="5">
                          <a:solidFill>
                            <a:schemeClr val="tx1"/>
                          </a:solidFill>
                          <a:effectLst/>
                        </a:rPr>
                        <a:t>té</a:t>
                      </a:r>
                      <a:r>
                        <a:rPr lang="en-US" sz="1050" b="0" spc="-10">
                          <a:solidFill>
                            <a:schemeClr val="tx1"/>
                          </a:solidFill>
                          <a:effectLst/>
                        </a:rPr>
                        <a:t>s</a:t>
                      </a:r>
                      <a:r>
                        <a:rPr lang="en-US" sz="1050" b="0" spc="-15">
                          <a:solidFill>
                            <a:schemeClr val="tx1"/>
                          </a:solidFill>
                          <a:effectLst/>
                        </a:rPr>
                        <a:t>e</a:t>
                      </a:r>
                      <a:r>
                        <a:rPr lang="en-US" sz="1050" b="0">
                          <a:solidFill>
                            <a:schemeClr val="tx1"/>
                          </a:solidFill>
                          <a:effectLst/>
                        </a:rPr>
                        <a:t>,</a:t>
                      </a:r>
                      <a:r>
                        <a:rPr lang="en-US" sz="1050" b="0" spc="20">
                          <a:solidFill>
                            <a:schemeClr val="tx1"/>
                          </a:solidFill>
                          <a:effectLst/>
                        </a:rPr>
                        <a:t> </a:t>
                      </a:r>
                      <a:r>
                        <a:rPr lang="en-US" sz="1050" b="0" spc="-15">
                          <a:solidFill>
                            <a:schemeClr val="tx1"/>
                          </a:solidFill>
                          <a:effectLst/>
                        </a:rPr>
                        <a:t>a</a:t>
                      </a:r>
                      <a:r>
                        <a:rPr lang="en-US" sz="1050" b="0" spc="5">
                          <a:solidFill>
                            <a:schemeClr val="tx1"/>
                          </a:solidFill>
                          <a:effectLst/>
                        </a:rPr>
                        <a:t>m</a:t>
                      </a:r>
                      <a:r>
                        <a:rPr lang="en-US" sz="1050" b="0" spc="-15">
                          <a:solidFill>
                            <a:schemeClr val="tx1"/>
                          </a:solidFill>
                          <a:effectLst/>
                        </a:rPr>
                        <a:t>e</a:t>
                      </a:r>
                      <a:r>
                        <a:rPr lang="en-US" sz="1050" b="0" spc="5">
                          <a:solidFill>
                            <a:schemeClr val="tx1"/>
                          </a:solidFill>
                          <a:effectLst/>
                        </a:rPr>
                        <a:t>l</a:t>
                      </a:r>
                      <a:r>
                        <a:rPr lang="en-US" sz="1050" b="0">
                          <a:solidFill>
                            <a:schemeClr val="tx1"/>
                          </a:solidFill>
                          <a:effectLst/>
                        </a:rPr>
                        <a:t>y </a:t>
                      </a:r>
                      <a:r>
                        <a:rPr lang="en-US" sz="1050" b="0" spc="5">
                          <a:solidFill>
                            <a:schemeClr val="tx1"/>
                          </a:solidFill>
                          <a:effectLst/>
                        </a:rPr>
                        <a:t>m</a:t>
                      </a:r>
                      <a:r>
                        <a:rPr lang="en-US" sz="1050" b="0" spc="-15">
                          <a:solidFill>
                            <a:schemeClr val="tx1"/>
                          </a:solidFill>
                          <a:effectLst/>
                        </a:rPr>
                        <a:t>é</a:t>
                      </a:r>
                      <a:r>
                        <a:rPr lang="en-US" sz="1050" b="0">
                          <a:solidFill>
                            <a:schemeClr val="tx1"/>
                          </a:solidFill>
                          <a:effectLst/>
                        </a:rPr>
                        <a:t>r</a:t>
                      </a:r>
                      <a:r>
                        <a:rPr lang="en-US" sz="1050" b="0" spc="-10">
                          <a:solidFill>
                            <a:schemeClr val="tx1"/>
                          </a:solidFill>
                          <a:effectLst/>
                        </a:rPr>
                        <a:t>s</a:t>
                      </a:r>
                      <a:r>
                        <a:rPr lang="en-US" sz="1050" b="0" spc="5">
                          <a:solidFill>
                            <a:schemeClr val="tx1"/>
                          </a:solidFill>
                          <a:effectLst/>
                        </a:rPr>
                        <a:t>é</a:t>
                      </a:r>
                      <a:r>
                        <a:rPr lang="en-US" sz="1050" b="0">
                          <a:solidFill>
                            <a:schemeClr val="tx1"/>
                          </a:solidFill>
                          <a:effectLst/>
                        </a:rPr>
                        <a:t>k</a:t>
                      </a:r>
                      <a:r>
                        <a:rPr lang="en-US" sz="1050" b="0" spc="-15">
                          <a:solidFill>
                            <a:schemeClr val="tx1"/>
                          </a:solidFill>
                          <a:effectLst/>
                        </a:rPr>
                        <a:t>l</a:t>
                      </a:r>
                      <a:r>
                        <a:rPr lang="en-US" sz="1050" b="0">
                          <a:solidFill>
                            <a:schemeClr val="tx1"/>
                          </a:solidFill>
                          <a:effectLst/>
                        </a:rPr>
                        <a:t>i</a:t>
                      </a:r>
                      <a:r>
                        <a:rPr lang="en-US" sz="1050" b="0" spc="5">
                          <a:solidFill>
                            <a:schemeClr val="tx1"/>
                          </a:solidFill>
                          <a:effectLst/>
                        </a:rPr>
                        <a:t> </a:t>
                      </a:r>
                      <a:r>
                        <a:rPr lang="en-US" sz="1050" b="0">
                          <a:solidFill>
                            <a:schemeClr val="tx1"/>
                          </a:solidFill>
                          <a:effectLst/>
                        </a:rPr>
                        <a:t>a</a:t>
                      </a:r>
                      <a:r>
                        <a:rPr lang="en-US" sz="1050" b="0" spc="5">
                          <a:solidFill>
                            <a:schemeClr val="tx1"/>
                          </a:solidFill>
                          <a:effectLst/>
                        </a:rPr>
                        <a:t> l</a:t>
                      </a:r>
                      <a:r>
                        <a:rPr lang="en-US" sz="1050" b="0" spc="-15">
                          <a:solidFill>
                            <a:schemeClr val="tx1"/>
                          </a:solidFill>
                          <a:effectLst/>
                        </a:rPr>
                        <a:t>e</a:t>
                      </a:r>
                      <a:r>
                        <a:rPr lang="en-US" sz="1050" b="0">
                          <a:solidFill>
                            <a:schemeClr val="tx1"/>
                          </a:solidFill>
                          <a:effectLst/>
                        </a:rPr>
                        <a:t>v</a:t>
                      </a:r>
                      <a:r>
                        <a:rPr lang="en-US" sz="1050" b="0" spc="5">
                          <a:solidFill>
                            <a:schemeClr val="tx1"/>
                          </a:solidFill>
                          <a:effectLst/>
                        </a:rPr>
                        <a:t>e</a:t>
                      </a:r>
                      <a:r>
                        <a:rPr lang="en-US" sz="1050" b="0">
                          <a:solidFill>
                            <a:schemeClr val="tx1"/>
                          </a:solidFill>
                          <a:effectLst/>
                        </a:rPr>
                        <a:t>gő </a:t>
                      </a:r>
                      <a:r>
                        <a:rPr lang="en-US" sz="1050" b="0" spc="5">
                          <a:solidFill>
                            <a:schemeClr val="tx1"/>
                          </a:solidFill>
                          <a:effectLst/>
                        </a:rPr>
                        <a:t>á</a:t>
                      </a:r>
                      <a:r>
                        <a:rPr lang="en-US" sz="1050" b="0">
                          <a:solidFill>
                            <a:schemeClr val="tx1"/>
                          </a:solidFill>
                          <a:effectLst/>
                        </a:rPr>
                        <a:t>r</a:t>
                      </a:r>
                      <a:r>
                        <a:rPr lang="en-US" sz="1050" b="0" spc="-15">
                          <a:solidFill>
                            <a:schemeClr val="tx1"/>
                          </a:solidFill>
                          <a:effectLst/>
                        </a:rPr>
                        <a:t>a</a:t>
                      </a:r>
                      <a:r>
                        <a:rPr lang="en-US" sz="1050" b="0" spc="5">
                          <a:solidFill>
                            <a:schemeClr val="tx1"/>
                          </a:solidFill>
                          <a:effectLst/>
                        </a:rPr>
                        <a:t>m</a:t>
                      </a:r>
                      <a:r>
                        <a:rPr lang="en-US" sz="1050" b="0" spc="-15">
                          <a:solidFill>
                            <a:schemeClr val="tx1"/>
                          </a:solidFill>
                          <a:effectLst/>
                        </a:rPr>
                        <a:t>l</a:t>
                      </a:r>
                      <a:r>
                        <a:rPr lang="en-US" sz="1050" b="0" spc="5">
                          <a:solidFill>
                            <a:schemeClr val="tx1"/>
                          </a:solidFill>
                          <a:effectLst/>
                        </a:rPr>
                        <a:t>á</a:t>
                      </a:r>
                      <a:r>
                        <a:rPr lang="en-US" sz="1050" b="0" spc="-10">
                          <a:solidFill>
                            <a:schemeClr val="tx1"/>
                          </a:solidFill>
                          <a:effectLst/>
                        </a:rPr>
                        <a:t>s</a:t>
                      </a:r>
                      <a:r>
                        <a:rPr lang="en-US" sz="1050" b="0" spc="5">
                          <a:solidFill>
                            <a:schemeClr val="tx1"/>
                          </a:solidFill>
                          <a:effectLst/>
                        </a:rPr>
                        <a:t>á</a:t>
                      </a:r>
                      <a:r>
                        <a:rPr lang="en-US" sz="1050" b="0" spc="-25">
                          <a:solidFill>
                            <a:schemeClr val="tx1"/>
                          </a:solidFill>
                          <a:effectLst/>
                        </a:rPr>
                        <a:t>n</a:t>
                      </a:r>
                      <a:r>
                        <a:rPr lang="en-US" sz="1050" b="0" spc="5">
                          <a:solidFill>
                            <a:schemeClr val="tx1"/>
                          </a:solidFill>
                          <a:effectLst/>
                        </a:rPr>
                        <a:t>a</a:t>
                      </a:r>
                      <a:r>
                        <a:rPr lang="en-US" sz="1050" b="0">
                          <a:solidFill>
                            <a:schemeClr val="tx1"/>
                          </a:solidFill>
                          <a:effectLst/>
                        </a:rPr>
                        <a:t>k</a:t>
                      </a:r>
                      <a:r>
                        <a:rPr lang="en-US" sz="1050" b="0" spc="35">
                          <a:solidFill>
                            <a:schemeClr val="tx1"/>
                          </a:solidFill>
                          <a:effectLst/>
                        </a:rPr>
                        <a:t> </a:t>
                      </a:r>
                      <a:r>
                        <a:rPr lang="en-US" sz="1050" b="0" spc="-30">
                          <a:solidFill>
                            <a:schemeClr val="tx1"/>
                          </a:solidFill>
                          <a:effectLst/>
                        </a:rPr>
                        <a:t>s</a:t>
                      </a:r>
                      <a:r>
                        <a:rPr lang="en-US" sz="1050" b="0" spc="5">
                          <a:solidFill>
                            <a:schemeClr val="tx1"/>
                          </a:solidFill>
                          <a:effectLst/>
                        </a:rPr>
                        <a:t>e</a:t>
                      </a:r>
                      <a:r>
                        <a:rPr lang="en-US" sz="1050" b="0">
                          <a:solidFill>
                            <a:schemeClr val="tx1"/>
                          </a:solidFill>
                          <a:effectLst/>
                        </a:rPr>
                        <a:t>b</a:t>
                      </a:r>
                      <a:r>
                        <a:rPr lang="en-US" sz="1050" b="0" spc="5">
                          <a:solidFill>
                            <a:schemeClr val="tx1"/>
                          </a:solidFill>
                          <a:effectLst/>
                        </a:rPr>
                        <a:t>e</a:t>
                      </a:r>
                      <a:r>
                        <a:rPr lang="en-US" sz="1050" b="0" spc="-10">
                          <a:solidFill>
                            <a:schemeClr val="tx1"/>
                          </a:solidFill>
                          <a:effectLst/>
                        </a:rPr>
                        <a:t>ss</a:t>
                      </a:r>
                      <a:r>
                        <a:rPr lang="en-US" sz="1050" b="0" spc="-15">
                          <a:solidFill>
                            <a:schemeClr val="tx1"/>
                          </a:solidFill>
                          <a:effectLst/>
                        </a:rPr>
                        <a:t>é</a:t>
                      </a:r>
                      <a:r>
                        <a:rPr lang="en-US" sz="1050" b="0">
                          <a:solidFill>
                            <a:schemeClr val="tx1"/>
                          </a:solidFill>
                          <a:effectLst/>
                        </a:rPr>
                        <a:t>g</a:t>
                      </a:r>
                      <a:r>
                        <a:rPr lang="en-US" sz="1050" b="0" spc="-15">
                          <a:solidFill>
                            <a:schemeClr val="tx1"/>
                          </a:solidFill>
                          <a:effectLst/>
                        </a:rPr>
                        <a:t>é</a:t>
                      </a:r>
                      <a:r>
                        <a:rPr lang="en-US" sz="1050" b="0">
                          <a:solidFill>
                            <a:schemeClr val="tx1"/>
                          </a:solidFill>
                          <a:effectLst/>
                        </a:rPr>
                        <a:t>t</a:t>
                      </a:r>
                      <a:r>
                        <a:rPr lang="en-US" sz="1050" b="0" spc="5">
                          <a:solidFill>
                            <a:schemeClr val="tx1"/>
                          </a:solidFill>
                          <a:effectLst/>
                        </a:rPr>
                        <a:t> a</a:t>
                      </a:r>
                      <a:r>
                        <a:rPr lang="en-US" sz="1050" b="0">
                          <a:solidFill>
                            <a:schemeClr val="tx1"/>
                          </a:solidFill>
                          <a:effectLst/>
                        </a:rPr>
                        <a:t>z</a:t>
                      </a:r>
                      <a:r>
                        <a:rPr lang="en-US" sz="1050" b="0" spc="10">
                          <a:solidFill>
                            <a:schemeClr val="tx1"/>
                          </a:solidFill>
                          <a:effectLst/>
                        </a:rPr>
                        <a:t> </a:t>
                      </a:r>
                      <a:r>
                        <a:rPr lang="en-US" sz="1050" b="0" spc="5">
                          <a:solidFill>
                            <a:schemeClr val="tx1"/>
                          </a:solidFill>
                          <a:effectLst/>
                        </a:rPr>
                        <a:t>é</a:t>
                      </a:r>
                      <a:r>
                        <a:rPr lang="en-US" sz="1050" b="0" spc="-25">
                          <a:solidFill>
                            <a:schemeClr val="tx1"/>
                          </a:solidFill>
                          <a:effectLst/>
                        </a:rPr>
                        <a:t>p</a:t>
                      </a:r>
                      <a:r>
                        <a:rPr lang="en-US" sz="1050" b="0">
                          <a:solidFill>
                            <a:schemeClr val="tx1"/>
                          </a:solidFill>
                          <a:effectLst/>
                        </a:rPr>
                        <a:t>ü</a:t>
                      </a:r>
                      <a:r>
                        <a:rPr lang="en-US" sz="1050" b="0" spc="-15">
                          <a:solidFill>
                            <a:schemeClr val="tx1"/>
                          </a:solidFill>
                          <a:effectLst/>
                        </a:rPr>
                        <a:t>l</a:t>
                      </a:r>
                      <a:r>
                        <a:rPr lang="en-US" sz="1050" b="0" spc="5">
                          <a:solidFill>
                            <a:schemeClr val="tx1"/>
                          </a:solidFill>
                          <a:effectLst/>
                        </a:rPr>
                        <a:t>et</a:t>
                      </a:r>
                      <a:r>
                        <a:rPr lang="en-US" sz="1050" b="0" spc="-15">
                          <a:solidFill>
                            <a:schemeClr val="tx1"/>
                          </a:solidFill>
                          <a:effectLst/>
                        </a:rPr>
                        <a:t>e</a:t>
                      </a:r>
                      <a:r>
                        <a:rPr lang="en-US" sz="1050" b="0">
                          <a:solidFill>
                            <a:schemeClr val="tx1"/>
                          </a:solidFill>
                          <a:effectLst/>
                        </a:rPr>
                        <a:t>n</a:t>
                      </a:r>
                      <a:r>
                        <a:rPr lang="en-US" sz="1050" b="0" spc="30">
                          <a:solidFill>
                            <a:schemeClr val="tx1"/>
                          </a:solidFill>
                          <a:effectLst/>
                        </a:rPr>
                        <a:t> </a:t>
                      </a:r>
                      <a:r>
                        <a:rPr lang="en-US" sz="1050" b="0" spc="-25">
                          <a:solidFill>
                            <a:schemeClr val="tx1"/>
                          </a:solidFill>
                          <a:effectLst/>
                        </a:rPr>
                        <a:t>b</a:t>
                      </a:r>
                      <a:r>
                        <a:rPr lang="en-US" sz="1050" b="0" spc="5">
                          <a:solidFill>
                            <a:schemeClr val="tx1"/>
                          </a:solidFill>
                          <a:effectLst/>
                        </a:rPr>
                        <a:t>e</a:t>
                      </a:r>
                      <a:r>
                        <a:rPr lang="en-US" sz="1050" b="0" spc="-15">
                          <a:solidFill>
                            <a:schemeClr val="tx1"/>
                          </a:solidFill>
                          <a:effectLst/>
                        </a:rPr>
                        <a:t>l</a:t>
                      </a:r>
                      <a:r>
                        <a:rPr lang="en-US" sz="1050" b="0">
                          <a:solidFill>
                            <a:schemeClr val="tx1"/>
                          </a:solidFill>
                          <a:effectLst/>
                        </a:rPr>
                        <a:t>ü</a:t>
                      </a:r>
                      <a:r>
                        <a:rPr lang="en-US" sz="1050" b="0" spc="-15">
                          <a:solidFill>
                            <a:schemeClr val="tx1"/>
                          </a:solidFill>
                          <a:effectLst/>
                        </a:rPr>
                        <a:t>l</a:t>
                      </a:r>
                      <a:r>
                        <a:rPr lang="en-US" sz="1050" b="0">
                          <a:solidFill>
                            <a:schemeClr val="tx1"/>
                          </a:solidFill>
                          <a:effectLst/>
                        </a:rPr>
                        <a:t>.</a:t>
                      </a:r>
                      <a:endParaRPr lang="hu-HU" sz="1050" b="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06045" algn="just">
                        <a:lnSpc>
                          <a:spcPts val="1100"/>
                        </a:lnSpc>
                        <a:spcAft>
                          <a:spcPts val="0"/>
                        </a:spcAft>
                      </a:pPr>
                      <a:endParaRPr lang="hu-HU" sz="1050" b="0" dirty="0">
                        <a:solidFill>
                          <a:schemeClr val="tx1"/>
                        </a:solidFill>
                        <a:effectLst/>
                      </a:endParaRPr>
                    </a:p>
                    <a:p>
                      <a:pPr marL="106045" algn="just">
                        <a:lnSpc>
                          <a:spcPts val="1100"/>
                        </a:lnSpc>
                        <a:spcAft>
                          <a:spcPts val="0"/>
                        </a:spcAft>
                      </a:pPr>
                      <a:r>
                        <a:rPr lang="en-US" sz="1050" b="0" dirty="0">
                          <a:solidFill>
                            <a:schemeClr val="tx1"/>
                          </a:solidFill>
                          <a:effectLst/>
                        </a:rPr>
                        <a:t>-</a:t>
                      </a:r>
                      <a:r>
                        <a:rPr lang="en-US" sz="1050" b="0" spc="15" dirty="0">
                          <a:solidFill>
                            <a:schemeClr val="tx1"/>
                          </a:solidFill>
                          <a:effectLst/>
                        </a:rPr>
                        <a:t> </a:t>
                      </a:r>
                      <a:r>
                        <a:rPr lang="en-US" sz="1050" b="0" dirty="0">
                          <a:solidFill>
                            <a:schemeClr val="tx1"/>
                          </a:solidFill>
                          <a:effectLst/>
                        </a:rPr>
                        <a:t>A</a:t>
                      </a:r>
                      <a:r>
                        <a:rPr lang="en-US" sz="1050" b="0" spc="5" dirty="0">
                          <a:solidFill>
                            <a:schemeClr val="tx1"/>
                          </a:solidFill>
                          <a:effectLst/>
                        </a:rPr>
                        <a:t> </a:t>
                      </a:r>
                      <a:r>
                        <a:rPr lang="en-US" sz="1050" b="0" spc="-30" dirty="0" err="1">
                          <a:solidFill>
                            <a:schemeClr val="tx1"/>
                          </a:solidFill>
                          <a:effectLst/>
                        </a:rPr>
                        <a:t>s</a:t>
                      </a:r>
                      <a:r>
                        <a:rPr lang="en-US" sz="1050" b="0" spc="5" dirty="0" err="1">
                          <a:solidFill>
                            <a:schemeClr val="tx1"/>
                          </a:solidFill>
                          <a:effectLst/>
                        </a:rPr>
                        <a:t>ze</a:t>
                      </a:r>
                      <a:r>
                        <a:rPr lang="en-US" sz="1050" b="0" spc="-15" dirty="0" err="1">
                          <a:solidFill>
                            <a:schemeClr val="tx1"/>
                          </a:solidFill>
                          <a:effectLst/>
                        </a:rPr>
                        <a:t>l</a:t>
                      </a:r>
                      <a:r>
                        <a:rPr lang="en-US" sz="1050" b="0" spc="5" dirty="0" err="1">
                          <a:solidFill>
                            <a:schemeClr val="tx1"/>
                          </a:solidFill>
                          <a:effectLst/>
                        </a:rPr>
                        <a:t>l</a:t>
                      </a:r>
                      <a:r>
                        <a:rPr lang="en-US" sz="1050" b="0" spc="-25" dirty="0" err="1">
                          <a:solidFill>
                            <a:schemeClr val="tx1"/>
                          </a:solidFill>
                          <a:effectLst/>
                        </a:rPr>
                        <a:t>ő</a:t>
                      </a:r>
                      <a:r>
                        <a:rPr lang="en-US" sz="1050" b="0" spc="5" dirty="0" err="1">
                          <a:solidFill>
                            <a:schemeClr val="tx1"/>
                          </a:solidFill>
                          <a:effectLst/>
                        </a:rPr>
                        <a:t>zt</a:t>
                      </a:r>
                      <a:r>
                        <a:rPr lang="en-US" sz="1050" b="0" spc="-15" dirty="0" err="1">
                          <a:solidFill>
                            <a:schemeClr val="tx1"/>
                          </a:solidFill>
                          <a:effectLst/>
                        </a:rPr>
                        <a:t>e</a:t>
                      </a:r>
                      <a:r>
                        <a:rPr lang="en-US" sz="1050" b="0" spc="5" dirty="0" err="1">
                          <a:solidFill>
                            <a:schemeClr val="tx1"/>
                          </a:solidFill>
                          <a:effectLst/>
                        </a:rPr>
                        <a:t>t</a:t>
                      </a:r>
                      <a:r>
                        <a:rPr lang="en-US" sz="1050" b="0" dirty="0" err="1">
                          <a:solidFill>
                            <a:schemeClr val="tx1"/>
                          </a:solidFill>
                          <a:effectLst/>
                        </a:rPr>
                        <a:t>ő</a:t>
                      </a:r>
                      <a:r>
                        <a:rPr lang="en-US" sz="1050" b="0" spc="20" dirty="0">
                          <a:solidFill>
                            <a:schemeClr val="tx1"/>
                          </a:solidFill>
                          <a:effectLst/>
                        </a:rPr>
                        <a:t> </a:t>
                      </a:r>
                      <a:r>
                        <a:rPr lang="en-US" sz="1050" b="0" dirty="0" err="1">
                          <a:solidFill>
                            <a:schemeClr val="tx1"/>
                          </a:solidFill>
                          <a:effectLst/>
                        </a:rPr>
                        <a:t>r</a:t>
                      </a:r>
                      <a:r>
                        <a:rPr lang="en-US" sz="1050" b="0" spc="10" dirty="0" err="1">
                          <a:solidFill>
                            <a:schemeClr val="tx1"/>
                          </a:solidFill>
                          <a:effectLst/>
                        </a:rPr>
                        <a:t>e</a:t>
                      </a:r>
                      <a:r>
                        <a:rPr lang="en-US" sz="1050" b="0" spc="-25" dirty="0" err="1">
                          <a:solidFill>
                            <a:schemeClr val="tx1"/>
                          </a:solidFill>
                          <a:effectLst/>
                        </a:rPr>
                        <a:t>n</a:t>
                      </a:r>
                      <a:r>
                        <a:rPr lang="en-US" sz="1050" b="0" dirty="0" err="1">
                          <a:solidFill>
                            <a:schemeClr val="tx1"/>
                          </a:solidFill>
                          <a:effectLst/>
                        </a:rPr>
                        <a:t>d</a:t>
                      </a:r>
                      <a:r>
                        <a:rPr lang="en-US" sz="1050" b="0" spc="-10" dirty="0" err="1">
                          <a:solidFill>
                            <a:schemeClr val="tx1"/>
                          </a:solidFill>
                          <a:effectLst/>
                        </a:rPr>
                        <a:t>s</a:t>
                      </a:r>
                      <a:r>
                        <a:rPr lang="en-US" sz="1050" b="0" spc="5" dirty="0" err="1">
                          <a:solidFill>
                            <a:schemeClr val="tx1"/>
                          </a:solidFill>
                          <a:effectLst/>
                        </a:rPr>
                        <a:t>z</a:t>
                      </a:r>
                      <a:r>
                        <a:rPr lang="en-US" sz="1050" b="0" spc="-15" dirty="0" err="1">
                          <a:solidFill>
                            <a:schemeClr val="tx1"/>
                          </a:solidFill>
                          <a:effectLst/>
                        </a:rPr>
                        <a:t>e</a:t>
                      </a:r>
                      <a:r>
                        <a:rPr lang="en-US" sz="1050" b="0" dirty="0" err="1">
                          <a:solidFill>
                            <a:schemeClr val="tx1"/>
                          </a:solidFill>
                          <a:effectLst/>
                        </a:rPr>
                        <a:t>r</a:t>
                      </a:r>
                      <a:r>
                        <a:rPr lang="en-US" sz="1050" b="0" dirty="0">
                          <a:solidFill>
                            <a:schemeClr val="tx1"/>
                          </a:solidFill>
                          <a:effectLst/>
                        </a:rPr>
                        <a:t> </a:t>
                      </a:r>
                      <a:r>
                        <a:rPr lang="en-US" sz="1050" b="0" spc="5" dirty="0" err="1">
                          <a:solidFill>
                            <a:schemeClr val="tx1"/>
                          </a:solidFill>
                          <a:effectLst/>
                        </a:rPr>
                        <a:t>m</a:t>
                      </a:r>
                      <a:r>
                        <a:rPr lang="en-US" sz="1050" b="0" dirty="0" err="1">
                          <a:solidFill>
                            <a:schemeClr val="tx1"/>
                          </a:solidFill>
                          <a:effectLst/>
                        </a:rPr>
                        <a:t>űkö</a:t>
                      </a:r>
                      <a:r>
                        <a:rPr lang="en-US" sz="1050" b="0" spc="-25" dirty="0" err="1">
                          <a:solidFill>
                            <a:schemeClr val="tx1"/>
                          </a:solidFill>
                          <a:effectLst/>
                        </a:rPr>
                        <a:t>d</a:t>
                      </a:r>
                      <a:r>
                        <a:rPr lang="en-US" sz="1050" b="0" spc="5" dirty="0" err="1">
                          <a:solidFill>
                            <a:schemeClr val="tx1"/>
                          </a:solidFill>
                          <a:effectLst/>
                        </a:rPr>
                        <a:t>t</a:t>
                      </a:r>
                      <a:r>
                        <a:rPr lang="en-US" sz="1050" b="0" spc="-15" dirty="0" err="1">
                          <a:solidFill>
                            <a:schemeClr val="tx1"/>
                          </a:solidFill>
                          <a:effectLst/>
                        </a:rPr>
                        <a:t>e</a:t>
                      </a:r>
                      <a:r>
                        <a:rPr lang="en-US" sz="1050" b="0" spc="5" dirty="0" err="1">
                          <a:solidFill>
                            <a:schemeClr val="tx1"/>
                          </a:solidFill>
                          <a:effectLst/>
                        </a:rPr>
                        <a:t>té</a:t>
                      </a:r>
                      <a:r>
                        <a:rPr lang="en-US" sz="1050" b="0" spc="-30" dirty="0" err="1">
                          <a:solidFill>
                            <a:schemeClr val="tx1"/>
                          </a:solidFill>
                          <a:effectLst/>
                        </a:rPr>
                        <a:t>s</a:t>
                      </a:r>
                      <a:r>
                        <a:rPr lang="en-US" sz="1050" b="0" spc="5" dirty="0" err="1">
                          <a:solidFill>
                            <a:schemeClr val="tx1"/>
                          </a:solidFill>
                          <a:effectLst/>
                        </a:rPr>
                        <a:t>é</a:t>
                      </a:r>
                      <a:r>
                        <a:rPr lang="en-US" sz="1050" b="0" dirty="0" err="1">
                          <a:solidFill>
                            <a:schemeClr val="tx1"/>
                          </a:solidFill>
                          <a:effectLst/>
                        </a:rPr>
                        <a:t>t</a:t>
                      </a:r>
                      <a:r>
                        <a:rPr lang="en-US" sz="1050" b="0" spc="15" dirty="0">
                          <a:solidFill>
                            <a:schemeClr val="tx1"/>
                          </a:solidFill>
                          <a:effectLst/>
                        </a:rPr>
                        <a:t> </a:t>
                      </a:r>
                      <a:r>
                        <a:rPr lang="en-US" sz="1050" b="0" spc="5" dirty="0" err="1">
                          <a:solidFill>
                            <a:schemeClr val="tx1"/>
                          </a:solidFill>
                          <a:effectLst/>
                        </a:rPr>
                        <a:t>a</a:t>
                      </a:r>
                      <a:r>
                        <a:rPr lang="en-US" sz="1050" b="0" spc="-25" dirty="0" err="1">
                          <a:solidFill>
                            <a:schemeClr val="tx1"/>
                          </a:solidFill>
                          <a:effectLst/>
                        </a:rPr>
                        <a:t>u</a:t>
                      </a:r>
                      <a:r>
                        <a:rPr lang="en-US" sz="1050" b="0" spc="5" dirty="0" err="1">
                          <a:solidFill>
                            <a:schemeClr val="tx1"/>
                          </a:solidFill>
                          <a:effectLst/>
                        </a:rPr>
                        <a:t>t</a:t>
                      </a:r>
                      <a:r>
                        <a:rPr lang="en-US" sz="1050" b="0" dirty="0" err="1">
                          <a:solidFill>
                            <a:schemeClr val="tx1"/>
                          </a:solidFill>
                          <a:effectLst/>
                        </a:rPr>
                        <a:t>o</a:t>
                      </a:r>
                      <a:r>
                        <a:rPr lang="en-US" sz="1050" b="0" spc="-15" dirty="0" err="1">
                          <a:solidFill>
                            <a:schemeClr val="tx1"/>
                          </a:solidFill>
                          <a:effectLst/>
                        </a:rPr>
                        <a:t>m</a:t>
                      </a:r>
                      <a:r>
                        <a:rPr lang="en-US" sz="1050" b="0" spc="5" dirty="0" err="1">
                          <a:solidFill>
                            <a:schemeClr val="tx1"/>
                          </a:solidFill>
                          <a:effectLst/>
                        </a:rPr>
                        <a:t>a</a:t>
                      </a:r>
                      <a:r>
                        <a:rPr lang="en-US" sz="1050" b="0" spc="-15" dirty="0" err="1">
                          <a:solidFill>
                            <a:schemeClr val="tx1"/>
                          </a:solidFill>
                          <a:effectLst/>
                        </a:rPr>
                        <a:t>t</a:t>
                      </a:r>
                      <a:r>
                        <a:rPr lang="en-US" sz="1050" b="0" spc="5" dirty="0" err="1">
                          <a:solidFill>
                            <a:schemeClr val="tx1"/>
                          </a:solidFill>
                          <a:effectLst/>
                        </a:rPr>
                        <a:t>i</a:t>
                      </a:r>
                      <a:r>
                        <a:rPr lang="en-US" sz="1050" b="0" dirty="0" err="1">
                          <a:solidFill>
                            <a:schemeClr val="tx1"/>
                          </a:solidFill>
                          <a:effectLst/>
                        </a:rPr>
                        <a:t>kus</a:t>
                      </a:r>
                      <a:endParaRPr lang="hu-HU" sz="1050" b="0" dirty="0">
                        <a:solidFill>
                          <a:schemeClr val="tx1"/>
                        </a:solidFill>
                        <a:effectLst/>
                      </a:endParaRPr>
                    </a:p>
                    <a:p>
                      <a:pPr marL="106045" marR="120015" algn="just">
                        <a:spcBef>
                          <a:spcPts val="5"/>
                        </a:spcBef>
                        <a:spcAft>
                          <a:spcPts val="0"/>
                        </a:spcAft>
                      </a:pPr>
                      <a:r>
                        <a:rPr lang="en-US" sz="1050" b="0" dirty="0" err="1">
                          <a:solidFill>
                            <a:schemeClr val="tx1"/>
                          </a:solidFill>
                          <a:effectLst/>
                        </a:rPr>
                        <a:t>v</a:t>
                      </a:r>
                      <a:r>
                        <a:rPr lang="en-US" sz="1050" b="0" spc="5" dirty="0" err="1">
                          <a:solidFill>
                            <a:schemeClr val="tx1"/>
                          </a:solidFill>
                          <a:effectLst/>
                        </a:rPr>
                        <a:t>e</a:t>
                      </a:r>
                      <a:r>
                        <a:rPr lang="en-US" sz="1050" b="0" spc="-15" dirty="0" err="1">
                          <a:solidFill>
                            <a:schemeClr val="tx1"/>
                          </a:solidFill>
                          <a:effectLst/>
                        </a:rPr>
                        <a:t>z</a:t>
                      </a:r>
                      <a:r>
                        <a:rPr lang="en-US" sz="1050" b="0" spc="5" dirty="0" err="1">
                          <a:solidFill>
                            <a:schemeClr val="tx1"/>
                          </a:solidFill>
                          <a:effectLst/>
                        </a:rPr>
                        <a:t>é</a:t>
                      </a:r>
                      <a:r>
                        <a:rPr lang="en-US" sz="1050" b="0" dirty="0" err="1">
                          <a:solidFill>
                            <a:schemeClr val="tx1"/>
                          </a:solidFill>
                          <a:effectLst/>
                        </a:rPr>
                        <a:t>r</a:t>
                      </a:r>
                      <a:r>
                        <a:rPr lang="en-US" sz="1050" b="0" spc="-15" dirty="0" err="1">
                          <a:solidFill>
                            <a:schemeClr val="tx1"/>
                          </a:solidFill>
                          <a:effectLst/>
                        </a:rPr>
                        <a:t>l</a:t>
                      </a:r>
                      <a:r>
                        <a:rPr lang="en-US" sz="1050" b="0" spc="5" dirty="0" err="1">
                          <a:solidFill>
                            <a:schemeClr val="tx1"/>
                          </a:solidFill>
                          <a:effectLst/>
                        </a:rPr>
                        <a:t>é</a:t>
                      </a:r>
                      <a:r>
                        <a:rPr lang="en-US" sz="1050" b="0" dirty="0" err="1">
                          <a:solidFill>
                            <a:schemeClr val="tx1"/>
                          </a:solidFill>
                          <a:effectLst/>
                        </a:rPr>
                        <a:t>s</a:t>
                      </a:r>
                      <a:r>
                        <a:rPr lang="en-US" sz="1050" b="0" spc="20" dirty="0">
                          <a:solidFill>
                            <a:schemeClr val="tx1"/>
                          </a:solidFill>
                          <a:effectLst/>
                        </a:rPr>
                        <a:t> </a:t>
                      </a:r>
                      <a:r>
                        <a:rPr lang="en-US" sz="1050" b="0" spc="-25" dirty="0" err="1">
                          <a:solidFill>
                            <a:schemeClr val="tx1"/>
                          </a:solidFill>
                          <a:effectLst/>
                        </a:rPr>
                        <a:t>b</a:t>
                      </a:r>
                      <a:r>
                        <a:rPr lang="en-US" sz="1050" b="0" spc="5" dirty="0" err="1">
                          <a:solidFill>
                            <a:schemeClr val="tx1"/>
                          </a:solidFill>
                          <a:effectLst/>
                        </a:rPr>
                        <a:t>i</a:t>
                      </a:r>
                      <a:r>
                        <a:rPr lang="en-US" sz="1050" b="0" spc="-15" dirty="0" err="1">
                          <a:solidFill>
                            <a:schemeClr val="tx1"/>
                          </a:solidFill>
                          <a:effectLst/>
                        </a:rPr>
                        <a:t>z</a:t>
                      </a:r>
                      <a:r>
                        <a:rPr lang="en-US" sz="1050" b="0" spc="5" dirty="0" err="1">
                          <a:solidFill>
                            <a:schemeClr val="tx1"/>
                          </a:solidFill>
                          <a:effectLst/>
                        </a:rPr>
                        <a:t>t</a:t>
                      </a:r>
                      <a:r>
                        <a:rPr lang="en-US" sz="1050" b="0" dirty="0" err="1">
                          <a:solidFill>
                            <a:schemeClr val="tx1"/>
                          </a:solidFill>
                          <a:effectLst/>
                        </a:rPr>
                        <a:t>o</a:t>
                      </a:r>
                      <a:r>
                        <a:rPr lang="en-US" sz="1050" b="0" spc="-10" dirty="0" err="1">
                          <a:solidFill>
                            <a:schemeClr val="tx1"/>
                          </a:solidFill>
                          <a:effectLst/>
                        </a:rPr>
                        <a:t>s</a:t>
                      </a:r>
                      <a:r>
                        <a:rPr lang="en-US" sz="1050" b="0" spc="5" dirty="0" err="1">
                          <a:solidFill>
                            <a:schemeClr val="tx1"/>
                          </a:solidFill>
                          <a:effectLst/>
                        </a:rPr>
                        <a:t>í</a:t>
                      </a:r>
                      <a:r>
                        <a:rPr lang="en-US" sz="1050" b="0" spc="-15" dirty="0" err="1">
                          <a:solidFill>
                            <a:schemeClr val="tx1"/>
                          </a:solidFill>
                          <a:effectLst/>
                        </a:rPr>
                        <a:t>t</a:t>
                      </a:r>
                      <a:r>
                        <a:rPr lang="en-US" sz="1050" b="0" spc="5" dirty="0" err="1">
                          <a:solidFill>
                            <a:schemeClr val="tx1"/>
                          </a:solidFill>
                          <a:effectLst/>
                        </a:rPr>
                        <a:t>j</a:t>
                      </a:r>
                      <a:r>
                        <a:rPr lang="en-US" sz="1050" b="0" spc="-15" dirty="0" err="1">
                          <a:solidFill>
                            <a:schemeClr val="tx1"/>
                          </a:solidFill>
                          <a:effectLst/>
                        </a:rPr>
                        <a:t>a</a:t>
                      </a:r>
                      <a:r>
                        <a:rPr lang="en-US" sz="1050" b="0" dirty="0">
                          <a:solidFill>
                            <a:schemeClr val="tx1"/>
                          </a:solidFill>
                          <a:effectLst/>
                        </a:rPr>
                        <a:t>.</a:t>
                      </a:r>
                      <a:r>
                        <a:rPr lang="en-US" sz="1050" b="0" spc="25" dirty="0">
                          <a:solidFill>
                            <a:schemeClr val="tx1"/>
                          </a:solidFill>
                          <a:effectLst/>
                        </a:rPr>
                        <a:t> </a:t>
                      </a:r>
                      <a:r>
                        <a:rPr lang="en-US" sz="1050" b="0" dirty="0">
                          <a:solidFill>
                            <a:schemeClr val="tx1"/>
                          </a:solidFill>
                          <a:effectLst/>
                        </a:rPr>
                        <a:t>A</a:t>
                      </a:r>
                      <a:r>
                        <a:rPr lang="en-US" sz="1050" b="0" spc="5" dirty="0">
                          <a:solidFill>
                            <a:schemeClr val="tx1"/>
                          </a:solidFill>
                          <a:effectLst/>
                        </a:rPr>
                        <a:t> </a:t>
                      </a:r>
                      <a:r>
                        <a:rPr lang="en-US" sz="1050" b="0" spc="-15" dirty="0" err="1">
                          <a:solidFill>
                            <a:schemeClr val="tx1"/>
                          </a:solidFill>
                          <a:effectLst/>
                        </a:rPr>
                        <a:t>l</a:t>
                      </a:r>
                      <a:r>
                        <a:rPr lang="en-US" sz="1050" b="0" spc="5" dirty="0" err="1">
                          <a:solidFill>
                            <a:schemeClr val="tx1"/>
                          </a:solidFill>
                          <a:effectLst/>
                        </a:rPr>
                        <a:t>é</a:t>
                      </a:r>
                      <a:r>
                        <a:rPr lang="en-US" sz="1050" b="0" spc="-25" dirty="0" err="1">
                          <a:solidFill>
                            <a:schemeClr val="tx1"/>
                          </a:solidFill>
                          <a:effectLst/>
                        </a:rPr>
                        <a:t>g</a:t>
                      </a:r>
                      <a:r>
                        <a:rPr lang="en-US" sz="1050" b="0" spc="5" dirty="0" err="1">
                          <a:solidFill>
                            <a:schemeClr val="tx1"/>
                          </a:solidFill>
                          <a:effectLst/>
                        </a:rPr>
                        <a:t>te</a:t>
                      </a:r>
                      <a:r>
                        <a:rPr lang="en-US" sz="1050" b="0" spc="-25" dirty="0" err="1">
                          <a:solidFill>
                            <a:schemeClr val="tx1"/>
                          </a:solidFill>
                          <a:effectLst/>
                        </a:rPr>
                        <a:t>r</a:t>
                      </a:r>
                      <a:r>
                        <a:rPr lang="en-US" sz="1050" b="0" spc="5" dirty="0" err="1">
                          <a:solidFill>
                            <a:schemeClr val="tx1"/>
                          </a:solidFill>
                          <a:effectLst/>
                        </a:rPr>
                        <a:t>e</a:t>
                      </a:r>
                      <a:r>
                        <a:rPr lang="en-US" sz="1050" b="0" dirty="0" err="1">
                          <a:solidFill>
                            <a:schemeClr val="tx1"/>
                          </a:solidFill>
                          <a:effectLst/>
                        </a:rPr>
                        <a:t>n</a:t>
                      </a:r>
                      <a:r>
                        <a:rPr lang="en-US" sz="1050" b="0" spc="-25" dirty="0" err="1">
                          <a:solidFill>
                            <a:schemeClr val="tx1"/>
                          </a:solidFill>
                          <a:effectLst/>
                        </a:rPr>
                        <a:t>k</a:t>
                      </a:r>
                      <a:r>
                        <a:rPr lang="en-US" sz="1050" b="0" spc="5" dirty="0" err="1">
                          <a:solidFill>
                            <a:schemeClr val="tx1"/>
                          </a:solidFill>
                          <a:effectLst/>
                        </a:rPr>
                        <a:t>é</a:t>
                      </a:r>
                      <a:r>
                        <a:rPr lang="en-US" sz="1050" b="0" dirty="0" err="1">
                          <a:solidFill>
                            <a:schemeClr val="tx1"/>
                          </a:solidFill>
                          <a:effectLst/>
                        </a:rPr>
                        <a:t>nt</a:t>
                      </a:r>
                      <a:r>
                        <a:rPr lang="en-US" sz="1050" b="0" spc="20" dirty="0">
                          <a:solidFill>
                            <a:schemeClr val="tx1"/>
                          </a:solidFill>
                          <a:effectLst/>
                        </a:rPr>
                        <a:t> </a:t>
                      </a:r>
                      <a:r>
                        <a:rPr lang="en-US" sz="1050" b="0" spc="-15" dirty="0" err="1">
                          <a:solidFill>
                            <a:schemeClr val="tx1"/>
                          </a:solidFill>
                          <a:effectLst/>
                        </a:rPr>
                        <a:t>e</a:t>
                      </a:r>
                      <a:r>
                        <a:rPr lang="en-US" sz="1050" b="0" spc="5" dirty="0" err="1">
                          <a:solidFill>
                            <a:schemeClr val="tx1"/>
                          </a:solidFill>
                          <a:effectLst/>
                        </a:rPr>
                        <a:t>l</a:t>
                      </a:r>
                      <a:r>
                        <a:rPr lang="en-US" sz="1050" b="0" dirty="0" err="1">
                          <a:solidFill>
                            <a:schemeClr val="tx1"/>
                          </a:solidFill>
                          <a:effectLst/>
                        </a:rPr>
                        <a:t>h</a:t>
                      </a:r>
                      <a:r>
                        <a:rPr lang="en-US" sz="1050" b="0" spc="-15" dirty="0" err="1">
                          <a:solidFill>
                            <a:schemeClr val="tx1"/>
                          </a:solidFill>
                          <a:effectLst/>
                        </a:rPr>
                        <a:t>e</a:t>
                      </a:r>
                      <a:r>
                        <a:rPr lang="en-US" sz="1050" b="0" spc="5" dirty="0" err="1">
                          <a:solidFill>
                            <a:schemeClr val="tx1"/>
                          </a:solidFill>
                          <a:effectLst/>
                        </a:rPr>
                        <a:t>l</a:t>
                      </a:r>
                      <a:r>
                        <a:rPr lang="en-US" sz="1050" b="0" dirty="0" err="1">
                          <a:solidFill>
                            <a:schemeClr val="tx1"/>
                          </a:solidFill>
                          <a:effectLst/>
                        </a:rPr>
                        <a:t>y</a:t>
                      </a:r>
                      <a:r>
                        <a:rPr lang="en-US" sz="1050" b="0" spc="-15" dirty="0" err="1">
                          <a:solidFill>
                            <a:schemeClr val="tx1"/>
                          </a:solidFill>
                          <a:effectLst/>
                        </a:rPr>
                        <a:t>ez</a:t>
                      </a:r>
                      <a:r>
                        <a:rPr lang="en-US" sz="1050" b="0" spc="5" dirty="0" err="1">
                          <a:solidFill>
                            <a:schemeClr val="tx1"/>
                          </a:solidFill>
                          <a:effectLst/>
                        </a:rPr>
                        <a:t>et</a:t>
                      </a:r>
                      <a:r>
                        <a:rPr lang="en-US" sz="1050" b="0" dirty="0" err="1">
                          <a:solidFill>
                            <a:schemeClr val="tx1"/>
                          </a:solidFill>
                          <a:effectLst/>
                        </a:rPr>
                        <a:t>t</a:t>
                      </a:r>
                      <a:r>
                        <a:rPr lang="en-US" sz="1050" b="0" dirty="0">
                          <a:solidFill>
                            <a:schemeClr val="tx1"/>
                          </a:solidFill>
                          <a:effectLst/>
                        </a:rPr>
                        <a:t> </a:t>
                      </a:r>
                      <a:r>
                        <a:rPr lang="en-US" sz="1050" b="0" spc="-10" dirty="0" err="1">
                          <a:solidFill>
                            <a:schemeClr val="tx1"/>
                          </a:solidFill>
                          <a:effectLst/>
                        </a:rPr>
                        <a:t>s</a:t>
                      </a:r>
                      <a:r>
                        <a:rPr lang="en-US" sz="1050" b="0" spc="5" dirty="0" err="1">
                          <a:solidFill>
                            <a:schemeClr val="tx1"/>
                          </a:solidFill>
                          <a:effectLst/>
                        </a:rPr>
                        <a:t>zá</a:t>
                      </a:r>
                      <a:r>
                        <a:rPr lang="en-US" sz="1050" b="0" spc="-15" dirty="0" err="1">
                          <a:solidFill>
                            <a:schemeClr val="tx1"/>
                          </a:solidFill>
                          <a:effectLst/>
                        </a:rPr>
                        <a:t>m</a:t>
                      </a:r>
                      <a:r>
                        <a:rPr lang="en-US" sz="1050" b="0" spc="5" dirty="0" err="1">
                          <a:solidFill>
                            <a:schemeClr val="tx1"/>
                          </a:solidFill>
                          <a:effectLst/>
                        </a:rPr>
                        <a:t>ít</a:t>
                      </a:r>
                      <a:r>
                        <a:rPr lang="en-US" sz="1050" b="0" spc="-25" dirty="0" err="1">
                          <a:solidFill>
                            <a:schemeClr val="tx1"/>
                          </a:solidFill>
                          <a:effectLst/>
                        </a:rPr>
                        <a:t>ó</a:t>
                      </a:r>
                      <a:r>
                        <a:rPr lang="en-US" sz="1050" b="0" dirty="0" err="1">
                          <a:solidFill>
                            <a:schemeClr val="tx1"/>
                          </a:solidFill>
                          <a:effectLst/>
                        </a:rPr>
                        <a:t>g</a:t>
                      </a:r>
                      <a:r>
                        <a:rPr lang="en-US" sz="1050" b="0" spc="5" dirty="0" err="1">
                          <a:solidFill>
                            <a:schemeClr val="tx1"/>
                          </a:solidFill>
                          <a:effectLst/>
                        </a:rPr>
                        <a:t>é</a:t>
                      </a:r>
                      <a:r>
                        <a:rPr lang="en-US" sz="1050" b="0" dirty="0" err="1">
                          <a:solidFill>
                            <a:schemeClr val="tx1"/>
                          </a:solidFill>
                          <a:effectLst/>
                        </a:rPr>
                        <a:t>p</a:t>
                      </a:r>
                      <a:r>
                        <a:rPr lang="en-US" sz="1050" b="0" spc="5" dirty="0">
                          <a:solidFill>
                            <a:schemeClr val="tx1"/>
                          </a:solidFill>
                          <a:effectLst/>
                        </a:rPr>
                        <a:t> </a:t>
                      </a:r>
                      <a:r>
                        <a:rPr lang="en-US" sz="1050" b="0" dirty="0" err="1">
                          <a:solidFill>
                            <a:schemeClr val="tx1"/>
                          </a:solidFill>
                          <a:effectLst/>
                        </a:rPr>
                        <a:t>f</a:t>
                      </a:r>
                      <a:r>
                        <a:rPr lang="en-US" sz="1050" b="0" spc="-25" dirty="0" err="1">
                          <a:solidFill>
                            <a:schemeClr val="tx1"/>
                          </a:solidFill>
                          <a:effectLst/>
                        </a:rPr>
                        <a:t>o</a:t>
                      </a:r>
                      <a:r>
                        <a:rPr lang="en-US" sz="1050" b="0" spc="5" dirty="0" err="1">
                          <a:solidFill>
                            <a:schemeClr val="tx1"/>
                          </a:solidFill>
                          <a:effectLst/>
                        </a:rPr>
                        <a:t>l</a:t>
                      </a:r>
                      <a:r>
                        <a:rPr lang="en-US" sz="1050" b="0" dirty="0" err="1">
                          <a:solidFill>
                            <a:schemeClr val="tx1"/>
                          </a:solidFill>
                          <a:effectLst/>
                        </a:rPr>
                        <a:t>y</a:t>
                      </a:r>
                      <a:r>
                        <a:rPr lang="en-US" sz="1050" b="0" spc="-15" dirty="0" err="1">
                          <a:solidFill>
                            <a:schemeClr val="tx1"/>
                          </a:solidFill>
                          <a:effectLst/>
                        </a:rPr>
                        <a:t>a</a:t>
                      </a:r>
                      <a:r>
                        <a:rPr lang="en-US" sz="1050" b="0" spc="5" dirty="0" err="1">
                          <a:solidFill>
                            <a:schemeClr val="tx1"/>
                          </a:solidFill>
                          <a:effectLst/>
                        </a:rPr>
                        <a:t>m</a:t>
                      </a:r>
                      <a:r>
                        <a:rPr lang="en-US" sz="1050" b="0" spc="-15" dirty="0" err="1">
                          <a:solidFill>
                            <a:schemeClr val="tx1"/>
                          </a:solidFill>
                          <a:effectLst/>
                        </a:rPr>
                        <a:t>a</a:t>
                      </a:r>
                      <a:r>
                        <a:rPr lang="en-US" sz="1050" b="0" spc="5" dirty="0" err="1">
                          <a:solidFill>
                            <a:schemeClr val="tx1"/>
                          </a:solidFill>
                          <a:effectLst/>
                        </a:rPr>
                        <a:t>t</a:t>
                      </a:r>
                      <a:r>
                        <a:rPr lang="en-US" sz="1050" b="0" dirty="0" err="1">
                          <a:solidFill>
                            <a:schemeClr val="tx1"/>
                          </a:solidFill>
                          <a:effectLst/>
                        </a:rPr>
                        <a:t>o</a:t>
                      </a:r>
                      <a:r>
                        <a:rPr lang="en-US" sz="1050" b="0" spc="-10" dirty="0" err="1">
                          <a:solidFill>
                            <a:schemeClr val="tx1"/>
                          </a:solidFill>
                          <a:effectLst/>
                        </a:rPr>
                        <a:t>s</a:t>
                      </a:r>
                      <a:r>
                        <a:rPr lang="en-US" sz="1050" b="0" spc="5" dirty="0" err="1">
                          <a:solidFill>
                            <a:schemeClr val="tx1"/>
                          </a:solidFill>
                          <a:effectLst/>
                        </a:rPr>
                        <a:t>a</a:t>
                      </a:r>
                      <a:r>
                        <a:rPr lang="en-US" sz="1050" b="0" dirty="0" err="1">
                          <a:solidFill>
                            <a:schemeClr val="tx1"/>
                          </a:solidFill>
                          <a:effectLst/>
                        </a:rPr>
                        <a:t>n</a:t>
                      </a:r>
                      <a:r>
                        <a:rPr lang="en-US" sz="1050" b="0" spc="-20" dirty="0">
                          <a:solidFill>
                            <a:schemeClr val="tx1"/>
                          </a:solidFill>
                          <a:effectLst/>
                        </a:rPr>
                        <a:t> </a:t>
                      </a:r>
                      <a:r>
                        <a:rPr lang="en-US" sz="1050" b="0" spc="5" dirty="0" err="1">
                          <a:solidFill>
                            <a:schemeClr val="tx1"/>
                          </a:solidFill>
                          <a:effectLst/>
                        </a:rPr>
                        <a:t>mé</a:t>
                      </a:r>
                      <a:r>
                        <a:rPr lang="en-US" sz="1050" b="0" spc="-25" dirty="0" err="1">
                          <a:solidFill>
                            <a:schemeClr val="tx1"/>
                          </a:solidFill>
                          <a:effectLst/>
                        </a:rPr>
                        <a:t>r</a:t>
                      </a:r>
                      <a:r>
                        <a:rPr lang="en-US" sz="1050" b="0" dirty="0" err="1">
                          <a:solidFill>
                            <a:schemeClr val="tx1"/>
                          </a:solidFill>
                          <a:effectLst/>
                        </a:rPr>
                        <a:t>i</a:t>
                      </a:r>
                      <a:r>
                        <a:rPr lang="en-US" sz="1050" b="0" dirty="0">
                          <a:solidFill>
                            <a:schemeClr val="tx1"/>
                          </a:solidFill>
                          <a:effectLst/>
                        </a:rPr>
                        <a:t> a </a:t>
                      </a:r>
                      <a:r>
                        <a:rPr lang="en-US" sz="1050" b="0" dirty="0" err="1">
                          <a:solidFill>
                            <a:schemeClr val="tx1"/>
                          </a:solidFill>
                          <a:effectLst/>
                        </a:rPr>
                        <a:t>hő</a:t>
                      </a:r>
                      <a:r>
                        <a:rPr lang="en-US" sz="1050" b="0" spc="-15" dirty="0" err="1">
                          <a:solidFill>
                            <a:schemeClr val="tx1"/>
                          </a:solidFill>
                          <a:effectLst/>
                        </a:rPr>
                        <a:t>m</a:t>
                      </a:r>
                      <a:r>
                        <a:rPr lang="en-US" sz="1050" b="0" spc="5" dirty="0" err="1">
                          <a:solidFill>
                            <a:schemeClr val="tx1"/>
                          </a:solidFill>
                          <a:effectLst/>
                        </a:rPr>
                        <a:t>é</a:t>
                      </a:r>
                      <a:r>
                        <a:rPr lang="en-US" sz="1050" b="0" dirty="0" err="1">
                          <a:solidFill>
                            <a:schemeClr val="tx1"/>
                          </a:solidFill>
                          <a:effectLst/>
                        </a:rPr>
                        <a:t>r</a:t>
                      </a:r>
                      <a:r>
                        <a:rPr lang="en-US" sz="1050" b="0" spc="10" dirty="0" err="1">
                          <a:solidFill>
                            <a:schemeClr val="tx1"/>
                          </a:solidFill>
                          <a:effectLst/>
                        </a:rPr>
                        <a:t>s</a:t>
                      </a:r>
                      <a:r>
                        <a:rPr lang="en-US" sz="1050" b="0" spc="5" dirty="0" err="1">
                          <a:solidFill>
                            <a:schemeClr val="tx1"/>
                          </a:solidFill>
                          <a:effectLst/>
                        </a:rPr>
                        <a:t>é</a:t>
                      </a:r>
                      <a:r>
                        <a:rPr lang="en-US" sz="1050" b="0" spc="-25" dirty="0" err="1">
                          <a:solidFill>
                            <a:schemeClr val="tx1"/>
                          </a:solidFill>
                          <a:effectLst/>
                        </a:rPr>
                        <a:t>k</a:t>
                      </a:r>
                      <a:r>
                        <a:rPr lang="en-US" sz="1050" b="0" spc="5" dirty="0" err="1">
                          <a:solidFill>
                            <a:schemeClr val="tx1"/>
                          </a:solidFill>
                          <a:effectLst/>
                        </a:rPr>
                        <a:t>l</a:t>
                      </a:r>
                      <a:r>
                        <a:rPr lang="en-US" sz="1050" b="0" spc="-15" dirty="0" err="1">
                          <a:solidFill>
                            <a:schemeClr val="tx1"/>
                          </a:solidFill>
                          <a:effectLst/>
                        </a:rPr>
                        <a:t>e</a:t>
                      </a:r>
                      <a:r>
                        <a:rPr lang="en-US" sz="1050" b="0" spc="5" dirty="0" err="1">
                          <a:solidFill>
                            <a:schemeClr val="tx1"/>
                          </a:solidFill>
                          <a:effectLst/>
                        </a:rPr>
                        <a:t>t</a:t>
                      </a:r>
                      <a:r>
                        <a:rPr lang="en-US" sz="1050" b="0" spc="-15" dirty="0" err="1">
                          <a:solidFill>
                            <a:schemeClr val="tx1"/>
                          </a:solidFill>
                          <a:effectLst/>
                        </a:rPr>
                        <a:t>e</a:t>
                      </a:r>
                      <a:r>
                        <a:rPr lang="en-US" sz="1050" b="0" dirty="0" err="1">
                          <a:solidFill>
                            <a:schemeClr val="tx1"/>
                          </a:solidFill>
                          <a:effectLst/>
                        </a:rPr>
                        <a:t>t</a:t>
                      </a:r>
                      <a:r>
                        <a:rPr lang="en-US" sz="1050" b="0" spc="20" dirty="0">
                          <a:solidFill>
                            <a:schemeClr val="tx1"/>
                          </a:solidFill>
                          <a:effectLst/>
                        </a:rPr>
                        <a:t> </a:t>
                      </a:r>
                      <a:r>
                        <a:rPr lang="en-US" sz="1050" b="0" spc="5" dirty="0" err="1">
                          <a:solidFill>
                            <a:schemeClr val="tx1"/>
                          </a:solidFill>
                          <a:effectLst/>
                        </a:rPr>
                        <a:t>é</a:t>
                      </a:r>
                      <a:r>
                        <a:rPr lang="en-US" sz="1050" b="0" dirty="0" err="1">
                          <a:solidFill>
                            <a:schemeClr val="tx1"/>
                          </a:solidFill>
                          <a:effectLst/>
                        </a:rPr>
                        <a:t>s</a:t>
                      </a:r>
                      <a:r>
                        <a:rPr lang="en-US" sz="1050" b="0" spc="-15" dirty="0">
                          <a:solidFill>
                            <a:schemeClr val="tx1"/>
                          </a:solidFill>
                          <a:effectLst/>
                        </a:rPr>
                        <a:t> </a:t>
                      </a:r>
                      <a:r>
                        <a:rPr lang="en-US" sz="1050" b="0" dirty="0">
                          <a:solidFill>
                            <a:schemeClr val="tx1"/>
                          </a:solidFill>
                          <a:effectLst/>
                        </a:rPr>
                        <a:t>a </a:t>
                      </a:r>
                      <a:r>
                        <a:rPr lang="en-US" sz="1050" b="0" dirty="0" err="1">
                          <a:solidFill>
                            <a:schemeClr val="tx1"/>
                          </a:solidFill>
                          <a:effectLst/>
                        </a:rPr>
                        <a:t>p</a:t>
                      </a:r>
                      <a:r>
                        <a:rPr lang="en-US" sz="1050" b="0" spc="5" dirty="0" err="1">
                          <a:solidFill>
                            <a:schemeClr val="tx1"/>
                          </a:solidFill>
                          <a:effectLst/>
                        </a:rPr>
                        <a:t>á</a:t>
                      </a:r>
                      <a:r>
                        <a:rPr lang="en-US" sz="1050" b="0" dirty="0" err="1">
                          <a:solidFill>
                            <a:schemeClr val="tx1"/>
                          </a:solidFill>
                          <a:effectLst/>
                        </a:rPr>
                        <a:t>r</a:t>
                      </a:r>
                      <a:r>
                        <a:rPr lang="en-US" sz="1050" b="0" spc="-15" dirty="0" err="1">
                          <a:solidFill>
                            <a:schemeClr val="tx1"/>
                          </a:solidFill>
                          <a:effectLst/>
                        </a:rPr>
                        <a:t>a</a:t>
                      </a:r>
                      <a:r>
                        <a:rPr lang="en-US" sz="1050" b="0" spc="5" dirty="0" err="1">
                          <a:solidFill>
                            <a:schemeClr val="tx1"/>
                          </a:solidFill>
                          <a:effectLst/>
                        </a:rPr>
                        <a:t>ta</a:t>
                      </a:r>
                      <a:r>
                        <a:rPr lang="en-US" sz="1050" b="0" spc="-25" dirty="0" err="1">
                          <a:solidFill>
                            <a:schemeClr val="tx1"/>
                          </a:solidFill>
                          <a:effectLst/>
                        </a:rPr>
                        <a:t>r</a:t>
                      </a:r>
                      <a:r>
                        <a:rPr lang="en-US" sz="1050" b="0" spc="5" dirty="0" err="1">
                          <a:solidFill>
                            <a:schemeClr val="tx1"/>
                          </a:solidFill>
                          <a:effectLst/>
                        </a:rPr>
                        <a:t>t</a:t>
                      </a:r>
                      <a:r>
                        <a:rPr lang="en-US" sz="1050" b="0" spc="-15" dirty="0" err="1">
                          <a:solidFill>
                            <a:schemeClr val="tx1"/>
                          </a:solidFill>
                          <a:effectLst/>
                        </a:rPr>
                        <a:t>a</a:t>
                      </a:r>
                      <a:r>
                        <a:rPr lang="en-US" sz="1050" b="0" spc="5" dirty="0" err="1">
                          <a:solidFill>
                            <a:schemeClr val="tx1"/>
                          </a:solidFill>
                          <a:effectLst/>
                        </a:rPr>
                        <a:t>l</a:t>
                      </a:r>
                      <a:r>
                        <a:rPr lang="en-US" sz="1050" b="0" spc="-15" dirty="0" err="1">
                          <a:solidFill>
                            <a:schemeClr val="tx1"/>
                          </a:solidFill>
                          <a:effectLst/>
                        </a:rPr>
                        <a:t>m</a:t>
                      </a:r>
                      <a:r>
                        <a:rPr lang="en-US" sz="1050" b="0" spc="5" dirty="0" err="1">
                          <a:solidFill>
                            <a:schemeClr val="tx1"/>
                          </a:solidFill>
                          <a:effectLst/>
                        </a:rPr>
                        <a:t>a</a:t>
                      </a:r>
                      <a:r>
                        <a:rPr lang="en-US" sz="1050" b="0" spc="-10" dirty="0" err="1">
                          <a:solidFill>
                            <a:schemeClr val="tx1"/>
                          </a:solidFill>
                          <a:effectLst/>
                        </a:rPr>
                        <a:t>t</a:t>
                      </a:r>
                      <a:r>
                        <a:rPr lang="en-US" sz="1050" b="0" dirty="0">
                          <a:solidFill>
                            <a:schemeClr val="tx1"/>
                          </a:solidFill>
                          <a:effectLst/>
                        </a:rPr>
                        <a:t>,</a:t>
                      </a:r>
                      <a:r>
                        <a:rPr lang="en-US" sz="1050" b="0" spc="50" dirty="0">
                          <a:solidFill>
                            <a:schemeClr val="tx1"/>
                          </a:solidFill>
                          <a:effectLst/>
                        </a:rPr>
                        <a:t> </a:t>
                      </a:r>
                      <a:r>
                        <a:rPr lang="en-US" sz="1050" b="0" dirty="0">
                          <a:solidFill>
                            <a:schemeClr val="tx1"/>
                          </a:solidFill>
                          <a:effectLst/>
                        </a:rPr>
                        <a:t>s</a:t>
                      </a:r>
                      <a:r>
                        <a:rPr lang="en-US" sz="1050" b="0" spc="-20" dirty="0">
                          <a:solidFill>
                            <a:schemeClr val="tx1"/>
                          </a:solidFill>
                          <a:effectLst/>
                        </a:rPr>
                        <a:t> </a:t>
                      </a:r>
                      <a:r>
                        <a:rPr lang="en-US" sz="1050" b="0" spc="-15" dirty="0" err="1">
                          <a:solidFill>
                            <a:schemeClr val="tx1"/>
                          </a:solidFill>
                          <a:effectLst/>
                        </a:rPr>
                        <a:t>a</a:t>
                      </a:r>
                      <a:r>
                        <a:rPr lang="en-US" sz="1050" b="0" dirty="0" err="1">
                          <a:solidFill>
                            <a:schemeClr val="tx1"/>
                          </a:solidFill>
                          <a:effectLst/>
                        </a:rPr>
                        <a:t>z</a:t>
                      </a:r>
                      <a:r>
                        <a:rPr lang="en-US" sz="1050" b="0" spc="5" dirty="0">
                          <a:solidFill>
                            <a:schemeClr val="tx1"/>
                          </a:solidFill>
                          <a:effectLst/>
                        </a:rPr>
                        <a:t> </a:t>
                      </a:r>
                      <a:r>
                        <a:rPr lang="en-US" sz="1050" b="0" spc="5" dirty="0" err="1">
                          <a:solidFill>
                            <a:schemeClr val="tx1"/>
                          </a:solidFill>
                          <a:effectLst/>
                        </a:rPr>
                        <a:t>a</a:t>
                      </a:r>
                      <a:r>
                        <a:rPr lang="en-US" sz="1050" b="0" spc="-25" dirty="0" err="1">
                          <a:solidFill>
                            <a:schemeClr val="tx1"/>
                          </a:solidFill>
                          <a:effectLst/>
                        </a:rPr>
                        <a:t>u</a:t>
                      </a:r>
                      <a:r>
                        <a:rPr lang="en-US" sz="1050" b="0" spc="5" dirty="0" err="1">
                          <a:solidFill>
                            <a:schemeClr val="tx1"/>
                          </a:solidFill>
                          <a:effectLst/>
                        </a:rPr>
                        <a:t>t</a:t>
                      </a:r>
                      <a:r>
                        <a:rPr lang="en-US" sz="1050" b="0" dirty="0" err="1">
                          <a:solidFill>
                            <a:schemeClr val="tx1"/>
                          </a:solidFill>
                          <a:effectLst/>
                        </a:rPr>
                        <a:t>o</a:t>
                      </a:r>
                      <a:r>
                        <a:rPr lang="en-US" sz="1050" b="0" spc="-15" dirty="0" err="1">
                          <a:solidFill>
                            <a:schemeClr val="tx1"/>
                          </a:solidFill>
                          <a:effectLst/>
                        </a:rPr>
                        <a:t>m</a:t>
                      </a:r>
                      <a:r>
                        <a:rPr lang="en-US" sz="1050" b="0" spc="5" dirty="0" err="1">
                          <a:solidFill>
                            <a:schemeClr val="tx1"/>
                          </a:solidFill>
                          <a:effectLst/>
                        </a:rPr>
                        <a:t>a</a:t>
                      </a:r>
                      <a:r>
                        <a:rPr lang="en-US" sz="1050" b="0" spc="-15" dirty="0" err="1">
                          <a:solidFill>
                            <a:schemeClr val="tx1"/>
                          </a:solidFill>
                          <a:effectLst/>
                        </a:rPr>
                        <a:t>t</a:t>
                      </a:r>
                      <a:r>
                        <a:rPr lang="en-US" sz="1050" b="0" spc="5" dirty="0" err="1">
                          <a:solidFill>
                            <a:schemeClr val="tx1"/>
                          </a:solidFill>
                          <a:effectLst/>
                        </a:rPr>
                        <a:t>i</a:t>
                      </a:r>
                      <a:r>
                        <a:rPr lang="en-US" sz="1050" b="0" dirty="0" err="1">
                          <a:solidFill>
                            <a:schemeClr val="tx1"/>
                          </a:solidFill>
                          <a:effectLst/>
                        </a:rPr>
                        <a:t>ka</a:t>
                      </a:r>
                      <a:r>
                        <a:rPr lang="en-US" sz="1050" b="0" spc="15" dirty="0">
                          <a:solidFill>
                            <a:schemeClr val="tx1"/>
                          </a:solidFill>
                          <a:effectLst/>
                        </a:rPr>
                        <a:t> </a:t>
                      </a:r>
                      <a:r>
                        <a:rPr lang="en-US" sz="1050" b="0" dirty="0">
                          <a:solidFill>
                            <a:schemeClr val="tx1"/>
                          </a:solidFill>
                          <a:effectLst/>
                        </a:rPr>
                        <a:t>a</a:t>
                      </a:r>
                      <a:r>
                        <a:rPr lang="en-US" sz="1050" b="0" spc="5" dirty="0">
                          <a:solidFill>
                            <a:schemeClr val="tx1"/>
                          </a:solidFill>
                          <a:effectLst/>
                        </a:rPr>
                        <a:t> </a:t>
                      </a:r>
                      <a:r>
                        <a:rPr lang="en-US" sz="1050" b="0" spc="-25" dirty="0" err="1">
                          <a:solidFill>
                            <a:schemeClr val="tx1"/>
                          </a:solidFill>
                          <a:effectLst/>
                        </a:rPr>
                        <a:t>v</a:t>
                      </a:r>
                      <a:r>
                        <a:rPr lang="en-US" sz="1050" b="0" spc="5" dirty="0" err="1">
                          <a:solidFill>
                            <a:schemeClr val="tx1"/>
                          </a:solidFill>
                          <a:effectLst/>
                        </a:rPr>
                        <a:t>e</a:t>
                      </a:r>
                      <a:r>
                        <a:rPr lang="en-US" sz="1050" b="0" dirty="0" err="1">
                          <a:solidFill>
                            <a:schemeClr val="tx1"/>
                          </a:solidFill>
                          <a:effectLst/>
                        </a:rPr>
                        <a:t>n</a:t>
                      </a:r>
                      <a:r>
                        <a:rPr lang="en-US" sz="1050" b="0" spc="-15" dirty="0" err="1">
                          <a:solidFill>
                            <a:schemeClr val="tx1"/>
                          </a:solidFill>
                          <a:effectLst/>
                        </a:rPr>
                        <a:t>t</a:t>
                      </a:r>
                      <a:r>
                        <a:rPr lang="en-US" sz="1050" b="0" spc="5" dirty="0" err="1">
                          <a:solidFill>
                            <a:schemeClr val="tx1"/>
                          </a:solidFill>
                          <a:effectLst/>
                        </a:rPr>
                        <a:t>i</a:t>
                      </a:r>
                      <a:r>
                        <a:rPr lang="en-US" sz="1050" b="0" spc="-15" dirty="0" err="1">
                          <a:solidFill>
                            <a:schemeClr val="tx1"/>
                          </a:solidFill>
                          <a:effectLst/>
                        </a:rPr>
                        <a:t>l</a:t>
                      </a:r>
                      <a:r>
                        <a:rPr lang="en-US" sz="1050" b="0" spc="5" dirty="0" err="1">
                          <a:solidFill>
                            <a:schemeClr val="tx1"/>
                          </a:solidFill>
                          <a:effectLst/>
                        </a:rPr>
                        <a:t>lá</a:t>
                      </a:r>
                      <a:r>
                        <a:rPr lang="en-US" sz="1050" b="0" spc="-15" dirty="0" err="1">
                          <a:solidFill>
                            <a:schemeClr val="tx1"/>
                          </a:solidFill>
                          <a:effectLst/>
                        </a:rPr>
                        <a:t>t</a:t>
                      </a:r>
                      <a:r>
                        <a:rPr lang="en-US" sz="1050" b="0" dirty="0" err="1">
                          <a:solidFill>
                            <a:schemeClr val="tx1"/>
                          </a:solidFill>
                          <a:effectLst/>
                        </a:rPr>
                        <a:t>orok</a:t>
                      </a:r>
                      <a:r>
                        <a:rPr lang="en-US" sz="1050" b="0" dirty="0">
                          <a:solidFill>
                            <a:schemeClr val="tx1"/>
                          </a:solidFill>
                          <a:effectLst/>
                        </a:rPr>
                        <a:t> </a:t>
                      </a:r>
                      <a:r>
                        <a:rPr lang="en-US" sz="1050" b="0" spc="5" dirty="0" err="1">
                          <a:solidFill>
                            <a:schemeClr val="tx1"/>
                          </a:solidFill>
                          <a:effectLst/>
                        </a:rPr>
                        <a:t>i</a:t>
                      </a:r>
                      <a:r>
                        <a:rPr lang="en-US" sz="1050" b="0" dirty="0" err="1">
                          <a:solidFill>
                            <a:schemeClr val="tx1"/>
                          </a:solidFill>
                          <a:effectLst/>
                        </a:rPr>
                        <a:t>nd</a:t>
                      </a:r>
                      <a:r>
                        <a:rPr lang="en-US" sz="1050" b="0" spc="-15" dirty="0" err="1">
                          <a:solidFill>
                            <a:schemeClr val="tx1"/>
                          </a:solidFill>
                          <a:effectLst/>
                        </a:rPr>
                        <a:t>í</a:t>
                      </a:r>
                      <a:r>
                        <a:rPr lang="en-US" sz="1050" b="0" spc="5" dirty="0" err="1">
                          <a:solidFill>
                            <a:schemeClr val="tx1"/>
                          </a:solidFill>
                          <a:effectLst/>
                        </a:rPr>
                        <a:t>tá</a:t>
                      </a:r>
                      <a:r>
                        <a:rPr lang="en-US" sz="1050" b="0" spc="-10" dirty="0" err="1">
                          <a:solidFill>
                            <a:schemeClr val="tx1"/>
                          </a:solidFill>
                          <a:effectLst/>
                        </a:rPr>
                        <a:t>s</a:t>
                      </a:r>
                      <a:r>
                        <a:rPr lang="en-US" sz="1050" b="0" spc="-15" dirty="0" err="1">
                          <a:solidFill>
                            <a:schemeClr val="tx1"/>
                          </a:solidFill>
                          <a:effectLst/>
                        </a:rPr>
                        <a:t>á</a:t>
                      </a:r>
                      <a:r>
                        <a:rPr lang="en-US" sz="1050" b="0" dirty="0" err="1">
                          <a:solidFill>
                            <a:schemeClr val="tx1"/>
                          </a:solidFill>
                          <a:effectLst/>
                        </a:rPr>
                        <a:t>v</a:t>
                      </a:r>
                      <a:r>
                        <a:rPr lang="en-US" sz="1050" b="0" spc="-15" dirty="0" err="1">
                          <a:solidFill>
                            <a:schemeClr val="tx1"/>
                          </a:solidFill>
                          <a:effectLst/>
                        </a:rPr>
                        <a:t>a</a:t>
                      </a:r>
                      <a:r>
                        <a:rPr lang="en-US" sz="1050" b="0" spc="5" dirty="0" err="1">
                          <a:solidFill>
                            <a:schemeClr val="tx1"/>
                          </a:solidFill>
                          <a:effectLst/>
                        </a:rPr>
                        <a:t>l</a:t>
                      </a:r>
                      <a:r>
                        <a:rPr lang="en-US" sz="1050" b="0" dirty="0">
                          <a:solidFill>
                            <a:schemeClr val="tx1"/>
                          </a:solidFill>
                          <a:effectLst/>
                        </a:rPr>
                        <a:t>,</a:t>
                      </a:r>
                      <a:r>
                        <a:rPr lang="en-US" sz="1050" b="0" spc="15" dirty="0">
                          <a:solidFill>
                            <a:schemeClr val="tx1"/>
                          </a:solidFill>
                          <a:effectLst/>
                        </a:rPr>
                        <a:t> </a:t>
                      </a:r>
                      <a:r>
                        <a:rPr lang="en-US" sz="1050" b="0" dirty="0" err="1">
                          <a:solidFill>
                            <a:schemeClr val="tx1"/>
                          </a:solidFill>
                          <a:effectLst/>
                        </a:rPr>
                        <a:t>ford</a:t>
                      </a:r>
                      <a:r>
                        <a:rPr lang="en-US" sz="1050" b="0" spc="-25" dirty="0" err="1">
                          <a:solidFill>
                            <a:schemeClr val="tx1"/>
                          </a:solidFill>
                          <a:effectLst/>
                        </a:rPr>
                        <a:t>u</a:t>
                      </a:r>
                      <a:r>
                        <a:rPr lang="en-US" sz="1050" b="0" spc="5" dirty="0" err="1">
                          <a:solidFill>
                            <a:schemeClr val="tx1"/>
                          </a:solidFill>
                          <a:effectLst/>
                        </a:rPr>
                        <a:t>l</a:t>
                      </a:r>
                      <a:r>
                        <a:rPr lang="en-US" sz="1050" b="0" spc="-15" dirty="0" err="1">
                          <a:solidFill>
                            <a:schemeClr val="tx1"/>
                          </a:solidFill>
                          <a:effectLst/>
                        </a:rPr>
                        <a:t>a</a:t>
                      </a:r>
                      <a:r>
                        <a:rPr lang="en-US" sz="1050" b="0" spc="5" dirty="0" err="1">
                          <a:solidFill>
                            <a:schemeClr val="tx1"/>
                          </a:solidFill>
                          <a:effectLst/>
                        </a:rPr>
                        <a:t>t</a:t>
                      </a:r>
                      <a:r>
                        <a:rPr lang="en-US" sz="1050" b="0" spc="-10" dirty="0" err="1">
                          <a:solidFill>
                            <a:schemeClr val="tx1"/>
                          </a:solidFill>
                          <a:effectLst/>
                        </a:rPr>
                        <a:t>s</a:t>
                      </a:r>
                      <a:r>
                        <a:rPr lang="en-US" sz="1050" b="0" spc="-15" dirty="0" err="1">
                          <a:solidFill>
                            <a:schemeClr val="tx1"/>
                          </a:solidFill>
                          <a:effectLst/>
                        </a:rPr>
                        <a:t>z</a:t>
                      </a:r>
                      <a:r>
                        <a:rPr lang="en-US" sz="1050" b="0" spc="5" dirty="0" err="1">
                          <a:solidFill>
                            <a:schemeClr val="tx1"/>
                          </a:solidFill>
                          <a:effectLst/>
                        </a:rPr>
                        <a:t>á</a:t>
                      </a:r>
                      <a:r>
                        <a:rPr lang="en-US" sz="1050" b="0" spc="-15" dirty="0" err="1">
                          <a:solidFill>
                            <a:schemeClr val="tx1"/>
                          </a:solidFill>
                          <a:effectLst/>
                        </a:rPr>
                        <a:t>m</a:t>
                      </a:r>
                      <a:r>
                        <a:rPr lang="en-US" sz="1050" b="0" spc="5" dirty="0" err="1">
                          <a:solidFill>
                            <a:schemeClr val="tx1"/>
                          </a:solidFill>
                          <a:effectLst/>
                        </a:rPr>
                        <a:t>á</a:t>
                      </a:r>
                      <a:r>
                        <a:rPr lang="en-US" sz="1050" b="0" dirty="0" err="1">
                          <a:solidFill>
                            <a:schemeClr val="tx1"/>
                          </a:solidFill>
                          <a:effectLst/>
                        </a:rPr>
                        <a:t>n</a:t>
                      </a:r>
                      <a:r>
                        <a:rPr lang="en-US" sz="1050" b="0" spc="-15" dirty="0" err="1">
                          <a:solidFill>
                            <a:schemeClr val="tx1"/>
                          </a:solidFill>
                          <a:effectLst/>
                        </a:rPr>
                        <a:t>a</a:t>
                      </a:r>
                      <a:r>
                        <a:rPr lang="en-US" sz="1050" b="0" dirty="0" err="1">
                          <a:solidFill>
                            <a:schemeClr val="tx1"/>
                          </a:solidFill>
                          <a:effectLst/>
                        </a:rPr>
                        <a:t>k</a:t>
                      </a:r>
                      <a:r>
                        <a:rPr lang="en-US" sz="1050" b="0" spc="40" dirty="0">
                          <a:solidFill>
                            <a:schemeClr val="tx1"/>
                          </a:solidFill>
                          <a:effectLst/>
                        </a:rPr>
                        <a:t> </a:t>
                      </a:r>
                      <a:r>
                        <a:rPr lang="en-US" sz="1050" b="0" spc="-10" dirty="0" err="1">
                          <a:solidFill>
                            <a:schemeClr val="tx1"/>
                          </a:solidFill>
                          <a:effectLst/>
                        </a:rPr>
                        <a:t>s</a:t>
                      </a:r>
                      <a:r>
                        <a:rPr lang="en-US" sz="1050" b="0" spc="-15" dirty="0" err="1">
                          <a:solidFill>
                            <a:schemeClr val="tx1"/>
                          </a:solidFill>
                          <a:effectLst/>
                        </a:rPr>
                        <a:t>z</a:t>
                      </a:r>
                      <a:r>
                        <a:rPr lang="en-US" sz="1050" b="0" spc="5" dirty="0" err="1">
                          <a:solidFill>
                            <a:schemeClr val="tx1"/>
                          </a:solidFill>
                          <a:effectLst/>
                        </a:rPr>
                        <a:t>a</a:t>
                      </a:r>
                      <a:r>
                        <a:rPr lang="en-US" sz="1050" b="0" spc="-25" dirty="0" err="1">
                          <a:solidFill>
                            <a:schemeClr val="tx1"/>
                          </a:solidFill>
                          <a:effectLst/>
                        </a:rPr>
                        <a:t>b</a:t>
                      </a:r>
                      <a:r>
                        <a:rPr lang="en-US" sz="1050" b="0" spc="5" dirty="0" err="1">
                          <a:solidFill>
                            <a:schemeClr val="tx1"/>
                          </a:solidFill>
                          <a:effectLst/>
                        </a:rPr>
                        <a:t>ál</a:t>
                      </a:r>
                      <a:r>
                        <a:rPr lang="en-US" sz="1050" b="0" dirty="0" err="1">
                          <a:solidFill>
                            <a:schemeClr val="tx1"/>
                          </a:solidFill>
                          <a:effectLst/>
                        </a:rPr>
                        <a:t>y</a:t>
                      </a:r>
                      <a:r>
                        <a:rPr lang="en-US" sz="1050" b="0" spc="-25" dirty="0" err="1">
                          <a:solidFill>
                            <a:schemeClr val="tx1"/>
                          </a:solidFill>
                          <a:effectLst/>
                        </a:rPr>
                        <a:t>o</a:t>
                      </a:r>
                      <a:r>
                        <a:rPr lang="en-US" sz="1050" b="0" spc="5" dirty="0" err="1">
                          <a:solidFill>
                            <a:schemeClr val="tx1"/>
                          </a:solidFill>
                          <a:effectLst/>
                        </a:rPr>
                        <a:t>zá</a:t>
                      </a:r>
                      <a:r>
                        <a:rPr lang="en-US" sz="1050" b="0" spc="-30" dirty="0" err="1">
                          <a:solidFill>
                            <a:schemeClr val="tx1"/>
                          </a:solidFill>
                          <a:effectLst/>
                        </a:rPr>
                        <a:t>s</a:t>
                      </a:r>
                      <a:r>
                        <a:rPr lang="en-US" sz="1050" b="0" spc="5" dirty="0" err="1">
                          <a:solidFill>
                            <a:schemeClr val="tx1"/>
                          </a:solidFill>
                          <a:effectLst/>
                        </a:rPr>
                        <a:t>á</a:t>
                      </a:r>
                      <a:r>
                        <a:rPr lang="en-US" sz="1050" b="0" dirty="0" err="1">
                          <a:solidFill>
                            <a:schemeClr val="tx1"/>
                          </a:solidFill>
                          <a:effectLst/>
                        </a:rPr>
                        <a:t>v</a:t>
                      </a:r>
                      <a:r>
                        <a:rPr lang="en-US" sz="1050" b="0" spc="-15" dirty="0" err="1">
                          <a:solidFill>
                            <a:schemeClr val="tx1"/>
                          </a:solidFill>
                          <a:effectLst/>
                        </a:rPr>
                        <a:t>a</a:t>
                      </a:r>
                      <a:r>
                        <a:rPr lang="en-US" sz="1050" b="0" spc="5" dirty="0" err="1">
                          <a:solidFill>
                            <a:schemeClr val="tx1"/>
                          </a:solidFill>
                          <a:effectLst/>
                        </a:rPr>
                        <a:t>l</a:t>
                      </a:r>
                      <a:r>
                        <a:rPr lang="en-US" sz="1050" b="0" dirty="0">
                          <a:solidFill>
                            <a:schemeClr val="tx1"/>
                          </a:solidFill>
                          <a:effectLst/>
                        </a:rPr>
                        <a:t>,</a:t>
                      </a:r>
                      <a:r>
                        <a:rPr lang="en-US" sz="1050" b="0" spc="10" dirty="0">
                          <a:solidFill>
                            <a:schemeClr val="tx1"/>
                          </a:solidFill>
                          <a:effectLst/>
                        </a:rPr>
                        <a:t> </a:t>
                      </a:r>
                      <a:r>
                        <a:rPr lang="en-US" sz="1050" b="0" dirty="0">
                          <a:solidFill>
                            <a:schemeClr val="tx1"/>
                          </a:solidFill>
                          <a:effectLst/>
                        </a:rPr>
                        <a:t>a </a:t>
                      </a:r>
                      <a:r>
                        <a:rPr lang="en-US" sz="1050" b="0" spc="5" dirty="0" err="1">
                          <a:solidFill>
                            <a:schemeClr val="tx1"/>
                          </a:solidFill>
                          <a:effectLst/>
                        </a:rPr>
                        <a:t>lé</a:t>
                      </a:r>
                      <a:r>
                        <a:rPr lang="en-US" sz="1050" b="0" dirty="0" err="1">
                          <a:solidFill>
                            <a:schemeClr val="tx1"/>
                          </a:solidFill>
                          <a:effectLst/>
                        </a:rPr>
                        <a:t>g</a:t>
                      </a:r>
                      <a:r>
                        <a:rPr lang="en-US" sz="1050" b="0" spc="-25" dirty="0" err="1">
                          <a:solidFill>
                            <a:schemeClr val="tx1"/>
                          </a:solidFill>
                          <a:effectLst/>
                        </a:rPr>
                        <a:t>b</a:t>
                      </a:r>
                      <a:r>
                        <a:rPr lang="en-US" sz="1050" b="0" spc="5" dirty="0" err="1">
                          <a:solidFill>
                            <a:schemeClr val="tx1"/>
                          </a:solidFill>
                          <a:effectLst/>
                        </a:rPr>
                        <a:t>e</a:t>
                      </a:r>
                      <a:r>
                        <a:rPr lang="en-US" sz="1050" b="0" spc="-15" dirty="0" err="1">
                          <a:solidFill>
                            <a:schemeClr val="tx1"/>
                          </a:solidFill>
                          <a:effectLst/>
                        </a:rPr>
                        <a:t>e</a:t>
                      </a:r>
                      <a:r>
                        <a:rPr lang="en-US" sz="1050" b="0" spc="5" dirty="0" err="1">
                          <a:solidFill>
                            <a:schemeClr val="tx1"/>
                          </a:solidFill>
                          <a:effectLst/>
                        </a:rPr>
                        <a:t>jt</a:t>
                      </a:r>
                      <a:r>
                        <a:rPr lang="en-US" sz="1050" b="0" dirty="0" err="1">
                          <a:solidFill>
                            <a:schemeClr val="tx1"/>
                          </a:solidFill>
                          <a:effectLst/>
                        </a:rPr>
                        <a:t>ők</a:t>
                      </a:r>
                      <a:r>
                        <a:rPr lang="en-US" sz="1050" b="0" spc="10" dirty="0">
                          <a:solidFill>
                            <a:schemeClr val="tx1"/>
                          </a:solidFill>
                          <a:effectLst/>
                        </a:rPr>
                        <a:t> </a:t>
                      </a:r>
                      <a:r>
                        <a:rPr lang="en-US" sz="1050" b="0" dirty="0" err="1">
                          <a:solidFill>
                            <a:schemeClr val="tx1"/>
                          </a:solidFill>
                          <a:effectLst/>
                        </a:rPr>
                        <a:t>n</a:t>
                      </a:r>
                      <a:r>
                        <a:rPr lang="en-US" sz="1050" b="0" spc="-25" dirty="0" err="1">
                          <a:solidFill>
                            <a:schemeClr val="tx1"/>
                          </a:solidFill>
                          <a:effectLst/>
                        </a:rPr>
                        <a:t>y</a:t>
                      </a:r>
                      <a:r>
                        <a:rPr lang="en-US" sz="1050" b="0" spc="5" dirty="0" err="1">
                          <a:solidFill>
                            <a:schemeClr val="tx1"/>
                          </a:solidFill>
                          <a:effectLst/>
                        </a:rPr>
                        <a:t>i</a:t>
                      </a:r>
                      <a:r>
                        <a:rPr lang="en-US" sz="1050" b="0" spc="-15" dirty="0" err="1">
                          <a:solidFill>
                            <a:schemeClr val="tx1"/>
                          </a:solidFill>
                          <a:effectLst/>
                        </a:rPr>
                        <a:t>t</a:t>
                      </a:r>
                      <a:r>
                        <a:rPr lang="en-US" sz="1050" b="0" spc="5" dirty="0" err="1">
                          <a:solidFill>
                            <a:schemeClr val="tx1"/>
                          </a:solidFill>
                          <a:effectLst/>
                        </a:rPr>
                        <a:t>á</a:t>
                      </a:r>
                      <a:r>
                        <a:rPr lang="en-US" sz="1050" b="0" spc="-10" dirty="0" err="1">
                          <a:solidFill>
                            <a:schemeClr val="tx1"/>
                          </a:solidFill>
                          <a:effectLst/>
                        </a:rPr>
                        <a:t>s</a:t>
                      </a:r>
                      <a:r>
                        <a:rPr lang="en-US" sz="1050" b="0" spc="5" dirty="0" err="1">
                          <a:solidFill>
                            <a:schemeClr val="tx1"/>
                          </a:solidFill>
                          <a:effectLst/>
                        </a:rPr>
                        <a:t>á</a:t>
                      </a:r>
                      <a:r>
                        <a:rPr lang="en-US" sz="1050" b="0" spc="-25" dirty="0" err="1">
                          <a:solidFill>
                            <a:schemeClr val="tx1"/>
                          </a:solidFill>
                          <a:effectLst/>
                        </a:rPr>
                        <a:t>v</a:t>
                      </a:r>
                      <a:r>
                        <a:rPr lang="en-US" sz="1050" b="0" spc="5" dirty="0" err="1">
                          <a:solidFill>
                            <a:schemeClr val="tx1"/>
                          </a:solidFill>
                          <a:effectLst/>
                        </a:rPr>
                        <a:t>a</a:t>
                      </a:r>
                      <a:r>
                        <a:rPr lang="en-US" sz="1050" b="0" spc="-15" dirty="0" err="1">
                          <a:solidFill>
                            <a:schemeClr val="tx1"/>
                          </a:solidFill>
                          <a:effectLst/>
                        </a:rPr>
                        <a:t>l</a:t>
                      </a:r>
                      <a:r>
                        <a:rPr lang="en-US" sz="1050" b="0" dirty="0">
                          <a:solidFill>
                            <a:schemeClr val="tx1"/>
                          </a:solidFill>
                          <a:effectLst/>
                        </a:rPr>
                        <a:t>,</a:t>
                      </a:r>
                      <a:r>
                        <a:rPr lang="en-US" sz="1050" b="0" spc="20" dirty="0">
                          <a:solidFill>
                            <a:schemeClr val="tx1"/>
                          </a:solidFill>
                          <a:effectLst/>
                        </a:rPr>
                        <a:t> </a:t>
                      </a:r>
                      <a:r>
                        <a:rPr lang="en-US" sz="1050" b="0" spc="5" dirty="0" err="1">
                          <a:solidFill>
                            <a:schemeClr val="tx1"/>
                          </a:solidFill>
                          <a:effectLst/>
                        </a:rPr>
                        <a:t>zá</a:t>
                      </a:r>
                      <a:r>
                        <a:rPr lang="en-US" sz="1050" b="0" spc="-25" dirty="0" err="1">
                          <a:solidFill>
                            <a:schemeClr val="tx1"/>
                          </a:solidFill>
                          <a:effectLst/>
                        </a:rPr>
                        <a:t>r</a:t>
                      </a:r>
                      <a:r>
                        <a:rPr lang="en-US" sz="1050" b="0" spc="5" dirty="0" err="1">
                          <a:solidFill>
                            <a:schemeClr val="tx1"/>
                          </a:solidFill>
                          <a:effectLst/>
                        </a:rPr>
                        <a:t>á</a:t>
                      </a:r>
                      <a:r>
                        <a:rPr lang="en-US" sz="1050" b="0" spc="-10" dirty="0" err="1">
                          <a:solidFill>
                            <a:schemeClr val="tx1"/>
                          </a:solidFill>
                          <a:effectLst/>
                        </a:rPr>
                        <a:t>s</a:t>
                      </a:r>
                      <a:r>
                        <a:rPr lang="en-US" sz="1050" b="0" spc="5" dirty="0" err="1">
                          <a:solidFill>
                            <a:schemeClr val="tx1"/>
                          </a:solidFill>
                          <a:effectLst/>
                        </a:rPr>
                        <a:t>á</a:t>
                      </a:r>
                      <a:r>
                        <a:rPr lang="en-US" sz="1050" b="0" spc="-25" dirty="0" err="1">
                          <a:solidFill>
                            <a:schemeClr val="tx1"/>
                          </a:solidFill>
                          <a:effectLst/>
                        </a:rPr>
                        <a:t>v</a:t>
                      </a:r>
                      <a:r>
                        <a:rPr lang="en-US" sz="1050" b="0" spc="5" dirty="0" err="1">
                          <a:solidFill>
                            <a:schemeClr val="tx1"/>
                          </a:solidFill>
                          <a:effectLst/>
                        </a:rPr>
                        <a:t>a</a:t>
                      </a:r>
                      <a:r>
                        <a:rPr lang="en-US" sz="1050" b="0" spc="-15" dirty="0" err="1">
                          <a:solidFill>
                            <a:schemeClr val="tx1"/>
                          </a:solidFill>
                          <a:effectLst/>
                        </a:rPr>
                        <a:t>l</a:t>
                      </a:r>
                      <a:r>
                        <a:rPr lang="en-US" sz="1050" b="0" dirty="0">
                          <a:solidFill>
                            <a:schemeClr val="tx1"/>
                          </a:solidFill>
                          <a:effectLst/>
                        </a:rPr>
                        <a:t>,</a:t>
                      </a:r>
                      <a:r>
                        <a:rPr lang="en-US" sz="1050" b="0" spc="25" dirty="0">
                          <a:solidFill>
                            <a:schemeClr val="tx1"/>
                          </a:solidFill>
                          <a:effectLst/>
                        </a:rPr>
                        <a:t> </a:t>
                      </a:r>
                      <a:r>
                        <a:rPr lang="en-US" sz="1050" b="0" dirty="0">
                          <a:solidFill>
                            <a:schemeClr val="tx1"/>
                          </a:solidFill>
                          <a:effectLst/>
                        </a:rPr>
                        <a:t>a</a:t>
                      </a:r>
                      <a:r>
                        <a:rPr lang="en-US" sz="1050" b="0" spc="5" dirty="0">
                          <a:solidFill>
                            <a:schemeClr val="tx1"/>
                          </a:solidFill>
                          <a:effectLst/>
                        </a:rPr>
                        <a:t> </a:t>
                      </a:r>
                      <a:r>
                        <a:rPr lang="en-US" sz="1050" b="0" dirty="0" err="1">
                          <a:solidFill>
                            <a:schemeClr val="tx1"/>
                          </a:solidFill>
                          <a:effectLst/>
                        </a:rPr>
                        <a:t>fű</a:t>
                      </a:r>
                      <a:r>
                        <a:rPr lang="en-US" sz="1050" b="0" spc="-15" dirty="0" err="1">
                          <a:solidFill>
                            <a:schemeClr val="tx1"/>
                          </a:solidFill>
                          <a:effectLst/>
                        </a:rPr>
                        <a:t>t</a:t>
                      </a:r>
                      <a:r>
                        <a:rPr lang="en-US" sz="1050" b="0" dirty="0" err="1">
                          <a:solidFill>
                            <a:schemeClr val="tx1"/>
                          </a:solidFill>
                          <a:effectLst/>
                        </a:rPr>
                        <a:t>őb</a:t>
                      </a:r>
                      <a:r>
                        <a:rPr lang="en-US" sz="1050" b="0" spc="5" dirty="0" err="1">
                          <a:solidFill>
                            <a:schemeClr val="tx1"/>
                          </a:solidFill>
                          <a:effectLst/>
                        </a:rPr>
                        <a:t>e</a:t>
                      </a:r>
                      <a:r>
                        <a:rPr lang="en-US" sz="1050" b="0" spc="-25" dirty="0" err="1">
                          <a:solidFill>
                            <a:schemeClr val="tx1"/>
                          </a:solidFill>
                          <a:effectLst/>
                        </a:rPr>
                        <a:t>r</a:t>
                      </a:r>
                      <a:r>
                        <a:rPr lang="en-US" sz="1050" b="0" spc="5" dirty="0" err="1">
                          <a:solidFill>
                            <a:schemeClr val="tx1"/>
                          </a:solidFill>
                          <a:effectLst/>
                        </a:rPr>
                        <a:t>e</a:t>
                      </a:r>
                      <a:r>
                        <a:rPr lang="en-US" sz="1050" b="0" dirty="0" err="1">
                          <a:solidFill>
                            <a:schemeClr val="tx1"/>
                          </a:solidFill>
                          <a:effectLst/>
                        </a:rPr>
                        <a:t>n</a:t>
                      </a:r>
                      <a:r>
                        <a:rPr lang="en-US" sz="1050" b="0" spc="-25" dirty="0" err="1">
                          <a:solidFill>
                            <a:schemeClr val="tx1"/>
                          </a:solidFill>
                          <a:effectLst/>
                        </a:rPr>
                        <a:t>d</a:t>
                      </a:r>
                      <a:r>
                        <a:rPr lang="en-US" sz="1050" b="0" spc="5" dirty="0" err="1">
                          <a:solidFill>
                            <a:schemeClr val="tx1"/>
                          </a:solidFill>
                          <a:effectLst/>
                        </a:rPr>
                        <a:t>e</a:t>
                      </a:r>
                      <a:r>
                        <a:rPr lang="en-US" sz="1050" b="0" spc="-15" dirty="0" err="1">
                          <a:solidFill>
                            <a:schemeClr val="tx1"/>
                          </a:solidFill>
                          <a:effectLst/>
                        </a:rPr>
                        <a:t>z</a:t>
                      </a:r>
                      <a:r>
                        <a:rPr lang="en-US" sz="1050" b="0" spc="5" dirty="0" err="1">
                          <a:solidFill>
                            <a:schemeClr val="tx1"/>
                          </a:solidFill>
                          <a:effectLst/>
                        </a:rPr>
                        <a:t>é</a:t>
                      </a:r>
                      <a:r>
                        <a:rPr lang="en-US" sz="1050" b="0" spc="-10" dirty="0" err="1">
                          <a:solidFill>
                            <a:schemeClr val="tx1"/>
                          </a:solidFill>
                          <a:effectLst/>
                        </a:rPr>
                        <a:t>s</a:t>
                      </a:r>
                      <a:r>
                        <a:rPr lang="en-US" sz="1050" b="0" spc="5" dirty="0" err="1">
                          <a:solidFill>
                            <a:schemeClr val="tx1"/>
                          </a:solidFill>
                          <a:effectLst/>
                        </a:rPr>
                        <a:t>e</a:t>
                      </a:r>
                      <a:r>
                        <a:rPr lang="en-US" sz="1050" b="0" dirty="0" err="1">
                          <a:solidFill>
                            <a:schemeClr val="tx1"/>
                          </a:solidFill>
                          <a:effectLst/>
                        </a:rPr>
                        <a:t>k</a:t>
                      </a:r>
                      <a:r>
                        <a:rPr lang="en-US" sz="1050" b="0" dirty="0">
                          <a:solidFill>
                            <a:schemeClr val="tx1"/>
                          </a:solidFill>
                          <a:effectLst/>
                        </a:rPr>
                        <a:t> </a:t>
                      </a:r>
                      <a:r>
                        <a:rPr lang="en-US" sz="1050" b="0" spc="5" dirty="0" err="1">
                          <a:solidFill>
                            <a:schemeClr val="tx1"/>
                          </a:solidFill>
                          <a:effectLst/>
                        </a:rPr>
                        <a:t>i</a:t>
                      </a:r>
                      <a:r>
                        <a:rPr lang="en-US" sz="1050" b="0" dirty="0" err="1">
                          <a:solidFill>
                            <a:schemeClr val="tx1"/>
                          </a:solidFill>
                          <a:effectLst/>
                        </a:rPr>
                        <a:t>nd</a:t>
                      </a:r>
                      <a:r>
                        <a:rPr lang="en-US" sz="1050" b="0" spc="-15" dirty="0" err="1">
                          <a:solidFill>
                            <a:schemeClr val="tx1"/>
                          </a:solidFill>
                          <a:effectLst/>
                        </a:rPr>
                        <a:t>í</a:t>
                      </a:r>
                      <a:r>
                        <a:rPr lang="en-US" sz="1050" b="0" spc="5" dirty="0" err="1">
                          <a:solidFill>
                            <a:schemeClr val="tx1"/>
                          </a:solidFill>
                          <a:effectLst/>
                        </a:rPr>
                        <a:t>tá</a:t>
                      </a:r>
                      <a:r>
                        <a:rPr lang="en-US" sz="1050" b="0" spc="-10" dirty="0" err="1">
                          <a:solidFill>
                            <a:schemeClr val="tx1"/>
                          </a:solidFill>
                          <a:effectLst/>
                        </a:rPr>
                        <a:t>s</a:t>
                      </a:r>
                      <a:r>
                        <a:rPr lang="en-US" sz="1050" b="0" spc="-15" dirty="0" err="1">
                          <a:solidFill>
                            <a:schemeClr val="tx1"/>
                          </a:solidFill>
                          <a:effectLst/>
                        </a:rPr>
                        <a:t>á</a:t>
                      </a:r>
                      <a:r>
                        <a:rPr lang="en-US" sz="1050" b="0" dirty="0" err="1">
                          <a:solidFill>
                            <a:schemeClr val="tx1"/>
                          </a:solidFill>
                          <a:effectLst/>
                        </a:rPr>
                        <a:t>v</a:t>
                      </a:r>
                      <a:r>
                        <a:rPr lang="en-US" sz="1050" b="0" spc="-15" dirty="0" err="1">
                          <a:solidFill>
                            <a:schemeClr val="tx1"/>
                          </a:solidFill>
                          <a:effectLst/>
                        </a:rPr>
                        <a:t>a</a:t>
                      </a:r>
                      <a:r>
                        <a:rPr lang="en-US" sz="1050" b="0" spc="5" dirty="0" err="1">
                          <a:solidFill>
                            <a:schemeClr val="tx1"/>
                          </a:solidFill>
                          <a:effectLst/>
                        </a:rPr>
                        <a:t>l</a:t>
                      </a:r>
                      <a:r>
                        <a:rPr lang="en-US" sz="1050" b="0" dirty="0">
                          <a:solidFill>
                            <a:schemeClr val="tx1"/>
                          </a:solidFill>
                          <a:effectLst/>
                        </a:rPr>
                        <a:t>,</a:t>
                      </a:r>
                      <a:r>
                        <a:rPr lang="en-US" sz="1050" b="0" spc="15" dirty="0">
                          <a:solidFill>
                            <a:schemeClr val="tx1"/>
                          </a:solidFill>
                          <a:effectLst/>
                        </a:rPr>
                        <a:t> </a:t>
                      </a:r>
                      <a:r>
                        <a:rPr lang="en-US" sz="1050" b="0" spc="-10" dirty="0" err="1">
                          <a:solidFill>
                            <a:schemeClr val="tx1"/>
                          </a:solidFill>
                          <a:effectLst/>
                        </a:rPr>
                        <a:t>s</a:t>
                      </a:r>
                      <a:r>
                        <a:rPr lang="en-US" sz="1050" b="0" spc="-15" dirty="0" err="1">
                          <a:solidFill>
                            <a:schemeClr val="tx1"/>
                          </a:solidFill>
                          <a:effectLst/>
                        </a:rPr>
                        <a:t>z</a:t>
                      </a:r>
                      <a:r>
                        <a:rPr lang="en-US" sz="1050" b="0" spc="5" dirty="0" err="1">
                          <a:solidFill>
                            <a:schemeClr val="tx1"/>
                          </a:solidFill>
                          <a:effectLst/>
                        </a:rPr>
                        <a:t>a</a:t>
                      </a:r>
                      <a:r>
                        <a:rPr lang="en-US" sz="1050" b="0" dirty="0" err="1">
                          <a:solidFill>
                            <a:schemeClr val="tx1"/>
                          </a:solidFill>
                          <a:effectLst/>
                        </a:rPr>
                        <a:t>b</a:t>
                      </a:r>
                      <a:r>
                        <a:rPr lang="en-US" sz="1050" b="0" spc="-15" dirty="0" err="1">
                          <a:solidFill>
                            <a:schemeClr val="tx1"/>
                          </a:solidFill>
                          <a:effectLst/>
                        </a:rPr>
                        <a:t>á</a:t>
                      </a:r>
                      <a:r>
                        <a:rPr lang="en-US" sz="1050" b="0" spc="5" dirty="0" err="1">
                          <a:solidFill>
                            <a:schemeClr val="tx1"/>
                          </a:solidFill>
                          <a:effectLst/>
                        </a:rPr>
                        <a:t>l</a:t>
                      </a:r>
                      <a:r>
                        <a:rPr lang="en-US" sz="1050" b="0" dirty="0" err="1">
                          <a:solidFill>
                            <a:schemeClr val="tx1"/>
                          </a:solidFill>
                          <a:effectLst/>
                        </a:rPr>
                        <a:t>yo</a:t>
                      </a:r>
                      <a:r>
                        <a:rPr lang="en-US" sz="1050" b="0" spc="-15" dirty="0" err="1">
                          <a:solidFill>
                            <a:schemeClr val="tx1"/>
                          </a:solidFill>
                          <a:effectLst/>
                        </a:rPr>
                        <a:t>z</a:t>
                      </a:r>
                      <a:r>
                        <a:rPr lang="en-US" sz="1050" b="0" spc="5" dirty="0" err="1">
                          <a:solidFill>
                            <a:schemeClr val="tx1"/>
                          </a:solidFill>
                          <a:effectLst/>
                        </a:rPr>
                        <a:t>z</a:t>
                      </a:r>
                      <a:r>
                        <a:rPr lang="en-US" sz="1050" b="0" dirty="0" err="1">
                          <a:solidFill>
                            <a:schemeClr val="tx1"/>
                          </a:solidFill>
                          <a:effectLst/>
                        </a:rPr>
                        <a:t>a</a:t>
                      </a:r>
                      <a:r>
                        <a:rPr lang="en-US" sz="1050" b="0" spc="-5" dirty="0">
                          <a:solidFill>
                            <a:schemeClr val="tx1"/>
                          </a:solidFill>
                          <a:effectLst/>
                        </a:rPr>
                        <a:t> </a:t>
                      </a:r>
                      <a:r>
                        <a:rPr lang="en-US" sz="1050" b="0" spc="5" dirty="0" err="1">
                          <a:solidFill>
                            <a:schemeClr val="tx1"/>
                          </a:solidFill>
                          <a:effectLst/>
                        </a:rPr>
                        <a:t>a</a:t>
                      </a:r>
                      <a:r>
                        <a:rPr lang="en-US" sz="1050" b="0" dirty="0" err="1">
                          <a:solidFill>
                            <a:schemeClr val="tx1"/>
                          </a:solidFill>
                          <a:effectLst/>
                        </a:rPr>
                        <a:t>z</a:t>
                      </a:r>
                      <a:r>
                        <a:rPr lang="en-US" sz="1050" b="0" spc="10" dirty="0">
                          <a:solidFill>
                            <a:schemeClr val="tx1"/>
                          </a:solidFill>
                          <a:effectLst/>
                        </a:rPr>
                        <a:t> </a:t>
                      </a:r>
                      <a:r>
                        <a:rPr lang="en-US" sz="1050" b="0" spc="5" dirty="0" err="1">
                          <a:solidFill>
                            <a:schemeClr val="tx1"/>
                          </a:solidFill>
                          <a:effectLst/>
                        </a:rPr>
                        <a:t>i</a:t>
                      </a:r>
                      <a:r>
                        <a:rPr lang="en-US" sz="1050" b="0" spc="-10" dirty="0" err="1">
                          <a:solidFill>
                            <a:schemeClr val="tx1"/>
                          </a:solidFill>
                          <a:effectLst/>
                        </a:rPr>
                        <a:t>s</a:t>
                      </a:r>
                      <a:r>
                        <a:rPr lang="en-US" sz="1050" b="0" spc="-15" dirty="0" err="1">
                          <a:solidFill>
                            <a:schemeClr val="tx1"/>
                          </a:solidFill>
                          <a:effectLst/>
                        </a:rPr>
                        <a:t>t</a:t>
                      </a:r>
                      <a:r>
                        <a:rPr lang="en-US" sz="1050" b="0" spc="5" dirty="0" err="1">
                          <a:solidFill>
                            <a:schemeClr val="tx1"/>
                          </a:solidFill>
                          <a:effectLst/>
                        </a:rPr>
                        <a:t>á</a:t>
                      </a:r>
                      <a:r>
                        <a:rPr lang="en-US" sz="1050" b="0" spc="-15" dirty="0" err="1">
                          <a:solidFill>
                            <a:schemeClr val="tx1"/>
                          </a:solidFill>
                          <a:effectLst/>
                        </a:rPr>
                        <a:t>l</a:t>
                      </a:r>
                      <a:r>
                        <a:rPr lang="en-US" sz="1050" b="0" spc="5" dirty="0" err="1">
                          <a:solidFill>
                            <a:schemeClr val="tx1"/>
                          </a:solidFill>
                          <a:effectLst/>
                        </a:rPr>
                        <a:t>l</a:t>
                      </a:r>
                      <a:r>
                        <a:rPr lang="en-US" sz="1050" b="0" dirty="0" err="1">
                          <a:solidFill>
                            <a:schemeClr val="tx1"/>
                          </a:solidFill>
                          <a:effectLst/>
                        </a:rPr>
                        <a:t>ókon</a:t>
                      </a:r>
                      <a:r>
                        <a:rPr lang="en-US" sz="1050" b="0" spc="5" dirty="0">
                          <a:solidFill>
                            <a:schemeClr val="tx1"/>
                          </a:solidFill>
                          <a:effectLst/>
                        </a:rPr>
                        <a:t> </a:t>
                      </a:r>
                      <a:r>
                        <a:rPr lang="en-US" sz="1050" b="0" spc="-15" dirty="0" err="1">
                          <a:solidFill>
                            <a:schemeClr val="tx1"/>
                          </a:solidFill>
                          <a:effectLst/>
                        </a:rPr>
                        <a:t>á</a:t>
                      </a:r>
                      <a:r>
                        <a:rPr lang="en-US" sz="1050" b="0" spc="5" dirty="0" err="1">
                          <a:solidFill>
                            <a:schemeClr val="tx1"/>
                          </a:solidFill>
                          <a:effectLst/>
                        </a:rPr>
                        <a:t>tá</a:t>
                      </a:r>
                      <a:r>
                        <a:rPr lang="en-US" sz="1050" b="0" spc="-25" dirty="0" err="1">
                          <a:solidFill>
                            <a:schemeClr val="tx1"/>
                          </a:solidFill>
                          <a:effectLst/>
                        </a:rPr>
                        <a:t>r</a:t>
                      </a:r>
                      <a:r>
                        <a:rPr lang="en-US" sz="1050" b="0" spc="-15" dirty="0" err="1">
                          <a:solidFill>
                            <a:schemeClr val="tx1"/>
                          </a:solidFill>
                          <a:effectLst/>
                        </a:rPr>
                        <a:t>a</a:t>
                      </a:r>
                      <a:r>
                        <a:rPr lang="en-US" sz="1050" b="0" spc="5" dirty="0" err="1">
                          <a:solidFill>
                            <a:schemeClr val="tx1"/>
                          </a:solidFill>
                          <a:effectLst/>
                        </a:rPr>
                        <a:t>m</a:t>
                      </a:r>
                      <a:r>
                        <a:rPr lang="en-US" sz="1050" b="0" dirty="0" err="1">
                          <a:solidFill>
                            <a:schemeClr val="tx1"/>
                          </a:solidFill>
                          <a:effectLst/>
                        </a:rPr>
                        <a:t>o</a:t>
                      </a:r>
                      <a:r>
                        <a:rPr lang="en-US" sz="1050" b="0" spc="-15" dirty="0" err="1">
                          <a:solidFill>
                            <a:schemeClr val="tx1"/>
                          </a:solidFill>
                          <a:effectLst/>
                        </a:rPr>
                        <a:t>l</a:t>
                      </a:r>
                      <a:r>
                        <a:rPr lang="en-US" sz="1050" b="0" spc="5" dirty="0" err="1">
                          <a:solidFill>
                            <a:schemeClr val="tx1"/>
                          </a:solidFill>
                          <a:effectLst/>
                        </a:rPr>
                        <a:t>t</a:t>
                      </a:r>
                      <a:r>
                        <a:rPr lang="en-US" sz="1050" b="0" spc="-15" dirty="0" err="1">
                          <a:solidFill>
                            <a:schemeClr val="tx1"/>
                          </a:solidFill>
                          <a:effectLst/>
                        </a:rPr>
                        <a:t>a</a:t>
                      </a:r>
                      <a:r>
                        <a:rPr lang="en-US" sz="1050" b="0" spc="5" dirty="0" err="1">
                          <a:solidFill>
                            <a:schemeClr val="tx1"/>
                          </a:solidFill>
                          <a:effectLst/>
                        </a:rPr>
                        <a:t>t</a:t>
                      </a:r>
                      <a:r>
                        <a:rPr lang="en-US" sz="1050" b="0" dirty="0" err="1">
                          <a:solidFill>
                            <a:schemeClr val="tx1"/>
                          </a:solidFill>
                          <a:effectLst/>
                        </a:rPr>
                        <a:t>o</a:t>
                      </a:r>
                      <a:r>
                        <a:rPr lang="en-US" sz="1050" b="0" spc="-15" dirty="0" err="1">
                          <a:solidFill>
                            <a:schemeClr val="tx1"/>
                          </a:solidFill>
                          <a:effectLst/>
                        </a:rPr>
                        <a:t>t</a:t>
                      </a:r>
                      <a:r>
                        <a:rPr lang="en-US" sz="1050" b="0" dirty="0" err="1">
                          <a:solidFill>
                            <a:schemeClr val="tx1"/>
                          </a:solidFill>
                          <a:effectLst/>
                        </a:rPr>
                        <a:t>t</a:t>
                      </a:r>
                      <a:r>
                        <a:rPr lang="en-US" sz="1050" b="0" dirty="0">
                          <a:solidFill>
                            <a:schemeClr val="tx1"/>
                          </a:solidFill>
                          <a:effectLst/>
                        </a:rPr>
                        <a:t> </a:t>
                      </a:r>
                      <a:r>
                        <a:rPr lang="en-US" sz="1050" b="0" spc="5" dirty="0" err="1">
                          <a:solidFill>
                            <a:schemeClr val="tx1"/>
                          </a:solidFill>
                          <a:effectLst/>
                        </a:rPr>
                        <a:t>le</a:t>
                      </a:r>
                      <a:r>
                        <a:rPr lang="en-US" sz="1050" b="0" spc="-25" dirty="0" err="1">
                          <a:solidFill>
                            <a:schemeClr val="tx1"/>
                          </a:solidFill>
                          <a:effectLst/>
                        </a:rPr>
                        <a:t>v</a:t>
                      </a:r>
                      <a:r>
                        <a:rPr lang="en-US" sz="1050" b="0" spc="5" dirty="0" err="1">
                          <a:solidFill>
                            <a:schemeClr val="tx1"/>
                          </a:solidFill>
                          <a:effectLst/>
                        </a:rPr>
                        <a:t>e</a:t>
                      </a:r>
                      <a:r>
                        <a:rPr lang="en-US" sz="1050" b="0" dirty="0" err="1">
                          <a:solidFill>
                            <a:schemeClr val="tx1"/>
                          </a:solidFill>
                          <a:effectLst/>
                        </a:rPr>
                        <a:t>gő</a:t>
                      </a:r>
                      <a:r>
                        <a:rPr lang="en-US" sz="1050" b="0" dirty="0">
                          <a:solidFill>
                            <a:schemeClr val="tx1"/>
                          </a:solidFill>
                          <a:effectLst/>
                        </a:rPr>
                        <a:t> </a:t>
                      </a:r>
                      <a:r>
                        <a:rPr lang="en-US" sz="1050" b="0" spc="-15" dirty="0" err="1">
                          <a:solidFill>
                            <a:schemeClr val="tx1"/>
                          </a:solidFill>
                          <a:effectLst/>
                        </a:rPr>
                        <a:t>m</a:t>
                      </a:r>
                      <a:r>
                        <a:rPr lang="en-US" sz="1050" b="0" spc="5" dirty="0" err="1">
                          <a:solidFill>
                            <a:schemeClr val="tx1"/>
                          </a:solidFill>
                          <a:effectLst/>
                        </a:rPr>
                        <a:t>e</a:t>
                      </a:r>
                      <a:r>
                        <a:rPr lang="en-US" sz="1050" b="0" dirty="0" err="1">
                          <a:solidFill>
                            <a:schemeClr val="tx1"/>
                          </a:solidFill>
                          <a:effectLst/>
                        </a:rPr>
                        <a:t>nn</a:t>
                      </a:r>
                      <a:r>
                        <a:rPr lang="en-US" sz="1050" b="0" spc="-25" dirty="0" err="1">
                          <a:solidFill>
                            <a:schemeClr val="tx1"/>
                          </a:solidFill>
                          <a:effectLst/>
                        </a:rPr>
                        <a:t>y</a:t>
                      </a:r>
                      <a:r>
                        <a:rPr lang="en-US" sz="1050" b="0" spc="5" dirty="0" err="1">
                          <a:solidFill>
                            <a:schemeClr val="tx1"/>
                          </a:solidFill>
                          <a:effectLst/>
                        </a:rPr>
                        <a:t>i</a:t>
                      </a:r>
                      <a:r>
                        <a:rPr lang="en-US" sz="1050" b="0" spc="-10" dirty="0" err="1">
                          <a:solidFill>
                            <a:schemeClr val="tx1"/>
                          </a:solidFill>
                          <a:effectLst/>
                        </a:rPr>
                        <a:t>s</a:t>
                      </a:r>
                      <a:r>
                        <a:rPr lang="en-US" sz="1050" b="0" spc="5" dirty="0" err="1">
                          <a:solidFill>
                            <a:schemeClr val="tx1"/>
                          </a:solidFill>
                          <a:effectLst/>
                        </a:rPr>
                        <a:t>é</a:t>
                      </a:r>
                      <a:r>
                        <a:rPr lang="en-US" sz="1050" b="0" spc="-25" dirty="0" err="1">
                          <a:solidFill>
                            <a:schemeClr val="tx1"/>
                          </a:solidFill>
                          <a:effectLst/>
                        </a:rPr>
                        <a:t>g</a:t>
                      </a:r>
                      <a:r>
                        <a:rPr lang="en-US" sz="1050" b="0" spc="5" dirty="0" err="1">
                          <a:solidFill>
                            <a:schemeClr val="tx1"/>
                          </a:solidFill>
                          <a:effectLst/>
                        </a:rPr>
                        <a:t>é</a:t>
                      </a:r>
                      <a:r>
                        <a:rPr lang="en-US" sz="1050" b="0" spc="-15" dirty="0" err="1">
                          <a:solidFill>
                            <a:schemeClr val="tx1"/>
                          </a:solidFill>
                          <a:effectLst/>
                        </a:rPr>
                        <a:t>t</a:t>
                      </a:r>
                      <a:r>
                        <a:rPr lang="en-US" sz="1050" b="0" dirty="0">
                          <a:solidFill>
                            <a:schemeClr val="tx1"/>
                          </a:solidFill>
                          <a:effectLst/>
                        </a:rPr>
                        <a:t>,</a:t>
                      </a:r>
                      <a:r>
                        <a:rPr lang="en-US" sz="1050" b="0" spc="20" dirty="0">
                          <a:solidFill>
                            <a:schemeClr val="tx1"/>
                          </a:solidFill>
                          <a:effectLst/>
                        </a:rPr>
                        <a:t> </a:t>
                      </a:r>
                      <a:r>
                        <a:rPr lang="en-US" sz="1050" b="0" spc="5" dirty="0" err="1">
                          <a:solidFill>
                            <a:schemeClr val="tx1"/>
                          </a:solidFill>
                          <a:effectLst/>
                        </a:rPr>
                        <a:t>e</a:t>
                      </a:r>
                      <a:r>
                        <a:rPr lang="en-US" sz="1050" b="0" spc="-15" dirty="0" err="1">
                          <a:solidFill>
                            <a:schemeClr val="tx1"/>
                          </a:solidFill>
                          <a:effectLst/>
                        </a:rPr>
                        <a:t>z</a:t>
                      </a:r>
                      <a:r>
                        <a:rPr lang="en-US" sz="1050" b="0" spc="5" dirty="0" err="1">
                          <a:solidFill>
                            <a:schemeClr val="tx1"/>
                          </a:solidFill>
                          <a:effectLst/>
                        </a:rPr>
                        <a:t>á</a:t>
                      </a:r>
                      <a:r>
                        <a:rPr lang="en-US" sz="1050" b="0" spc="-15" dirty="0" err="1">
                          <a:solidFill>
                            <a:schemeClr val="tx1"/>
                          </a:solidFill>
                          <a:effectLst/>
                        </a:rPr>
                        <a:t>l</a:t>
                      </a:r>
                      <a:r>
                        <a:rPr lang="en-US" sz="1050" b="0" spc="5" dirty="0" err="1">
                          <a:solidFill>
                            <a:schemeClr val="tx1"/>
                          </a:solidFill>
                          <a:effectLst/>
                        </a:rPr>
                        <a:t>ta</a:t>
                      </a:r>
                      <a:r>
                        <a:rPr lang="en-US" sz="1050" b="0" dirty="0" err="1">
                          <a:solidFill>
                            <a:schemeClr val="tx1"/>
                          </a:solidFill>
                          <a:effectLst/>
                        </a:rPr>
                        <a:t>l</a:t>
                      </a:r>
                      <a:r>
                        <a:rPr lang="en-US" sz="1050" b="0" spc="20" dirty="0">
                          <a:solidFill>
                            <a:schemeClr val="tx1"/>
                          </a:solidFill>
                          <a:effectLst/>
                        </a:rPr>
                        <a:t> </a:t>
                      </a:r>
                      <a:r>
                        <a:rPr lang="en-US" sz="1050" b="0" spc="-25" dirty="0" err="1">
                          <a:solidFill>
                            <a:schemeClr val="tx1"/>
                          </a:solidFill>
                          <a:effectLst/>
                        </a:rPr>
                        <a:t>p</a:t>
                      </a:r>
                      <a:r>
                        <a:rPr lang="en-US" sz="1050" b="0" spc="5" dirty="0" err="1">
                          <a:solidFill>
                            <a:schemeClr val="tx1"/>
                          </a:solidFill>
                          <a:effectLst/>
                        </a:rPr>
                        <a:t>e</a:t>
                      </a:r>
                      <a:r>
                        <a:rPr lang="en-US" sz="1050" b="0" dirty="0" err="1">
                          <a:solidFill>
                            <a:schemeClr val="tx1"/>
                          </a:solidFill>
                          <a:effectLst/>
                        </a:rPr>
                        <a:t>d</a:t>
                      </a:r>
                      <a:r>
                        <a:rPr lang="en-US" sz="1050" b="0" spc="5" dirty="0" err="1">
                          <a:solidFill>
                            <a:schemeClr val="tx1"/>
                          </a:solidFill>
                          <a:effectLst/>
                        </a:rPr>
                        <a:t>i</a:t>
                      </a:r>
                      <a:r>
                        <a:rPr lang="en-US" sz="1050" b="0" dirty="0" err="1">
                          <a:solidFill>
                            <a:schemeClr val="tx1"/>
                          </a:solidFill>
                          <a:effectLst/>
                        </a:rPr>
                        <a:t>g</a:t>
                      </a:r>
                      <a:r>
                        <a:rPr lang="en-US" sz="1050" b="0" spc="-30" dirty="0">
                          <a:solidFill>
                            <a:schemeClr val="tx1"/>
                          </a:solidFill>
                          <a:effectLst/>
                        </a:rPr>
                        <a:t> </a:t>
                      </a:r>
                      <a:r>
                        <a:rPr lang="en-US" sz="1050" b="0" dirty="0">
                          <a:solidFill>
                            <a:schemeClr val="tx1"/>
                          </a:solidFill>
                          <a:effectLst/>
                        </a:rPr>
                        <a:t>a</a:t>
                      </a:r>
                      <a:r>
                        <a:rPr lang="en-US" sz="1050" b="0" spc="25" dirty="0">
                          <a:solidFill>
                            <a:schemeClr val="tx1"/>
                          </a:solidFill>
                          <a:effectLst/>
                        </a:rPr>
                        <a:t> </a:t>
                      </a:r>
                      <a:r>
                        <a:rPr lang="en-US" sz="1050" b="0" spc="-25" dirty="0" err="1">
                          <a:solidFill>
                            <a:schemeClr val="tx1"/>
                          </a:solidFill>
                          <a:effectLst/>
                        </a:rPr>
                        <a:t>h</a:t>
                      </a:r>
                      <a:r>
                        <a:rPr lang="en-US" sz="1050" b="0" dirty="0" err="1">
                          <a:solidFill>
                            <a:schemeClr val="tx1"/>
                          </a:solidFill>
                          <a:effectLst/>
                        </a:rPr>
                        <a:t>ő</a:t>
                      </a:r>
                      <a:r>
                        <a:rPr lang="en-US" sz="1050" b="0" spc="-15" dirty="0" err="1">
                          <a:solidFill>
                            <a:schemeClr val="tx1"/>
                          </a:solidFill>
                          <a:effectLst/>
                        </a:rPr>
                        <a:t>m</a:t>
                      </a:r>
                      <a:r>
                        <a:rPr lang="en-US" sz="1050" b="0" spc="35" dirty="0" err="1">
                          <a:solidFill>
                            <a:schemeClr val="tx1"/>
                          </a:solidFill>
                          <a:effectLst/>
                        </a:rPr>
                        <a:t>é</a:t>
                      </a:r>
                      <a:r>
                        <a:rPr lang="en-US" sz="1050" b="0" dirty="0" err="1">
                          <a:solidFill>
                            <a:schemeClr val="tx1"/>
                          </a:solidFill>
                          <a:effectLst/>
                        </a:rPr>
                        <a:t>r</a:t>
                      </a:r>
                      <a:r>
                        <a:rPr lang="en-US" sz="1050" b="0" spc="-10" dirty="0" err="1">
                          <a:solidFill>
                            <a:schemeClr val="tx1"/>
                          </a:solidFill>
                          <a:effectLst/>
                        </a:rPr>
                        <a:t>s</a:t>
                      </a:r>
                      <a:r>
                        <a:rPr lang="en-US" sz="1050" b="0" spc="5" dirty="0" err="1">
                          <a:solidFill>
                            <a:schemeClr val="tx1"/>
                          </a:solidFill>
                          <a:effectLst/>
                        </a:rPr>
                        <a:t>é</a:t>
                      </a:r>
                      <a:r>
                        <a:rPr lang="en-US" sz="1050" b="0" spc="-25" dirty="0" err="1">
                          <a:solidFill>
                            <a:schemeClr val="tx1"/>
                          </a:solidFill>
                          <a:effectLst/>
                        </a:rPr>
                        <a:t>k</a:t>
                      </a:r>
                      <a:r>
                        <a:rPr lang="en-US" sz="1050" b="0" spc="5" dirty="0" err="1">
                          <a:solidFill>
                            <a:schemeClr val="tx1"/>
                          </a:solidFill>
                          <a:effectLst/>
                        </a:rPr>
                        <a:t>l</a:t>
                      </a:r>
                      <a:r>
                        <a:rPr lang="en-US" sz="1050" b="0" spc="-15" dirty="0" err="1">
                          <a:solidFill>
                            <a:schemeClr val="tx1"/>
                          </a:solidFill>
                          <a:effectLst/>
                        </a:rPr>
                        <a:t>e</a:t>
                      </a:r>
                      <a:r>
                        <a:rPr lang="en-US" sz="1050" b="0" spc="5" dirty="0" err="1">
                          <a:solidFill>
                            <a:schemeClr val="tx1"/>
                          </a:solidFill>
                          <a:effectLst/>
                        </a:rPr>
                        <a:t>t</a:t>
                      </a:r>
                      <a:r>
                        <a:rPr lang="en-US" sz="1050" b="0" spc="-15" dirty="0" err="1">
                          <a:solidFill>
                            <a:schemeClr val="tx1"/>
                          </a:solidFill>
                          <a:effectLst/>
                        </a:rPr>
                        <a:t>e</a:t>
                      </a:r>
                      <a:r>
                        <a:rPr lang="en-US" sz="1050" b="0" dirty="0" err="1">
                          <a:solidFill>
                            <a:schemeClr val="tx1"/>
                          </a:solidFill>
                          <a:effectLst/>
                        </a:rPr>
                        <a:t>t</a:t>
                      </a:r>
                      <a:r>
                        <a:rPr lang="en-US" sz="1050" b="0" spc="20" dirty="0">
                          <a:solidFill>
                            <a:schemeClr val="tx1"/>
                          </a:solidFill>
                          <a:effectLst/>
                        </a:rPr>
                        <a:t> </a:t>
                      </a:r>
                      <a:r>
                        <a:rPr lang="en-US" sz="1050" b="0" spc="5" dirty="0" err="1">
                          <a:solidFill>
                            <a:schemeClr val="tx1"/>
                          </a:solidFill>
                          <a:effectLst/>
                        </a:rPr>
                        <a:t>é</a:t>
                      </a:r>
                      <a:r>
                        <a:rPr lang="en-US" sz="1050" b="0" dirty="0" err="1">
                          <a:solidFill>
                            <a:schemeClr val="tx1"/>
                          </a:solidFill>
                          <a:effectLst/>
                        </a:rPr>
                        <a:t>s</a:t>
                      </a:r>
                      <a:r>
                        <a:rPr lang="en-US" sz="1050" b="0" spc="10" dirty="0">
                          <a:solidFill>
                            <a:schemeClr val="tx1"/>
                          </a:solidFill>
                          <a:effectLst/>
                        </a:rPr>
                        <a:t> </a:t>
                      </a:r>
                      <a:r>
                        <a:rPr lang="en-US" sz="1050" b="0" dirty="0">
                          <a:solidFill>
                            <a:schemeClr val="tx1"/>
                          </a:solidFill>
                          <a:effectLst/>
                        </a:rPr>
                        <a:t>a </a:t>
                      </a:r>
                      <a:r>
                        <a:rPr lang="en-US" sz="1050" b="0" dirty="0" err="1">
                          <a:solidFill>
                            <a:schemeClr val="tx1"/>
                          </a:solidFill>
                          <a:effectLst/>
                        </a:rPr>
                        <a:t>p</a:t>
                      </a:r>
                      <a:r>
                        <a:rPr lang="en-US" sz="1050" b="0" spc="5" dirty="0" err="1">
                          <a:solidFill>
                            <a:schemeClr val="tx1"/>
                          </a:solidFill>
                          <a:effectLst/>
                        </a:rPr>
                        <a:t>á</a:t>
                      </a:r>
                      <a:r>
                        <a:rPr lang="en-US" sz="1050" b="0" dirty="0" err="1">
                          <a:solidFill>
                            <a:schemeClr val="tx1"/>
                          </a:solidFill>
                          <a:effectLst/>
                        </a:rPr>
                        <a:t>r</a:t>
                      </a:r>
                      <a:r>
                        <a:rPr lang="en-US" sz="1050" b="0" spc="-15" dirty="0" err="1">
                          <a:solidFill>
                            <a:schemeClr val="tx1"/>
                          </a:solidFill>
                          <a:effectLst/>
                        </a:rPr>
                        <a:t>a</a:t>
                      </a:r>
                      <a:r>
                        <a:rPr lang="en-US" sz="1050" b="0" spc="5" dirty="0" err="1">
                          <a:solidFill>
                            <a:schemeClr val="tx1"/>
                          </a:solidFill>
                          <a:effectLst/>
                        </a:rPr>
                        <a:t>ta</a:t>
                      </a:r>
                      <a:r>
                        <a:rPr lang="en-US" sz="1050" b="0" spc="-25" dirty="0" err="1">
                          <a:solidFill>
                            <a:schemeClr val="tx1"/>
                          </a:solidFill>
                          <a:effectLst/>
                        </a:rPr>
                        <a:t>r</a:t>
                      </a:r>
                      <a:r>
                        <a:rPr lang="en-US" sz="1050" b="0" spc="5" dirty="0" err="1">
                          <a:solidFill>
                            <a:schemeClr val="tx1"/>
                          </a:solidFill>
                          <a:effectLst/>
                        </a:rPr>
                        <a:t>t</a:t>
                      </a:r>
                      <a:r>
                        <a:rPr lang="en-US" sz="1050" b="0" spc="-15" dirty="0" err="1">
                          <a:solidFill>
                            <a:schemeClr val="tx1"/>
                          </a:solidFill>
                          <a:effectLst/>
                        </a:rPr>
                        <a:t>a</a:t>
                      </a:r>
                      <a:r>
                        <a:rPr lang="en-US" sz="1050" b="0" spc="5" dirty="0" err="1">
                          <a:solidFill>
                            <a:schemeClr val="tx1"/>
                          </a:solidFill>
                          <a:effectLst/>
                        </a:rPr>
                        <a:t>l</a:t>
                      </a:r>
                      <a:r>
                        <a:rPr lang="en-US" sz="1050" b="0" spc="-20" dirty="0" err="1">
                          <a:solidFill>
                            <a:schemeClr val="tx1"/>
                          </a:solidFill>
                          <a:effectLst/>
                        </a:rPr>
                        <a:t>o</a:t>
                      </a:r>
                      <a:r>
                        <a:rPr lang="en-US" sz="1050" b="0" dirty="0" err="1">
                          <a:solidFill>
                            <a:schemeClr val="tx1"/>
                          </a:solidFill>
                          <a:effectLst/>
                        </a:rPr>
                        <a:t>m</a:t>
                      </a:r>
                      <a:r>
                        <a:rPr lang="en-US" sz="1050" b="0" spc="10" dirty="0">
                          <a:solidFill>
                            <a:schemeClr val="tx1"/>
                          </a:solidFill>
                          <a:effectLst/>
                        </a:rPr>
                        <a:t> </a:t>
                      </a:r>
                      <a:r>
                        <a:rPr lang="en-US" sz="1050" b="0" spc="5" dirty="0">
                          <a:solidFill>
                            <a:schemeClr val="tx1"/>
                          </a:solidFill>
                          <a:effectLst/>
                        </a:rPr>
                        <a:t>i</a:t>
                      </a:r>
                      <a:r>
                        <a:rPr lang="en-US" sz="1050" b="0" spc="-10" dirty="0">
                          <a:solidFill>
                            <a:schemeClr val="tx1"/>
                          </a:solidFill>
                          <a:effectLst/>
                        </a:rPr>
                        <a:t>s</a:t>
                      </a:r>
                      <a:r>
                        <a:rPr lang="en-US" sz="1050" b="0" dirty="0">
                          <a:solidFill>
                            <a:schemeClr val="tx1"/>
                          </a:solidFill>
                          <a:effectLst/>
                        </a:rPr>
                        <a:t>.</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1616048"/>
                  </a:ext>
                </a:extLst>
              </a:tr>
            </a:tbl>
          </a:graphicData>
        </a:graphic>
      </p:graphicFrame>
    </p:spTree>
    <p:extLst>
      <p:ext uri="{BB962C8B-B14F-4D97-AF65-F5344CB8AC3E}">
        <p14:creationId xmlns:p14="http://schemas.microsoft.com/office/powerpoint/2010/main" val="361665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591A8BB-D13A-478B-A34C-D2999AB96034}"/>
              </a:ext>
            </a:extLst>
          </p:cNvPr>
          <p:cNvSpPr>
            <a:spLocks noGrp="1"/>
          </p:cNvSpPr>
          <p:nvPr>
            <p:ph type="title"/>
          </p:nvPr>
        </p:nvSpPr>
        <p:spPr>
          <a:xfrm>
            <a:off x="645130" y="0"/>
            <a:ext cx="9404723" cy="1400530"/>
          </a:xfrm>
        </p:spPr>
        <p:txBody>
          <a:bodyPr/>
          <a:lstStyle/>
          <a:p>
            <a:r>
              <a:rPr lang="en-US" dirty="0" err="1">
                <a:effectLst>
                  <a:outerShdw blurRad="38100" dist="38100" dir="2700000" algn="tl">
                    <a:srgbClr val="000000">
                      <a:alpha val="43137"/>
                    </a:srgbClr>
                  </a:outerShdw>
                </a:effectLst>
              </a:rPr>
              <a:t>Bűzkibocsátás</a:t>
            </a:r>
            <a:r>
              <a:rPr lang="hu-HU" dirty="0">
                <a:effectLst>
                  <a:outerShdw blurRad="38100" dist="38100" dir="2700000" algn="tl">
                    <a:srgbClr val="000000">
                      <a:alpha val="43137"/>
                    </a:srgbClr>
                  </a:outerShdw>
                </a:effectLst>
              </a:rPr>
              <a:t>:</a:t>
            </a:r>
          </a:p>
        </p:txBody>
      </p:sp>
      <p:graphicFrame>
        <p:nvGraphicFramePr>
          <p:cNvPr id="4" name="Tartalom helye 3">
            <a:extLst>
              <a:ext uri="{FF2B5EF4-FFF2-40B4-BE49-F238E27FC236}">
                <a16:creationId xmlns:a16="http://schemas.microsoft.com/office/drawing/2014/main" id="{6BF557EA-0C27-4344-8000-D770CF383B6F}"/>
              </a:ext>
            </a:extLst>
          </p:cNvPr>
          <p:cNvGraphicFramePr>
            <a:graphicFrameLocks noGrp="1"/>
          </p:cNvGraphicFramePr>
          <p:nvPr>
            <p:ph idx="1"/>
            <p:extLst>
              <p:ext uri="{D42A27DB-BD31-4B8C-83A1-F6EECF244321}">
                <p14:modId xmlns:p14="http://schemas.microsoft.com/office/powerpoint/2010/main" val="874704392"/>
              </p:ext>
            </p:extLst>
          </p:nvPr>
        </p:nvGraphicFramePr>
        <p:xfrm>
          <a:off x="1309511" y="1207911"/>
          <a:ext cx="9143999" cy="5407378"/>
        </p:xfrm>
        <a:graphic>
          <a:graphicData uri="http://schemas.openxmlformats.org/drawingml/2006/table">
            <a:tbl>
              <a:tblPr firstRow="1" firstCol="1" lastRow="1" lastCol="1" bandRow="1" bandCol="1">
                <a:tableStyleId>{5C22544A-7EE6-4342-B048-85BDC9FD1C3A}</a:tableStyleId>
              </a:tblPr>
              <a:tblGrid>
                <a:gridCol w="4701656">
                  <a:extLst>
                    <a:ext uri="{9D8B030D-6E8A-4147-A177-3AD203B41FA5}">
                      <a16:colId xmlns:a16="http://schemas.microsoft.com/office/drawing/2014/main" val="3094851056"/>
                    </a:ext>
                  </a:extLst>
                </a:gridCol>
                <a:gridCol w="4442343">
                  <a:extLst>
                    <a:ext uri="{9D8B030D-6E8A-4147-A177-3AD203B41FA5}">
                      <a16:colId xmlns:a16="http://schemas.microsoft.com/office/drawing/2014/main" val="1005238255"/>
                    </a:ext>
                  </a:extLst>
                </a:gridCol>
              </a:tblGrid>
              <a:tr h="880271">
                <a:tc>
                  <a:txBody>
                    <a:bodyPr/>
                    <a:lstStyle/>
                    <a:p>
                      <a:pPr marL="109855" marR="112395" algn="ctr">
                        <a:spcBef>
                          <a:spcPts val="20"/>
                        </a:spcBef>
                        <a:spcAft>
                          <a:spcPts val="0"/>
                        </a:spcAft>
                      </a:pPr>
                      <a:r>
                        <a:rPr lang="en-US" sz="1600" spc="-10" dirty="0">
                          <a:solidFill>
                            <a:schemeClr val="tx1"/>
                          </a:solidFill>
                          <a:effectLst/>
                        </a:rPr>
                        <a:t>A</a:t>
                      </a:r>
                      <a:r>
                        <a:rPr lang="en-US" sz="1600" dirty="0">
                          <a:solidFill>
                            <a:schemeClr val="tx1"/>
                          </a:solidFill>
                          <a:effectLst/>
                        </a:rPr>
                        <a:t>z</a:t>
                      </a:r>
                      <a:r>
                        <a:rPr lang="en-US" sz="1600" spc="5" dirty="0">
                          <a:solidFill>
                            <a:schemeClr val="tx1"/>
                          </a:solidFill>
                          <a:effectLst/>
                        </a:rPr>
                        <a:t> </a:t>
                      </a:r>
                      <a:r>
                        <a:rPr lang="en-US" sz="1600" spc="5" dirty="0" err="1">
                          <a:solidFill>
                            <a:schemeClr val="tx1"/>
                          </a:solidFill>
                          <a:effectLst/>
                        </a:rPr>
                        <a:t>el</a:t>
                      </a:r>
                      <a:r>
                        <a:rPr lang="en-US" sz="1600" spc="-15" dirty="0" err="1">
                          <a:solidFill>
                            <a:schemeClr val="tx1"/>
                          </a:solidFill>
                          <a:effectLst/>
                        </a:rPr>
                        <a:t>é</a:t>
                      </a:r>
                      <a:r>
                        <a:rPr lang="en-US" sz="1600" spc="5" dirty="0" err="1">
                          <a:solidFill>
                            <a:schemeClr val="tx1"/>
                          </a:solidFill>
                          <a:effectLst/>
                        </a:rPr>
                        <a:t>r</a:t>
                      </a:r>
                      <a:r>
                        <a:rPr lang="en-US" sz="1600" spc="-10" dirty="0" err="1">
                          <a:solidFill>
                            <a:schemeClr val="tx1"/>
                          </a:solidFill>
                          <a:effectLst/>
                        </a:rPr>
                        <a:t>h</a:t>
                      </a:r>
                      <a:r>
                        <a:rPr lang="en-US" sz="1600" spc="5" dirty="0" err="1">
                          <a:solidFill>
                            <a:schemeClr val="tx1"/>
                          </a:solidFill>
                          <a:effectLst/>
                        </a:rPr>
                        <a:t>e</a:t>
                      </a:r>
                      <a:r>
                        <a:rPr lang="en-US" sz="1600" spc="-25" dirty="0" err="1">
                          <a:solidFill>
                            <a:schemeClr val="tx1"/>
                          </a:solidFill>
                          <a:effectLst/>
                        </a:rPr>
                        <a:t>t</a:t>
                      </a:r>
                      <a:r>
                        <a:rPr lang="en-US" sz="1600" dirty="0" err="1">
                          <a:solidFill>
                            <a:schemeClr val="tx1"/>
                          </a:solidFill>
                          <a:effectLst/>
                        </a:rPr>
                        <a:t>ő</a:t>
                      </a:r>
                      <a:r>
                        <a:rPr lang="en-US" sz="1600" spc="10" dirty="0">
                          <a:solidFill>
                            <a:schemeClr val="tx1"/>
                          </a:solidFill>
                          <a:effectLst/>
                        </a:rPr>
                        <a:t> </a:t>
                      </a:r>
                      <a:r>
                        <a:rPr lang="en-US" sz="1600" spc="5" dirty="0" err="1">
                          <a:solidFill>
                            <a:schemeClr val="tx1"/>
                          </a:solidFill>
                          <a:effectLst/>
                        </a:rPr>
                        <a:t>le</a:t>
                      </a:r>
                      <a:r>
                        <a:rPr lang="en-US" sz="1600" dirty="0" err="1">
                          <a:solidFill>
                            <a:schemeClr val="tx1"/>
                          </a:solidFill>
                          <a:effectLst/>
                        </a:rPr>
                        <a:t>g</a:t>
                      </a:r>
                      <a:r>
                        <a:rPr lang="en-US" sz="1600" spc="-25" dirty="0" err="1">
                          <a:solidFill>
                            <a:schemeClr val="tx1"/>
                          </a:solidFill>
                          <a:effectLst/>
                        </a:rPr>
                        <a:t>j</a:t>
                      </a:r>
                      <a:r>
                        <a:rPr lang="en-US" sz="1600" dirty="0" err="1">
                          <a:solidFill>
                            <a:schemeClr val="tx1"/>
                          </a:solidFill>
                          <a:effectLst/>
                        </a:rPr>
                        <a:t>o</a:t>
                      </a:r>
                      <a:r>
                        <a:rPr lang="en-US" sz="1600" spc="-10" dirty="0" err="1">
                          <a:solidFill>
                            <a:schemeClr val="tx1"/>
                          </a:solidFill>
                          <a:effectLst/>
                        </a:rPr>
                        <a:t>b</a:t>
                      </a:r>
                      <a:r>
                        <a:rPr lang="en-US" sz="1600" dirty="0" err="1">
                          <a:solidFill>
                            <a:schemeClr val="tx1"/>
                          </a:solidFill>
                          <a:effectLst/>
                        </a:rPr>
                        <a:t>b</a:t>
                      </a:r>
                      <a:r>
                        <a:rPr lang="en-US" sz="1600" spc="10" dirty="0">
                          <a:solidFill>
                            <a:schemeClr val="tx1"/>
                          </a:solidFill>
                          <a:effectLst/>
                        </a:rPr>
                        <a:t> </a:t>
                      </a:r>
                      <a:r>
                        <a:rPr lang="en-US" sz="1600" dirty="0" err="1">
                          <a:solidFill>
                            <a:schemeClr val="tx1"/>
                          </a:solidFill>
                          <a:effectLst/>
                        </a:rPr>
                        <a:t>t</a:t>
                      </a:r>
                      <a:r>
                        <a:rPr lang="en-US" sz="1600" spc="-15" dirty="0" err="1">
                          <a:solidFill>
                            <a:schemeClr val="tx1"/>
                          </a:solidFill>
                          <a:effectLst/>
                        </a:rPr>
                        <a:t>e</a:t>
                      </a:r>
                      <a:r>
                        <a:rPr lang="en-US" sz="1600" spc="5" dirty="0" err="1">
                          <a:solidFill>
                            <a:schemeClr val="tx1"/>
                          </a:solidFill>
                          <a:effectLst/>
                        </a:rPr>
                        <a:t>c</a:t>
                      </a:r>
                      <a:r>
                        <a:rPr lang="en-US" sz="1600" spc="-10" dirty="0" err="1">
                          <a:solidFill>
                            <a:schemeClr val="tx1"/>
                          </a:solidFill>
                          <a:effectLst/>
                        </a:rPr>
                        <a:t>hn</a:t>
                      </a:r>
                      <a:r>
                        <a:rPr lang="en-US" sz="1600" spc="5" dirty="0" err="1">
                          <a:solidFill>
                            <a:schemeClr val="tx1"/>
                          </a:solidFill>
                          <a:effectLst/>
                        </a:rPr>
                        <a:t>i</a:t>
                      </a:r>
                      <a:r>
                        <a:rPr lang="en-US" sz="1600" spc="-10" dirty="0" err="1">
                          <a:solidFill>
                            <a:schemeClr val="tx1"/>
                          </a:solidFill>
                          <a:effectLst/>
                        </a:rPr>
                        <a:t>k</a:t>
                      </a:r>
                      <a:r>
                        <a:rPr lang="en-US" sz="1600" dirty="0" err="1">
                          <a:solidFill>
                            <a:schemeClr val="tx1"/>
                          </a:solidFill>
                          <a:effectLst/>
                        </a:rPr>
                        <a:t>a</a:t>
                      </a:r>
                      <a:r>
                        <a:rPr lang="en-US" sz="1600" spc="-5" dirty="0">
                          <a:solidFill>
                            <a:schemeClr val="tx1"/>
                          </a:solidFill>
                          <a:effectLst/>
                        </a:rPr>
                        <a:t> </a:t>
                      </a:r>
                      <a:r>
                        <a:rPr lang="en-US" sz="1600" dirty="0">
                          <a:solidFill>
                            <a:schemeClr val="tx1"/>
                          </a:solidFill>
                          <a:effectLst/>
                        </a:rPr>
                        <a:t>a</a:t>
                      </a:r>
                      <a:r>
                        <a:rPr lang="en-US" sz="1600" spc="-10" dirty="0">
                          <a:solidFill>
                            <a:schemeClr val="tx1"/>
                          </a:solidFill>
                          <a:effectLst/>
                        </a:rPr>
                        <a:t> </a:t>
                      </a:r>
                      <a:r>
                        <a:rPr lang="en-US" sz="1600" dirty="0">
                          <a:solidFill>
                            <a:schemeClr val="tx1"/>
                          </a:solidFill>
                          <a:effectLst/>
                        </a:rPr>
                        <a:t>B</a:t>
                      </a:r>
                      <a:r>
                        <a:rPr lang="en-US" sz="1600" spc="-10" dirty="0">
                          <a:solidFill>
                            <a:schemeClr val="tx1"/>
                          </a:solidFill>
                          <a:effectLst/>
                        </a:rPr>
                        <a:t>A</a:t>
                      </a:r>
                      <a:r>
                        <a:rPr lang="en-US" sz="1600" spc="15" dirty="0">
                          <a:solidFill>
                            <a:schemeClr val="tx1"/>
                          </a:solidFill>
                          <a:effectLst/>
                        </a:rPr>
                        <a:t>T</a:t>
                      </a:r>
                      <a:r>
                        <a:rPr lang="hu-HU" sz="1600" spc="15" dirty="0">
                          <a:solidFill>
                            <a:schemeClr val="tx1"/>
                          </a:solidFill>
                          <a:effectLst/>
                        </a:rPr>
                        <a:t>-</a:t>
                      </a:r>
                      <a:r>
                        <a:rPr lang="en-US" sz="1600" spc="-10" dirty="0" err="1">
                          <a:solidFill>
                            <a:schemeClr val="tx1"/>
                          </a:solidFill>
                          <a:effectLst/>
                        </a:rPr>
                        <a:t>k</a:t>
                      </a:r>
                      <a:r>
                        <a:rPr lang="en-US" sz="1600" dirty="0" err="1">
                          <a:solidFill>
                            <a:schemeClr val="tx1"/>
                          </a:solidFill>
                          <a:effectLst/>
                        </a:rPr>
                        <a:t>ö</a:t>
                      </a:r>
                      <a:r>
                        <a:rPr lang="en-US" sz="1600" spc="-25" dirty="0" err="1">
                          <a:solidFill>
                            <a:schemeClr val="tx1"/>
                          </a:solidFill>
                          <a:effectLst/>
                        </a:rPr>
                        <a:t>v</a:t>
                      </a:r>
                      <a:r>
                        <a:rPr lang="en-US" sz="1600" spc="5" dirty="0" err="1">
                          <a:solidFill>
                            <a:schemeClr val="tx1"/>
                          </a:solidFill>
                          <a:effectLst/>
                        </a:rPr>
                        <a:t>e</a:t>
                      </a:r>
                      <a:r>
                        <a:rPr lang="en-US" sz="1600" dirty="0" err="1">
                          <a:solidFill>
                            <a:schemeClr val="tx1"/>
                          </a:solidFill>
                          <a:effectLst/>
                        </a:rPr>
                        <a:t>t</a:t>
                      </a:r>
                      <a:r>
                        <a:rPr lang="en-US" sz="1600" spc="-10" dirty="0" err="1">
                          <a:solidFill>
                            <a:schemeClr val="tx1"/>
                          </a:solidFill>
                          <a:effectLst/>
                        </a:rPr>
                        <a:t>k</a:t>
                      </a:r>
                      <a:r>
                        <a:rPr lang="en-US" sz="1600" spc="5" dirty="0" err="1">
                          <a:solidFill>
                            <a:schemeClr val="tx1"/>
                          </a:solidFill>
                          <a:effectLst/>
                        </a:rPr>
                        <a:t>e</a:t>
                      </a:r>
                      <a:r>
                        <a:rPr lang="en-US" sz="1600" spc="-15" dirty="0" err="1">
                          <a:solidFill>
                            <a:schemeClr val="tx1"/>
                          </a:solidFill>
                          <a:effectLst/>
                        </a:rPr>
                        <a:t>z</a:t>
                      </a:r>
                      <a:r>
                        <a:rPr lang="en-US" sz="1600" dirty="0" err="1">
                          <a:solidFill>
                            <a:schemeClr val="tx1"/>
                          </a:solidFill>
                          <a:effectLst/>
                        </a:rPr>
                        <a:t>t</a:t>
                      </a:r>
                      <a:r>
                        <a:rPr lang="en-US" sz="1600" spc="10" dirty="0" err="1">
                          <a:solidFill>
                            <a:schemeClr val="tx1"/>
                          </a:solidFill>
                          <a:effectLst/>
                        </a:rPr>
                        <a:t>e</a:t>
                      </a:r>
                      <a:r>
                        <a:rPr lang="en-US" sz="1600" spc="-25" dirty="0" err="1">
                          <a:solidFill>
                            <a:schemeClr val="tx1"/>
                          </a:solidFill>
                          <a:effectLst/>
                        </a:rPr>
                        <a:t>t</a:t>
                      </a:r>
                      <a:r>
                        <a:rPr lang="en-US" sz="1600" spc="5" dirty="0" err="1">
                          <a:solidFill>
                            <a:schemeClr val="tx1"/>
                          </a:solidFill>
                          <a:effectLst/>
                        </a:rPr>
                        <a:t>é</a:t>
                      </a:r>
                      <a:r>
                        <a:rPr lang="en-US" sz="1600" dirty="0" err="1">
                          <a:solidFill>
                            <a:schemeClr val="tx1"/>
                          </a:solidFill>
                          <a:effectLst/>
                        </a:rPr>
                        <a:t>s</a:t>
                      </a:r>
                      <a:r>
                        <a:rPr lang="hu-HU" sz="1600" spc="0" dirty="0">
                          <a:solidFill>
                            <a:schemeClr val="tx1"/>
                          </a:solidFill>
                          <a:effectLst/>
                        </a:rPr>
                        <a:t> </a:t>
                      </a:r>
                      <a:r>
                        <a:rPr lang="en-US" sz="1600" spc="-10" dirty="0" err="1">
                          <a:solidFill>
                            <a:schemeClr val="tx1"/>
                          </a:solidFill>
                          <a:effectLst/>
                        </a:rPr>
                        <a:t>s</a:t>
                      </a:r>
                      <a:r>
                        <a:rPr lang="en-US" sz="1600" spc="-15" dirty="0" err="1">
                          <a:solidFill>
                            <a:schemeClr val="tx1"/>
                          </a:solidFill>
                          <a:effectLst/>
                        </a:rPr>
                        <a:t>z</a:t>
                      </a:r>
                      <a:r>
                        <a:rPr lang="en-US" sz="1600" spc="5" dirty="0" err="1">
                          <a:solidFill>
                            <a:schemeClr val="tx1"/>
                          </a:solidFill>
                          <a:effectLst/>
                        </a:rPr>
                        <a:t>eri</a:t>
                      </a:r>
                      <a:r>
                        <a:rPr lang="en-US" sz="1600" spc="-10" dirty="0" err="1">
                          <a:solidFill>
                            <a:schemeClr val="tx1"/>
                          </a:solidFill>
                          <a:effectLst/>
                        </a:rPr>
                        <a:t>n</a:t>
                      </a:r>
                      <a:r>
                        <a:rPr lang="en-US" sz="1600" dirty="0" err="1">
                          <a:solidFill>
                            <a:schemeClr val="tx1"/>
                          </a:solidFill>
                          <a:effectLst/>
                        </a:rPr>
                        <a:t>t</a:t>
                      </a:r>
                      <a:endParaRPr lang="hu-HU" sz="16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500"/>
                        </a:lnSpc>
                        <a:spcBef>
                          <a:spcPts val="45"/>
                        </a:spcBef>
                        <a:spcAft>
                          <a:spcPts val="0"/>
                        </a:spcAft>
                      </a:pPr>
                      <a:r>
                        <a:rPr lang="en-US" sz="1050" dirty="0">
                          <a:solidFill>
                            <a:schemeClr val="tx1"/>
                          </a:solidFill>
                          <a:effectLst/>
                        </a:rPr>
                        <a:t> </a:t>
                      </a:r>
                      <a:endParaRPr lang="hu-HU" sz="1600" dirty="0">
                        <a:solidFill>
                          <a:schemeClr val="tx1"/>
                        </a:solidFill>
                        <a:effectLst/>
                      </a:endParaRPr>
                    </a:p>
                    <a:p>
                      <a:pPr marL="209550">
                        <a:spcAft>
                          <a:spcPts val="0"/>
                        </a:spcAft>
                      </a:pPr>
                      <a:r>
                        <a:rPr lang="en-US" sz="1600" dirty="0">
                          <a:solidFill>
                            <a:schemeClr val="tx1"/>
                          </a:solidFill>
                          <a:effectLst/>
                        </a:rPr>
                        <a:t>A</a:t>
                      </a:r>
                      <a:r>
                        <a:rPr lang="en-US" sz="1600" spc="5" dirty="0">
                          <a:solidFill>
                            <a:schemeClr val="tx1"/>
                          </a:solidFill>
                          <a:effectLst/>
                        </a:rPr>
                        <a:t> </a:t>
                      </a:r>
                      <a:r>
                        <a:rPr lang="en-US" sz="1600" spc="-10" dirty="0" err="1">
                          <a:solidFill>
                            <a:schemeClr val="tx1"/>
                          </a:solidFill>
                          <a:effectLst/>
                        </a:rPr>
                        <a:t>b</a:t>
                      </a:r>
                      <a:r>
                        <a:rPr lang="en-US" sz="1600" dirty="0" err="1">
                          <a:solidFill>
                            <a:schemeClr val="tx1"/>
                          </a:solidFill>
                          <a:effectLst/>
                        </a:rPr>
                        <a:t>a</a:t>
                      </a:r>
                      <a:r>
                        <a:rPr lang="en-US" sz="1600" spc="5" dirty="0" err="1">
                          <a:solidFill>
                            <a:schemeClr val="tx1"/>
                          </a:solidFill>
                          <a:effectLst/>
                        </a:rPr>
                        <a:t>r</a:t>
                      </a:r>
                      <a:r>
                        <a:rPr lang="en-US" sz="1600" dirty="0" err="1">
                          <a:solidFill>
                            <a:schemeClr val="tx1"/>
                          </a:solidFill>
                          <a:effectLst/>
                        </a:rPr>
                        <a:t>o</a:t>
                      </a:r>
                      <a:r>
                        <a:rPr lang="en-US" sz="1600" spc="-25" dirty="0" err="1">
                          <a:solidFill>
                            <a:schemeClr val="tx1"/>
                          </a:solidFill>
                          <a:effectLst/>
                        </a:rPr>
                        <a:t>m</a:t>
                      </a:r>
                      <a:r>
                        <a:rPr lang="en-US" sz="1600" dirty="0" err="1">
                          <a:solidFill>
                            <a:schemeClr val="tx1"/>
                          </a:solidFill>
                          <a:effectLst/>
                        </a:rPr>
                        <a:t>f</a:t>
                      </a:r>
                      <a:r>
                        <a:rPr lang="en-US" sz="1600" spc="5" dirty="0" err="1">
                          <a:solidFill>
                            <a:schemeClr val="tx1"/>
                          </a:solidFill>
                          <a:effectLst/>
                        </a:rPr>
                        <a:t>i</a:t>
                      </a:r>
                      <a:r>
                        <a:rPr lang="en-US" sz="1600" spc="-25" dirty="0" err="1">
                          <a:solidFill>
                            <a:schemeClr val="tx1"/>
                          </a:solidFill>
                          <a:effectLst/>
                        </a:rPr>
                        <a:t>t</a:t>
                      </a:r>
                      <a:r>
                        <a:rPr lang="en-US" sz="1600" spc="5" dirty="0" err="1">
                          <a:solidFill>
                            <a:schemeClr val="tx1"/>
                          </a:solidFill>
                          <a:effectLst/>
                        </a:rPr>
                        <a:t>e</a:t>
                      </a:r>
                      <a:r>
                        <a:rPr lang="en-US" sz="1600" spc="-15" dirty="0" err="1">
                          <a:solidFill>
                            <a:schemeClr val="tx1"/>
                          </a:solidFill>
                          <a:effectLst/>
                        </a:rPr>
                        <a:t>l</a:t>
                      </a:r>
                      <a:r>
                        <a:rPr lang="en-US" sz="1600" spc="5" dirty="0" err="1">
                          <a:solidFill>
                            <a:schemeClr val="tx1"/>
                          </a:solidFill>
                          <a:effectLst/>
                        </a:rPr>
                        <a:t>e</a:t>
                      </a:r>
                      <a:r>
                        <a:rPr lang="en-US" sz="1600" spc="-10" dirty="0" err="1">
                          <a:solidFill>
                            <a:schemeClr val="tx1"/>
                          </a:solidFill>
                          <a:effectLst/>
                        </a:rPr>
                        <a:t>p</a:t>
                      </a:r>
                      <a:r>
                        <a:rPr lang="en-US" sz="1600" spc="5" dirty="0" err="1">
                          <a:solidFill>
                            <a:schemeClr val="tx1"/>
                          </a:solidFill>
                          <a:effectLst/>
                        </a:rPr>
                        <a:t>e</a:t>
                      </a:r>
                      <a:r>
                        <a:rPr lang="en-US" sz="1600" dirty="0" err="1">
                          <a:solidFill>
                            <a:schemeClr val="tx1"/>
                          </a:solidFill>
                          <a:effectLst/>
                        </a:rPr>
                        <a:t>n</a:t>
                      </a:r>
                      <a:r>
                        <a:rPr lang="en-US" sz="1600" spc="-5" dirty="0">
                          <a:solidFill>
                            <a:schemeClr val="tx1"/>
                          </a:solidFill>
                          <a:effectLst/>
                        </a:rPr>
                        <a:t> </a:t>
                      </a:r>
                      <a:r>
                        <a:rPr lang="en-US" sz="1600" dirty="0" err="1">
                          <a:solidFill>
                            <a:schemeClr val="tx1"/>
                          </a:solidFill>
                          <a:effectLst/>
                        </a:rPr>
                        <a:t>a</a:t>
                      </a:r>
                      <a:r>
                        <a:rPr lang="en-US" sz="1600" spc="5" dirty="0" err="1">
                          <a:solidFill>
                            <a:schemeClr val="tx1"/>
                          </a:solidFill>
                          <a:effectLst/>
                        </a:rPr>
                        <a:t>l</a:t>
                      </a:r>
                      <a:r>
                        <a:rPr lang="en-US" sz="1600" spc="-10" dirty="0" err="1">
                          <a:solidFill>
                            <a:schemeClr val="tx1"/>
                          </a:solidFill>
                          <a:effectLst/>
                        </a:rPr>
                        <a:t>k</a:t>
                      </a:r>
                      <a:r>
                        <a:rPr lang="en-US" sz="1600" dirty="0" err="1">
                          <a:solidFill>
                            <a:schemeClr val="tx1"/>
                          </a:solidFill>
                          <a:effectLst/>
                        </a:rPr>
                        <a:t>a</a:t>
                      </a:r>
                      <a:r>
                        <a:rPr lang="en-US" sz="1600" spc="-15" dirty="0" err="1">
                          <a:solidFill>
                            <a:schemeClr val="tx1"/>
                          </a:solidFill>
                          <a:effectLst/>
                        </a:rPr>
                        <a:t>l</a:t>
                      </a:r>
                      <a:r>
                        <a:rPr lang="en-US" sz="1600" dirty="0" err="1">
                          <a:solidFill>
                            <a:schemeClr val="tx1"/>
                          </a:solidFill>
                          <a:effectLst/>
                        </a:rPr>
                        <a:t>ma</a:t>
                      </a:r>
                      <a:r>
                        <a:rPr lang="en-US" sz="1600" spc="-15" dirty="0" err="1">
                          <a:solidFill>
                            <a:schemeClr val="tx1"/>
                          </a:solidFill>
                          <a:effectLst/>
                        </a:rPr>
                        <a:t>z</a:t>
                      </a:r>
                      <a:r>
                        <a:rPr lang="en-US" sz="1600" dirty="0" err="1">
                          <a:solidFill>
                            <a:schemeClr val="tx1"/>
                          </a:solidFill>
                          <a:effectLst/>
                        </a:rPr>
                        <a:t>ott</a:t>
                      </a:r>
                      <a:r>
                        <a:rPr lang="en-US" sz="1600" spc="15" dirty="0">
                          <a:solidFill>
                            <a:schemeClr val="tx1"/>
                          </a:solidFill>
                          <a:effectLst/>
                        </a:rPr>
                        <a:t> </a:t>
                      </a:r>
                      <a:r>
                        <a:rPr lang="en-US" sz="1600" spc="-25" dirty="0" err="1">
                          <a:solidFill>
                            <a:schemeClr val="tx1"/>
                          </a:solidFill>
                          <a:effectLst/>
                        </a:rPr>
                        <a:t>t</a:t>
                      </a:r>
                      <a:r>
                        <a:rPr lang="en-US" sz="1600" spc="-15" dirty="0" err="1">
                          <a:solidFill>
                            <a:schemeClr val="tx1"/>
                          </a:solidFill>
                          <a:effectLst/>
                        </a:rPr>
                        <a:t>e</a:t>
                      </a:r>
                      <a:r>
                        <a:rPr lang="en-US" sz="1600" spc="5" dirty="0" err="1">
                          <a:solidFill>
                            <a:schemeClr val="tx1"/>
                          </a:solidFill>
                          <a:effectLst/>
                        </a:rPr>
                        <a:t>c</a:t>
                      </a:r>
                      <a:r>
                        <a:rPr lang="en-US" sz="1600" spc="-10" dirty="0" err="1">
                          <a:solidFill>
                            <a:schemeClr val="tx1"/>
                          </a:solidFill>
                          <a:effectLst/>
                        </a:rPr>
                        <a:t>hn</a:t>
                      </a:r>
                      <a:r>
                        <a:rPr lang="en-US" sz="1600" spc="5" dirty="0" err="1">
                          <a:solidFill>
                            <a:schemeClr val="tx1"/>
                          </a:solidFill>
                          <a:effectLst/>
                        </a:rPr>
                        <a:t>i</a:t>
                      </a:r>
                      <a:r>
                        <a:rPr lang="en-US" sz="1600" spc="-10" dirty="0" err="1">
                          <a:solidFill>
                            <a:schemeClr val="tx1"/>
                          </a:solidFill>
                          <a:effectLst/>
                        </a:rPr>
                        <a:t>k</a:t>
                      </a:r>
                      <a:r>
                        <a:rPr lang="en-US" sz="1600" dirty="0" err="1">
                          <a:solidFill>
                            <a:schemeClr val="tx1"/>
                          </a:solidFill>
                          <a:effectLst/>
                        </a:rPr>
                        <a:t>a</a:t>
                      </a:r>
                      <a:endParaRPr lang="hu-HU" sz="16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345523"/>
                  </a:ext>
                </a:extLst>
              </a:tr>
              <a:tr h="1081476">
                <a:tc>
                  <a:txBody>
                    <a:bodyPr/>
                    <a:lstStyle/>
                    <a:p>
                      <a:pPr algn="just">
                        <a:lnSpc>
                          <a:spcPts val="700"/>
                        </a:lnSpc>
                        <a:spcBef>
                          <a:spcPts val="40"/>
                        </a:spcBef>
                        <a:spcAft>
                          <a:spcPts val="0"/>
                        </a:spcAft>
                      </a:pPr>
                      <a:r>
                        <a:rPr lang="en-US" sz="900" b="0" dirty="0">
                          <a:solidFill>
                            <a:schemeClr val="tx1"/>
                          </a:solidFill>
                          <a:effectLst/>
                        </a:rPr>
                        <a:t> </a:t>
                      </a:r>
                      <a:endParaRPr lang="hu-HU" sz="1100" b="0" dirty="0">
                        <a:solidFill>
                          <a:schemeClr val="tx1"/>
                        </a:solidFill>
                        <a:effectLst/>
                      </a:endParaRPr>
                    </a:p>
                    <a:p>
                      <a:pPr marL="106045" marR="311785" algn="just">
                        <a:spcAft>
                          <a:spcPts val="0"/>
                        </a:spcAft>
                      </a:pPr>
                      <a:r>
                        <a:rPr lang="en-US" sz="1100" b="0" spc="-10" dirty="0" err="1">
                          <a:solidFill>
                            <a:schemeClr val="tx1"/>
                          </a:solidFill>
                          <a:effectLst/>
                        </a:rPr>
                        <a:t>K</a:t>
                      </a:r>
                      <a:r>
                        <a:rPr lang="en-US" sz="1100" b="0" spc="5" dirty="0" err="1">
                          <a:solidFill>
                            <a:schemeClr val="tx1"/>
                          </a:solidFill>
                          <a:effectLst/>
                        </a:rPr>
                        <a:t>ell</a:t>
                      </a:r>
                      <a:r>
                        <a:rPr lang="en-US" sz="1100" b="0" dirty="0" err="1">
                          <a:solidFill>
                            <a:schemeClr val="tx1"/>
                          </a:solidFill>
                          <a:effectLst/>
                        </a:rPr>
                        <a:t>ő</a:t>
                      </a:r>
                      <a:r>
                        <a:rPr lang="en-US" sz="1100" b="0"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á</a:t>
                      </a:r>
                      <a:r>
                        <a:rPr lang="en-US" sz="1100" b="0" dirty="0" err="1">
                          <a:solidFill>
                            <a:schemeClr val="tx1"/>
                          </a:solidFill>
                          <a:effectLst/>
                        </a:rPr>
                        <a:t>v</a:t>
                      </a:r>
                      <a:r>
                        <a:rPr lang="en-US" sz="1100" b="0" spc="-25" dirty="0" err="1">
                          <a:solidFill>
                            <a:schemeClr val="tx1"/>
                          </a:solidFill>
                          <a:effectLst/>
                        </a:rPr>
                        <a:t>o</a:t>
                      </a:r>
                      <a:r>
                        <a:rPr lang="en-US" sz="1100" b="0" spc="5" dirty="0" err="1">
                          <a:solidFill>
                            <a:schemeClr val="tx1"/>
                          </a:solidFill>
                          <a:effectLst/>
                        </a:rPr>
                        <a:t>l</a:t>
                      </a:r>
                      <a:r>
                        <a:rPr lang="en-US" sz="1100" b="0" spc="-10" dirty="0" err="1">
                          <a:solidFill>
                            <a:schemeClr val="tx1"/>
                          </a:solidFill>
                          <a:effectLst/>
                        </a:rPr>
                        <a:t>s</a:t>
                      </a:r>
                      <a:r>
                        <a:rPr lang="en-US" sz="1100" b="0" spc="5" dirty="0" err="1">
                          <a:solidFill>
                            <a:schemeClr val="tx1"/>
                          </a:solidFill>
                          <a:effectLst/>
                        </a:rPr>
                        <a:t>á</a:t>
                      </a:r>
                      <a:r>
                        <a:rPr lang="en-US" sz="1100" b="0" dirty="0" err="1">
                          <a:solidFill>
                            <a:schemeClr val="tx1"/>
                          </a:solidFill>
                          <a:effectLst/>
                        </a:rPr>
                        <a:t>g</a:t>
                      </a:r>
                      <a:r>
                        <a:rPr lang="en-US" sz="1100" b="0" spc="5" dirty="0">
                          <a:solidFill>
                            <a:schemeClr val="tx1"/>
                          </a:solidFill>
                          <a:effectLst/>
                        </a:rPr>
                        <a:t> </a:t>
                      </a:r>
                      <a:r>
                        <a:rPr lang="en-US" sz="1100" b="0" dirty="0" err="1">
                          <a:solidFill>
                            <a:schemeClr val="tx1"/>
                          </a:solidFill>
                          <a:effectLst/>
                        </a:rPr>
                        <a:t>b</a:t>
                      </a:r>
                      <a:r>
                        <a:rPr lang="en-US" sz="1100" b="0" spc="-15" dirty="0" err="1">
                          <a:solidFill>
                            <a:schemeClr val="tx1"/>
                          </a:solidFill>
                          <a:effectLst/>
                        </a:rPr>
                        <a:t>i</a:t>
                      </a:r>
                      <a:r>
                        <a:rPr lang="en-US" sz="1100" b="0" spc="5" dirty="0" err="1">
                          <a:solidFill>
                            <a:schemeClr val="tx1"/>
                          </a:solidFill>
                          <a:effectLst/>
                        </a:rPr>
                        <a:t>zt</a:t>
                      </a:r>
                      <a:r>
                        <a:rPr lang="en-US" sz="1100" b="0" dirty="0" err="1">
                          <a:solidFill>
                            <a:schemeClr val="tx1"/>
                          </a:solidFill>
                          <a:effectLst/>
                        </a:rPr>
                        <a:t>o</a:t>
                      </a:r>
                      <a:r>
                        <a:rPr lang="en-US" sz="1100" b="0" spc="-30" dirty="0" err="1">
                          <a:solidFill>
                            <a:schemeClr val="tx1"/>
                          </a:solidFill>
                          <a:effectLst/>
                        </a:rPr>
                        <a:t>s</a:t>
                      </a:r>
                      <a:r>
                        <a:rPr lang="en-US" sz="1100" b="0" spc="5" dirty="0" err="1">
                          <a:solidFill>
                            <a:schemeClr val="tx1"/>
                          </a:solidFill>
                          <a:effectLst/>
                        </a:rPr>
                        <a:t>í</a:t>
                      </a:r>
                      <a:r>
                        <a:rPr lang="en-US" sz="1100" b="0" spc="-15" dirty="0" err="1">
                          <a:solidFill>
                            <a:schemeClr val="tx1"/>
                          </a:solidFill>
                          <a:effectLst/>
                        </a:rPr>
                        <a:t>t</a:t>
                      </a:r>
                      <a:r>
                        <a:rPr lang="en-US" sz="1100" b="0" spc="5" dirty="0" err="1">
                          <a:solidFill>
                            <a:schemeClr val="tx1"/>
                          </a:solidFill>
                          <a:effectLst/>
                        </a:rPr>
                        <a:t>á</a:t>
                      </a:r>
                      <a:r>
                        <a:rPr lang="en-US" sz="1100" b="0" spc="-10" dirty="0" err="1">
                          <a:solidFill>
                            <a:schemeClr val="tx1"/>
                          </a:solidFill>
                          <a:effectLst/>
                        </a:rPr>
                        <a:t>s</a:t>
                      </a:r>
                      <a:r>
                        <a:rPr lang="en-US" sz="1100" b="0" dirty="0" err="1">
                          <a:solidFill>
                            <a:schemeClr val="tx1"/>
                          </a:solidFill>
                          <a:effectLst/>
                        </a:rPr>
                        <a:t>a</a:t>
                      </a:r>
                      <a:r>
                        <a:rPr lang="en-US" sz="1100" b="0" spc="20" dirty="0">
                          <a:solidFill>
                            <a:schemeClr val="tx1"/>
                          </a:solidFill>
                          <a:effectLst/>
                        </a:rPr>
                        <a:t> </a:t>
                      </a:r>
                      <a:r>
                        <a:rPr lang="en-US" sz="1100" b="0" spc="-15" dirty="0" err="1">
                          <a:solidFill>
                            <a:schemeClr val="tx1"/>
                          </a:solidFill>
                          <a:effectLst/>
                        </a:rPr>
                        <a:t>a</a:t>
                      </a:r>
                      <a:r>
                        <a:rPr lang="en-US" sz="1100" b="0" dirty="0" err="1">
                          <a:solidFill>
                            <a:schemeClr val="tx1"/>
                          </a:solidFill>
                          <a:effectLst/>
                        </a:rPr>
                        <a:t>z</a:t>
                      </a:r>
                      <a:r>
                        <a:rPr lang="en-US" sz="1100" b="0" spc="30" dirty="0">
                          <a:solidFill>
                            <a:schemeClr val="tx1"/>
                          </a:solidFill>
                          <a:effectLst/>
                        </a:rPr>
                        <a:t> </a:t>
                      </a:r>
                      <a:r>
                        <a:rPr lang="en-US" sz="1100" b="0" spc="-25" dirty="0" err="1">
                          <a:solidFill>
                            <a:schemeClr val="tx1"/>
                          </a:solidFill>
                          <a:effectLst/>
                        </a:rPr>
                        <a:t>ü</a:t>
                      </a:r>
                      <a:r>
                        <a:rPr lang="en-US" sz="1100" b="0" spc="5" dirty="0" err="1">
                          <a:solidFill>
                            <a:schemeClr val="tx1"/>
                          </a:solidFill>
                          <a:effectLst/>
                        </a:rPr>
                        <a:t>z</a:t>
                      </a:r>
                      <a:r>
                        <a:rPr lang="en-US" sz="1100" b="0" spc="-15" dirty="0" err="1">
                          <a:solidFill>
                            <a:schemeClr val="tx1"/>
                          </a:solidFill>
                          <a:effectLst/>
                        </a:rPr>
                        <a:t>e</a:t>
                      </a:r>
                      <a:r>
                        <a:rPr lang="en-US" sz="1100" b="0" spc="5" dirty="0" err="1">
                          <a:solidFill>
                            <a:schemeClr val="tx1"/>
                          </a:solidFill>
                          <a:effectLst/>
                        </a:rPr>
                        <a:t>m</a:t>
                      </a:r>
                      <a:r>
                        <a:rPr lang="en-US" sz="1100" b="0" spc="5" dirty="0">
                          <a:solidFill>
                            <a:schemeClr val="tx1"/>
                          </a:solidFill>
                          <a:effectLst/>
                        </a:rPr>
                        <a:t>/</a:t>
                      </a:r>
                      <a:r>
                        <a:rPr lang="en-US" sz="1100" b="0" spc="-25" dirty="0" err="1">
                          <a:solidFill>
                            <a:schemeClr val="tx1"/>
                          </a:solidFill>
                          <a:effectLst/>
                        </a:rPr>
                        <a:t>g</a:t>
                      </a:r>
                      <a:r>
                        <a:rPr lang="en-US" sz="1100" b="0" spc="-15" dirty="0" err="1">
                          <a:solidFill>
                            <a:schemeClr val="tx1"/>
                          </a:solidFill>
                          <a:effectLst/>
                        </a:rPr>
                        <a:t>a</a:t>
                      </a:r>
                      <a:r>
                        <a:rPr lang="en-US" sz="1100" b="0" spc="5" dirty="0" err="1">
                          <a:solidFill>
                            <a:schemeClr val="tx1"/>
                          </a:solidFill>
                          <a:effectLst/>
                        </a:rPr>
                        <a:t>z</a:t>
                      </a:r>
                      <a:r>
                        <a:rPr lang="en-US" sz="1100" b="0" dirty="0" err="1">
                          <a:solidFill>
                            <a:schemeClr val="tx1"/>
                          </a:solidFill>
                          <a:effectLst/>
                        </a:rPr>
                        <a:t>d</a:t>
                      </a:r>
                      <a:r>
                        <a:rPr lang="en-US" sz="1100" b="0" spc="5" dirty="0" err="1">
                          <a:solidFill>
                            <a:schemeClr val="tx1"/>
                          </a:solidFill>
                          <a:effectLst/>
                        </a:rPr>
                        <a:t>a</a:t>
                      </a:r>
                      <a:r>
                        <a:rPr lang="en-US" sz="1100" b="0" spc="-10" dirty="0" err="1">
                          <a:solidFill>
                            <a:schemeClr val="tx1"/>
                          </a:solidFill>
                          <a:effectLst/>
                        </a:rPr>
                        <a:t>s</a:t>
                      </a:r>
                      <a:r>
                        <a:rPr lang="en-US" sz="1100" b="0" spc="-15" dirty="0" err="1">
                          <a:solidFill>
                            <a:schemeClr val="tx1"/>
                          </a:solidFill>
                          <a:effectLst/>
                        </a:rPr>
                        <a:t>á</a:t>
                      </a:r>
                      <a:r>
                        <a:rPr lang="en-US" sz="1100" b="0" dirty="0" err="1">
                          <a:solidFill>
                            <a:schemeClr val="tx1"/>
                          </a:solidFill>
                          <a:effectLst/>
                        </a:rPr>
                        <a:t>g</a:t>
                      </a:r>
                      <a:r>
                        <a:rPr lang="en-US" sz="1100" b="0" spc="15"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5" dirty="0">
                          <a:solidFill>
                            <a:schemeClr val="tx1"/>
                          </a:solidFill>
                          <a:effectLst/>
                        </a:rPr>
                        <a:t> </a:t>
                      </a:r>
                      <a:r>
                        <a:rPr lang="en-US" sz="1100" b="0" spc="5" dirty="0" err="1">
                          <a:solidFill>
                            <a:schemeClr val="tx1"/>
                          </a:solidFill>
                          <a:effectLst/>
                        </a:rPr>
                        <a:t>a</a:t>
                      </a:r>
                      <a:r>
                        <a:rPr lang="en-US" sz="1100" b="0" dirty="0" err="1">
                          <a:solidFill>
                            <a:schemeClr val="tx1"/>
                          </a:solidFill>
                          <a:effectLst/>
                        </a:rPr>
                        <a:t>z</a:t>
                      </a:r>
                      <a:r>
                        <a:rPr lang="en-US" sz="1100" b="0"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r</a:t>
                      </a:r>
                      <a:r>
                        <a:rPr lang="en-US" sz="1100" b="0" spc="-15" dirty="0" err="1">
                          <a:solidFill>
                            <a:schemeClr val="tx1"/>
                          </a:solidFill>
                          <a:effectLst/>
                        </a:rPr>
                        <a:t>z</a:t>
                      </a:r>
                      <a:r>
                        <a:rPr lang="en-US" sz="1100" b="0" spc="5" dirty="0" err="1">
                          <a:solidFill>
                            <a:schemeClr val="tx1"/>
                          </a:solidFill>
                          <a:effectLst/>
                        </a:rPr>
                        <a:t>é</a:t>
                      </a:r>
                      <a:r>
                        <a:rPr lang="en-US" sz="1100" b="0" dirty="0" err="1">
                          <a:solidFill>
                            <a:schemeClr val="tx1"/>
                          </a:solidFill>
                          <a:effectLst/>
                        </a:rPr>
                        <a:t>k</a:t>
                      </a:r>
                      <a:r>
                        <a:rPr lang="en-US" sz="1100" b="0" spc="-15" dirty="0" err="1">
                          <a:solidFill>
                            <a:schemeClr val="tx1"/>
                          </a:solidFill>
                          <a:effectLst/>
                        </a:rPr>
                        <a:t>e</a:t>
                      </a:r>
                      <a:r>
                        <a:rPr lang="en-US" sz="1100" b="0" dirty="0" err="1">
                          <a:solidFill>
                            <a:schemeClr val="tx1"/>
                          </a:solidFill>
                          <a:effectLst/>
                        </a:rPr>
                        <a:t>ny</a:t>
                      </a:r>
                      <a:r>
                        <a:rPr lang="en-US" sz="1100" b="0" dirty="0">
                          <a:solidFill>
                            <a:schemeClr val="tx1"/>
                          </a:solidFill>
                          <a:effectLst/>
                        </a:rPr>
                        <a:t> </a:t>
                      </a:r>
                      <a:r>
                        <a:rPr lang="en-US" sz="1100" b="0" spc="5" dirty="0" err="1">
                          <a:solidFill>
                            <a:schemeClr val="tx1"/>
                          </a:solidFill>
                          <a:effectLst/>
                        </a:rPr>
                        <a:t>te</a:t>
                      </a:r>
                      <a:r>
                        <a:rPr lang="en-US" sz="1100" b="0" dirty="0" err="1">
                          <a:solidFill>
                            <a:schemeClr val="tx1"/>
                          </a:solidFill>
                          <a:effectLst/>
                        </a:rPr>
                        <a:t>r</a:t>
                      </a:r>
                      <a:r>
                        <a:rPr lang="en-US" sz="1100" b="0" spc="-25" dirty="0" err="1">
                          <a:solidFill>
                            <a:schemeClr val="tx1"/>
                          </a:solidFill>
                          <a:effectLst/>
                        </a:rPr>
                        <a:t>ü</a:t>
                      </a:r>
                      <a:r>
                        <a:rPr lang="en-US" sz="1100" b="0" spc="5" dirty="0" err="1">
                          <a:solidFill>
                            <a:schemeClr val="tx1"/>
                          </a:solidFill>
                          <a:effectLst/>
                        </a:rPr>
                        <a:t>l</a:t>
                      </a:r>
                      <a:r>
                        <a:rPr lang="en-US" sz="1100" b="0" spc="-15" dirty="0" err="1">
                          <a:solidFill>
                            <a:schemeClr val="tx1"/>
                          </a:solidFill>
                          <a:effectLst/>
                        </a:rPr>
                        <a:t>e</a:t>
                      </a:r>
                      <a:r>
                        <a:rPr lang="en-US" sz="1100" b="0" spc="5" dirty="0" err="1">
                          <a:solidFill>
                            <a:schemeClr val="tx1"/>
                          </a:solidFill>
                          <a:effectLst/>
                        </a:rPr>
                        <a:t>t</a:t>
                      </a:r>
                      <a:r>
                        <a:rPr lang="en-US" sz="1100" b="0" spc="-15" dirty="0" err="1">
                          <a:solidFill>
                            <a:schemeClr val="tx1"/>
                          </a:solidFill>
                          <a:effectLst/>
                        </a:rPr>
                        <a:t>e</a:t>
                      </a:r>
                      <a:r>
                        <a:rPr lang="en-US" sz="1100" b="0" dirty="0" err="1">
                          <a:solidFill>
                            <a:schemeClr val="tx1"/>
                          </a:solidFill>
                          <a:effectLst/>
                        </a:rPr>
                        <a:t>k</a:t>
                      </a:r>
                      <a:r>
                        <a:rPr lang="en-US" sz="1100" b="0" spc="35" dirty="0">
                          <a:solidFill>
                            <a:schemeClr val="tx1"/>
                          </a:solidFill>
                          <a:effectLst/>
                        </a:rPr>
                        <a:t> </a:t>
                      </a:r>
                      <a:r>
                        <a:rPr lang="en-US" sz="1100" b="0" dirty="0" err="1">
                          <a:solidFill>
                            <a:schemeClr val="tx1"/>
                          </a:solidFill>
                          <a:effectLst/>
                        </a:rPr>
                        <a:t>k</a:t>
                      </a:r>
                      <a:r>
                        <a:rPr lang="en-US" sz="1100" b="0" spc="-25" dirty="0" err="1">
                          <a:solidFill>
                            <a:schemeClr val="tx1"/>
                          </a:solidFill>
                          <a:effectLst/>
                        </a:rPr>
                        <a:t>ö</a:t>
                      </a:r>
                      <a:r>
                        <a:rPr lang="en-US" sz="1100" b="0" spc="5" dirty="0" err="1">
                          <a:solidFill>
                            <a:schemeClr val="tx1"/>
                          </a:solidFill>
                          <a:effectLst/>
                        </a:rPr>
                        <a:t>z</a:t>
                      </a:r>
                      <a:r>
                        <a:rPr lang="en-US" sz="1100" b="0" spc="-25" dirty="0" err="1">
                          <a:solidFill>
                            <a:schemeClr val="tx1"/>
                          </a:solidFill>
                          <a:effectLst/>
                        </a:rPr>
                        <a:t>ö</a:t>
                      </a:r>
                      <a:r>
                        <a:rPr lang="en-US" sz="1100" b="0" spc="5" dirty="0" err="1">
                          <a:solidFill>
                            <a:schemeClr val="tx1"/>
                          </a:solidFill>
                          <a:effectLst/>
                        </a:rPr>
                        <a:t>t</a:t>
                      </a:r>
                      <a:r>
                        <a:rPr lang="en-US" sz="1100" b="0" spc="-15" dirty="0" err="1">
                          <a:solidFill>
                            <a:schemeClr val="tx1"/>
                          </a:solidFill>
                          <a:effectLst/>
                        </a:rPr>
                        <a:t>t</a:t>
                      </a:r>
                      <a:r>
                        <a:rPr lang="en-US" sz="1100" b="0" dirty="0">
                          <a:solidFill>
                            <a:schemeClr val="tx1"/>
                          </a:solidFill>
                          <a:effectLst/>
                        </a:rPr>
                        <a:t>.</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just">
                        <a:lnSpc>
                          <a:spcPts val="1200"/>
                        </a:lnSpc>
                        <a:spcBef>
                          <a:spcPts val="50"/>
                        </a:spcBef>
                        <a:spcAft>
                          <a:spcPts val="0"/>
                        </a:spcAft>
                      </a:pPr>
                      <a:r>
                        <a:rPr lang="en-US" sz="1600" b="0" dirty="0">
                          <a:solidFill>
                            <a:schemeClr val="tx1"/>
                          </a:solidFill>
                          <a:effectLst/>
                        </a:rPr>
                        <a:t> </a:t>
                      </a:r>
                      <a:endParaRPr lang="hu-HU" sz="1100" b="0" dirty="0">
                        <a:solidFill>
                          <a:schemeClr val="tx1"/>
                        </a:solidFill>
                        <a:effectLst/>
                      </a:endParaRPr>
                    </a:p>
                    <a:p>
                      <a:pPr marL="106045" marR="61595" algn="just">
                        <a:spcAft>
                          <a:spcPts val="0"/>
                        </a:spcAft>
                      </a:pPr>
                      <a:r>
                        <a:rPr lang="en-US" sz="1100" b="0" dirty="0">
                          <a:solidFill>
                            <a:schemeClr val="tx1"/>
                          </a:solidFill>
                          <a:effectLst/>
                        </a:rPr>
                        <a:t>-</a:t>
                      </a:r>
                      <a:r>
                        <a:rPr lang="en-US" sz="1100" b="0" spc="15" dirty="0">
                          <a:solidFill>
                            <a:schemeClr val="tx1"/>
                          </a:solidFill>
                          <a:effectLst/>
                        </a:rPr>
                        <a:t> </a:t>
                      </a:r>
                      <a:r>
                        <a:rPr lang="en-US" sz="1100" b="0" dirty="0">
                          <a:solidFill>
                            <a:schemeClr val="tx1"/>
                          </a:solidFill>
                          <a:effectLst/>
                        </a:rPr>
                        <a:t>A</a:t>
                      </a:r>
                      <a:r>
                        <a:rPr lang="en-US" sz="1100" b="0" spc="-20" dirty="0">
                          <a:solidFill>
                            <a:schemeClr val="tx1"/>
                          </a:solidFill>
                          <a:effectLst/>
                        </a:rPr>
                        <a:t> </a:t>
                      </a:r>
                      <a:r>
                        <a:rPr lang="en-US" sz="1100" b="0" spc="5" dirty="0" err="1">
                          <a:solidFill>
                            <a:schemeClr val="tx1"/>
                          </a:solidFill>
                          <a:effectLst/>
                        </a:rPr>
                        <a:t>t</a:t>
                      </a:r>
                      <a:r>
                        <a:rPr lang="en-US" sz="1100" b="0" spc="-15" dirty="0" err="1">
                          <a:solidFill>
                            <a:schemeClr val="tx1"/>
                          </a:solidFill>
                          <a:effectLst/>
                        </a:rPr>
                        <a:t>e</a:t>
                      </a:r>
                      <a:r>
                        <a:rPr lang="en-US" sz="1100" b="0" spc="5" dirty="0" err="1">
                          <a:solidFill>
                            <a:schemeClr val="tx1"/>
                          </a:solidFill>
                          <a:effectLst/>
                        </a:rPr>
                        <a:t>le</a:t>
                      </a:r>
                      <a:r>
                        <a:rPr lang="en-US" sz="1100" b="0" dirty="0" err="1">
                          <a:solidFill>
                            <a:schemeClr val="tx1"/>
                          </a:solidFill>
                          <a:effectLst/>
                        </a:rPr>
                        <a:t>p</a:t>
                      </a:r>
                      <a:r>
                        <a:rPr lang="en-US" sz="1100" b="0" spc="5" dirty="0">
                          <a:solidFill>
                            <a:schemeClr val="tx1"/>
                          </a:solidFill>
                          <a:effectLst/>
                        </a:rPr>
                        <a:t> </a:t>
                      </a:r>
                      <a:r>
                        <a:rPr lang="en-US" sz="1100" b="0" spc="-15" dirty="0" err="1">
                          <a:solidFill>
                            <a:schemeClr val="tx1"/>
                          </a:solidFill>
                          <a:effectLst/>
                        </a:rPr>
                        <a:t>m</a:t>
                      </a:r>
                      <a:r>
                        <a:rPr lang="en-US" sz="1100" b="0" spc="5" dirty="0" err="1">
                          <a:solidFill>
                            <a:schemeClr val="tx1"/>
                          </a:solidFill>
                          <a:effectLst/>
                        </a:rPr>
                        <a:t>e</a:t>
                      </a:r>
                      <a:r>
                        <a:rPr lang="en-US" sz="1100" b="0" dirty="0" err="1">
                          <a:solidFill>
                            <a:schemeClr val="tx1"/>
                          </a:solidFill>
                          <a:effectLst/>
                        </a:rPr>
                        <a:t>g</a:t>
                      </a:r>
                      <a:r>
                        <a:rPr lang="en-US" sz="1100" b="0" spc="-25" dirty="0" err="1">
                          <a:solidFill>
                            <a:schemeClr val="tx1"/>
                          </a:solidFill>
                          <a:effectLst/>
                        </a:rPr>
                        <a:t>f</a:t>
                      </a:r>
                      <a:r>
                        <a:rPr lang="en-US" sz="1100" b="0" spc="5" dirty="0" err="1">
                          <a:solidFill>
                            <a:schemeClr val="tx1"/>
                          </a:solidFill>
                          <a:effectLst/>
                        </a:rPr>
                        <a:t>e</a:t>
                      </a:r>
                      <a:r>
                        <a:rPr lang="en-US" sz="1100" b="0" spc="-15" dirty="0" err="1">
                          <a:solidFill>
                            <a:schemeClr val="tx1"/>
                          </a:solidFill>
                          <a:effectLst/>
                        </a:rPr>
                        <a:t>l</a:t>
                      </a:r>
                      <a:r>
                        <a:rPr lang="en-US" sz="1100" b="0" spc="5" dirty="0" err="1">
                          <a:solidFill>
                            <a:schemeClr val="tx1"/>
                          </a:solidFill>
                          <a:effectLst/>
                        </a:rPr>
                        <a:t>el</a:t>
                      </a:r>
                      <a:r>
                        <a:rPr lang="en-US" sz="1100" b="0" dirty="0" err="1">
                          <a:solidFill>
                            <a:schemeClr val="tx1"/>
                          </a:solidFill>
                          <a:effectLst/>
                        </a:rPr>
                        <a:t>ő</a:t>
                      </a:r>
                      <a:r>
                        <a:rPr lang="en-US" sz="1100" b="0" spc="10"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á</a:t>
                      </a:r>
                      <a:r>
                        <a:rPr lang="en-US" sz="1100" b="0" dirty="0" err="1">
                          <a:solidFill>
                            <a:schemeClr val="tx1"/>
                          </a:solidFill>
                          <a:effectLst/>
                        </a:rPr>
                        <a:t>v</a:t>
                      </a:r>
                      <a:r>
                        <a:rPr lang="en-US" sz="1100" b="0" spc="-25" dirty="0" err="1">
                          <a:solidFill>
                            <a:schemeClr val="tx1"/>
                          </a:solidFill>
                          <a:effectLst/>
                        </a:rPr>
                        <a:t>o</a:t>
                      </a:r>
                      <a:r>
                        <a:rPr lang="en-US" sz="1100" b="0" spc="5" dirty="0" err="1">
                          <a:solidFill>
                            <a:schemeClr val="tx1"/>
                          </a:solidFill>
                          <a:effectLst/>
                        </a:rPr>
                        <a:t>l</a:t>
                      </a:r>
                      <a:r>
                        <a:rPr lang="en-US" sz="1100" b="0" spc="-10" dirty="0" err="1">
                          <a:solidFill>
                            <a:schemeClr val="tx1"/>
                          </a:solidFill>
                          <a:effectLst/>
                        </a:rPr>
                        <a:t>s</a:t>
                      </a:r>
                      <a:r>
                        <a:rPr lang="en-US" sz="1100" b="0" spc="5" dirty="0" err="1">
                          <a:solidFill>
                            <a:schemeClr val="tx1"/>
                          </a:solidFill>
                          <a:effectLst/>
                        </a:rPr>
                        <a:t>á</a:t>
                      </a:r>
                      <a:r>
                        <a:rPr lang="en-US" sz="1100" b="0" dirty="0" err="1">
                          <a:solidFill>
                            <a:schemeClr val="tx1"/>
                          </a:solidFill>
                          <a:effectLst/>
                        </a:rPr>
                        <a:t>g</a:t>
                      </a:r>
                      <a:r>
                        <a:rPr lang="en-US" sz="1100" b="0" spc="-5" dirty="0" err="1">
                          <a:solidFill>
                            <a:schemeClr val="tx1"/>
                          </a:solidFill>
                          <a:effectLst/>
                        </a:rPr>
                        <a:t>r</a:t>
                      </a:r>
                      <a:r>
                        <a:rPr lang="en-US" sz="1100" b="0" dirty="0" err="1">
                          <a:solidFill>
                            <a:schemeClr val="tx1"/>
                          </a:solidFill>
                          <a:effectLst/>
                        </a:rPr>
                        <a:t>a</a:t>
                      </a:r>
                      <a:r>
                        <a:rPr lang="en-US" sz="1100" b="0" spc="15" dirty="0">
                          <a:solidFill>
                            <a:schemeClr val="tx1"/>
                          </a:solidFill>
                          <a:effectLst/>
                        </a:rPr>
                        <a:t> </a:t>
                      </a:r>
                      <a:r>
                        <a:rPr lang="en-US" sz="1100" b="0" spc="5" dirty="0" err="1">
                          <a:solidFill>
                            <a:schemeClr val="tx1"/>
                          </a:solidFill>
                          <a:effectLst/>
                        </a:rPr>
                        <a:t>t</a:t>
                      </a:r>
                      <a:r>
                        <a:rPr lang="en-US" sz="1100" b="0" spc="-15" dirty="0" err="1">
                          <a:solidFill>
                            <a:schemeClr val="tx1"/>
                          </a:solidFill>
                          <a:effectLst/>
                        </a:rPr>
                        <a:t>a</a:t>
                      </a:r>
                      <a:r>
                        <a:rPr lang="en-US" sz="1100" b="0" spc="5" dirty="0" err="1">
                          <a:solidFill>
                            <a:schemeClr val="tx1"/>
                          </a:solidFill>
                          <a:effectLst/>
                        </a:rPr>
                        <a:t>l</a:t>
                      </a:r>
                      <a:r>
                        <a:rPr lang="en-US" sz="1100" b="0" spc="-15" dirty="0" err="1">
                          <a:solidFill>
                            <a:schemeClr val="tx1"/>
                          </a:solidFill>
                          <a:effectLst/>
                        </a:rPr>
                        <a:t>á</a:t>
                      </a:r>
                      <a:r>
                        <a:rPr lang="en-US" sz="1100" b="0" spc="5" dirty="0" err="1">
                          <a:solidFill>
                            <a:schemeClr val="tx1"/>
                          </a:solidFill>
                          <a:effectLst/>
                        </a:rPr>
                        <a:t>l</a:t>
                      </a:r>
                      <a:r>
                        <a:rPr lang="en-US" sz="1100" b="0" dirty="0" err="1">
                          <a:solidFill>
                            <a:schemeClr val="tx1"/>
                          </a:solidFill>
                          <a:effectLst/>
                        </a:rPr>
                        <a:t>h</a:t>
                      </a:r>
                      <a:r>
                        <a:rPr lang="en-US" sz="1100" b="0" spc="-15" dirty="0" err="1">
                          <a:solidFill>
                            <a:schemeClr val="tx1"/>
                          </a:solidFill>
                          <a:effectLst/>
                        </a:rPr>
                        <a:t>a</a:t>
                      </a:r>
                      <a:r>
                        <a:rPr lang="en-US" sz="1100" b="0" spc="5" dirty="0" err="1">
                          <a:solidFill>
                            <a:schemeClr val="tx1"/>
                          </a:solidFill>
                          <a:effectLst/>
                        </a:rPr>
                        <a:t>t</a:t>
                      </a:r>
                      <a:r>
                        <a:rPr lang="en-US" sz="1100" b="0" dirty="0" err="1">
                          <a:solidFill>
                            <a:schemeClr val="tx1"/>
                          </a:solidFill>
                          <a:effectLst/>
                        </a:rPr>
                        <a:t>ó</a:t>
                      </a:r>
                      <a:r>
                        <a:rPr lang="en-US" sz="1100" b="0" spc="10" dirty="0">
                          <a:solidFill>
                            <a:schemeClr val="tx1"/>
                          </a:solidFill>
                          <a:effectLst/>
                        </a:rPr>
                        <a:t> </a:t>
                      </a:r>
                      <a:r>
                        <a:rPr lang="en-US" sz="1100" b="0" dirty="0">
                          <a:solidFill>
                            <a:schemeClr val="tx1"/>
                          </a:solidFill>
                          <a:effectLst/>
                        </a:rPr>
                        <a:t>a</a:t>
                      </a:r>
                      <a:r>
                        <a:rPr lang="en-US" sz="1100" b="0" spc="10" dirty="0">
                          <a:solidFill>
                            <a:schemeClr val="tx1"/>
                          </a:solidFill>
                          <a:effectLst/>
                        </a:rPr>
                        <a:t> </a:t>
                      </a:r>
                      <a:r>
                        <a:rPr lang="en-US" sz="1100" b="0" dirty="0" err="1">
                          <a:solidFill>
                            <a:schemeClr val="tx1"/>
                          </a:solidFill>
                          <a:effectLst/>
                        </a:rPr>
                        <a:t>v</a:t>
                      </a:r>
                      <a:r>
                        <a:rPr lang="en-US" sz="1100" b="0" spc="5" dirty="0" err="1">
                          <a:solidFill>
                            <a:schemeClr val="tx1"/>
                          </a:solidFill>
                          <a:effectLst/>
                        </a:rPr>
                        <a:t>é</a:t>
                      </a:r>
                      <a:r>
                        <a:rPr lang="en-US" sz="1100" b="0" spc="-25" dirty="0" err="1">
                          <a:solidFill>
                            <a:schemeClr val="tx1"/>
                          </a:solidFill>
                          <a:effectLst/>
                        </a:rPr>
                        <a:t>d</a:t>
                      </a:r>
                      <a:r>
                        <a:rPr lang="en-US" sz="1100" b="0" spc="5" dirty="0" err="1">
                          <a:solidFill>
                            <a:schemeClr val="tx1"/>
                          </a:solidFill>
                          <a:effectLst/>
                        </a:rPr>
                        <a:t>e</a:t>
                      </a:r>
                      <a:r>
                        <a:rPr lang="en-US" sz="1100" b="0" dirty="0" err="1">
                          <a:solidFill>
                            <a:schemeClr val="tx1"/>
                          </a:solidFill>
                          <a:effectLst/>
                        </a:rPr>
                        <a:t>ndő</a:t>
                      </a:r>
                      <a:r>
                        <a:rPr lang="en-US" sz="1100" b="0" dirty="0">
                          <a:solidFill>
                            <a:schemeClr val="tx1"/>
                          </a:solidFill>
                          <a:effectLst/>
                        </a:rPr>
                        <a:t> </a:t>
                      </a:r>
                      <a:r>
                        <a:rPr lang="en-US" sz="1100" b="0" spc="5" dirty="0" err="1">
                          <a:solidFill>
                            <a:schemeClr val="tx1"/>
                          </a:solidFill>
                          <a:effectLst/>
                        </a:rPr>
                        <a:t>te</a:t>
                      </a:r>
                      <a:r>
                        <a:rPr lang="en-US" sz="1100" b="0" dirty="0" err="1">
                          <a:solidFill>
                            <a:schemeClr val="tx1"/>
                          </a:solidFill>
                          <a:effectLst/>
                        </a:rPr>
                        <a:t>r</a:t>
                      </a:r>
                      <a:r>
                        <a:rPr lang="en-US" sz="1100" b="0" spc="-25" dirty="0" err="1">
                          <a:solidFill>
                            <a:schemeClr val="tx1"/>
                          </a:solidFill>
                          <a:effectLst/>
                        </a:rPr>
                        <a:t>ü</a:t>
                      </a:r>
                      <a:r>
                        <a:rPr lang="en-US" sz="1100" b="0" spc="5" dirty="0" err="1">
                          <a:solidFill>
                            <a:schemeClr val="tx1"/>
                          </a:solidFill>
                          <a:effectLst/>
                        </a:rPr>
                        <a:t>l</a:t>
                      </a:r>
                      <a:r>
                        <a:rPr lang="en-US" sz="1100" b="0" spc="-15" dirty="0" err="1">
                          <a:solidFill>
                            <a:schemeClr val="tx1"/>
                          </a:solidFill>
                          <a:effectLst/>
                        </a:rPr>
                        <a:t>e</a:t>
                      </a:r>
                      <a:r>
                        <a:rPr lang="en-US" sz="1100" b="0" spc="5" dirty="0" err="1">
                          <a:solidFill>
                            <a:schemeClr val="tx1"/>
                          </a:solidFill>
                          <a:effectLst/>
                        </a:rPr>
                        <a:t>te</a:t>
                      </a:r>
                      <a:r>
                        <a:rPr lang="en-US" sz="1100" b="0" spc="-25" dirty="0" err="1">
                          <a:solidFill>
                            <a:schemeClr val="tx1"/>
                          </a:solidFill>
                          <a:effectLst/>
                        </a:rPr>
                        <a:t>k</a:t>
                      </a:r>
                      <a:r>
                        <a:rPr lang="en-US" sz="1100" b="0" spc="5" dirty="0" err="1">
                          <a:solidFill>
                            <a:schemeClr val="tx1"/>
                          </a:solidFill>
                          <a:effectLst/>
                        </a:rPr>
                        <a:t>t</a:t>
                      </a:r>
                      <a:r>
                        <a:rPr lang="en-US" sz="1100" b="0" dirty="0" err="1">
                          <a:solidFill>
                            <a:schemeClr val="tx1"/>
                          </a:solidFill>
                          <a:effectLst/>
                        </a:rPr>
                        <a:t>ő</a:t>
                      </a:r>
                      <a:r>
                        <a:rPr lang="en-US" sz="1100" b="0" spc="-15" dirty="0" err="1">
                          <a:solidFill>
                            <a:schemeClr val="tx1"/>
                          </a:solidFill>
                          <a:effectLst/>
                        </a:rPr>
                        <a:t>l</a:t>
                      </a:r>
                      <a:r>
                        <a:rPr lang="en-US" sz="1100" b="0" dirty="0">
                          <a:solidFill>
                            <a:schemeClr val="tx1"/>
                          </a:solidFill>
                          <a:effectLst/>
                        </a:rPr>
                        <a:t>,</a:t>
                      </a:r>
                      <a:r>
                        <a:rPr lang="en-US" sz="1100" b="0" spc="25" dirty="0">
                          <a:solidFill>
                            <a:schemeClr val="tx1"/>
                          </a:solidFill>
                          <a:effectLst/>
                        </a:rPr>
                        <a:t> </a:t>
                      </a:r>
                      <a:r>
                        <a:rPr lang="en-US" sz="1100" b="0" dirty="0">
                          <a:solidFill>
                            <a:schemeClr val="tx1"/>
                          </a:solidFill>
                          <a:effectLst/>
                        </a:rPr>
                        <a:t>a</a:t>
                      </a:r>
                      <a:r>
                        <a:rPr lang="en-US" sz="1100" b="0" spc="5" dirty="0">
                          <a:solidFill>
                            <a:schemeClr val="tx1"/>
                          </a:solidFill>
                          <a:effectLst/>
                        </a:rPr>
                        <a:t> </a:t>
                      </a:r>
                      <a:r>
                        <a:rPr lang="en-US" sz="1100" b="0" spc="5" dirty="0" err="1">
                          <a:solidFill>
                            <a:schemeClr val="tx1"/>
                          </a:solidFill>
                          <a:effectLst/>
                        </a:rPr>
                        <a:t>t</a:t>
                      </a:r>
                      <a:r>
                        <a:rPr lang="en-US" sz="1100" b="0" spc="-15" dirty="0" err="1">
                          <a:solidFill>
                            <a:schemeClr val="tx1"/>
                          </a:solidFill>
                          <a:effectLst/>
                        </a:rPr>
                        <a:t>e</a:t>
                      </a:r>
                      <a:r>
                        <a:rPr lang="en-US" sz="1100" b="0" dirty="0" err="1">
                          <a:solidFill>
                            <a:schemeClr val="tx1"/>
                          </a:solidFill>
                          <a:effectLst/>
                        </a:rPr>
                        <a:t>v</a:t>
                      </a:r>
                      <a:r>
                        <a:rPr lang="en-US" sz="1100" b="0" spc="5" dirty="0" err="1">
                          <a:solidFill>
                            <a:schemeClr val="tx1"/>
                          </a:solidFill>
                          <a:effectLst/>
                        </a:rPr>
                        <a:t>é</a:t>
                      </a:r>
                      <a:r>
                        <a:rPr lang="en-US" sz="1100" b="0" spc="-25" dirty="0" err="1">
                          <a:solidFill>
                            <a:schemeClr val="tx1"/>
                          </a:solidFill>
                          <a:effectLst/>
                        </a:rPr>
                        <a:t>k</a:t>
                      </a:r>
                      <a:r>
                        <a:rPr lang="en-US" sz="1100" b="0" spc="5" dirty="0" err="1">
                          <a:solidFill>
                            <a:schemeClr val="tx1"/>
                          </a:solidFill>
                          <a:effectLst/>
                        </a:rPr>
                        <a:t>e</a:t>
                      </a:r>
                      <a:r>
                        <a:rPr lang="en-US" sz="1100" b="0" dirty="0" err="1">
                          <a:solidFill>
                            <a:schemeClr val="tx1"/>
                          </a:solidFill>
                          <a:effectLst/>
                        </a:rPr>
                        <a:t>ny</a:t>
                      </a:r>
                      <a:r>
                        <a:rPr lang="en-US" sz="1100" b="0" spc="-10" dirty="0" err="1">
                          <a:solidFill>
                            <a:schemeClr val="tx1"/>
                          </a:solidFill>
                          <a:effectLst/>
                        </a:rPr>
                        <a:t>s</a:t>
                      </a:r>
                      <a:r>
                        <a:rPr lang="en-US" sz="1100" b="0" spc="-15" dirty="0" err="1">
                          <a:solidFill>
                            <a:schemeClr val="tx1"/>
                          </a:solidFill>
                          <a:effectLst/>
                        </a:rPr>
                        <a:t>é</a:t>
                      </a:r>
                      <a:r>
                        <a:rPr lang="en-US" sz="1100" b="0" dirty="0" err="1">
                          <a:solidFill>
                            <a:schemeClr val="tx1"/>
                          </a:solidFill>
                          <a:effectLst/>
                        </a:rPr>
                        <a:t>g</a:t>
                      </a:r>
                      <a:r>
                        <a:rPr lang="en-US" sz="1100" b="0" spc="5" dirty="0">
                          <a:solidFill>
                            <a:schemeClr val="tx1"/>
                          </a:solidFill>
                          <a:effectLst/>
                        </a:rPr>
                        <a:t> </a:t>
                      </a:r>
                      <a:r>
                        <a:rPr lang="en-US" sz="1100" b="0" spc="5" dirty="0" err="1">
                          <a:solidFill>
                            <a:schemeClr val="tx1"/>
                          </a:solidFill>
                          <a:effectLst/>
                        </a:rPr>
                        <a:t>le</a:t>
                      </a:r>
                      <a:r>
                        <a:rPr lang="en-US" sz="1100" b="0" spc="-25" dirty="0" err="1">
                          <a:solidFill>
                            <a:schemeClr val="tx1"/>
                          </a:solidFill>
                          <a:effectLst/>
                        </a:rPr>
                        <a:t>v</a:t>
                      </a:r>
                      <a:r>
                        <a:rPr lang="en-US" sz="1100" b="0" spc="5" dirty="0" err="1">
                          <a:solidFill>
                            <a:schemeClr val="tx1"/>
                          </a:solidFill>
                          <a:effectLst/>
                        </a:rPr>
                        <a:t>e</a:t>
                      </a:r>
                      <a:r>
                        <a:rPr lang="en-US" sz="1100" b="0" dirty="0" err="1">
                          <a:solidFill>
                            <a:schemeClr val="tx1"/>
                          </a:solidFill>
                          <a:effectLst/>
                        </a:rPr>
                        <a:t>g</a:t>
                      </a:r>
                      <a:r>
                        <a:rPr lang="en-US" sz="1100" b="0" spc="-25" dirty="0" err="1">
                          <a:solidFill>
                            <a:schemeClr val="tx1"/>
                          </a:solidFill>
                          <a:effectLst/>
                        </a:rPr>
                        <a:t>ő</a:t>
                      </a:r>
                      <a:r>
                        <a:rPr lang="en-US" sz="1100" b="0" spc="5" dirty="0" err="1">
                          <a:solidFill>
                            <a:schemeClr val="tx1"/>
                          </a:solidFill>
                          <a:effectLst/>
                        </a:rPr>
                        <a:t>ti</a:t>
                      </a:r>
                      <a:r>
                        <a:rPr lang="en-US" sz="1100" b="0" spc="-10" dirty="0" err="1">
                          <a:solidFill>
                            <a:schemeClr val="tx1"/>
                          </a:solidFill>
                          <a:effectLst/>
                        </a:rPr>
                        <a:t>s</a:t>
                      </a:r>
                      <a:r>
                        <a:rPr lang="en-US" sz="1100" b="0" spc="-15" dirty="0" err="1">
                          <a:solidFill>
                            <a:schemeClr val="tx1"/>
                          </a:solidFill>
                          <a:effectLst/>
                        </a:rPr>
                        <a:t>z</a:t>
                      </a:r>
                      <a:r>
                        <a:rPr lang="en-US" sz="1100" b="0" spc="5" dirty="0" err="1">
                          <a:solidFill>
                            <a:schemeClr val="tx1"/>
                          </a:solidFill>
                          <a:effectLst/>
                        </a:rPr>
                        <a:t>ta</a:t>
                      </a:r>
                      <a:r>
                        <a:rPr lang="en-US" sz="1100" b="0" spc="-30" dirty="0" err="1">
                          <a:solidFill>
                            <a:schemeClr val="tx1"/>
                          </a:solidFill>
                          <a:effectLst/>
                        </a:rPr>
                        <a:t>s</a:t>
                      </a:r>
                      <a:r>
                        <a:rPr lang="en-US" sz="1100" b="0" spc="5" dirty="0" err="1">
                          <a:solidFill>
                            <a:schemeClr val="tx1"/>
                          </a:solidFill>
                          <a:effectLst/>
                        </a:rPr>
                        <a:t>á</a:t>
                      </a:r>
                      <a:r>
                        <a:rPr lang="en-US" sz="1100" b="0" spc="25" dirty="0" err="1">
                          <a:solidFill>
                            <a:schemeClr val="tx1"/>
                          </a:solidFill>
                          <a:effectLst/>
                        </a:rPr>
                        <a:t>g</a:t>
                      </a:r>
                      <a:r>
                        <a:rPr lang="en-US" sz="1100" b="0" dirty="0" err="1">
                          <a:solidFill>
                            <a:schemeClr val="tx1"/>
                          </a:solidFill>
                          <a:effectLst/>
                        </a:rPr>
                        <a:t>-</a:t>
                      </a:r>
                      <a:r>
                        <a:rPr lang="en-US" sz="1100" b="0" spc="-25" dirty="0" err="1">
                          <a:solidFill>
                            <a:schemeClr val="tx1"/>
                          </a:solidFill>
                          <a:effectLst/>
                        </a:rPr>
                        <a:t>v</a:t>
                      </a:r>
                      <a:r>
                        <a:rPr lang="en-US" sz="1100" b="0" spc="5" dirty="0" err="1">
                          <a:solidFill>
                            <a:schemeClr val="tx1"/>
                          </a:solidFill>
                          <a:effectLst/>
                        </a:rPr>
                        <a:t>é</a:t>
                      </a:r>
                      <a:r>
                        <a:rPr lang="en-US" sz="1100" b="0" dirty="0" err="1">
                          <a:solidFill>
                            <a:schemeClr val="tx1"/>
                          </a:solidFill>
                          <a:effectLst/>
                        </a:rPr>
                        <a:t>d</a:t>
                      </a:r>
                      <a:r>
                        <a:rPr lang="en-US" sz="1100" b="0" spc="-15" dirty="0" err="1">
                          <a:solidFill>
                            <a:schemeClr val="tx1"/>
                          </a:solidFill>
                          <a:effectLst/>
                        </a:rPr>
                        <a:t>e</a:t>
                      </a:r>
                      <a:r>
                        <a:rPr lang="en-US" sz="1100" b="0" spc="5" dirty="0" err="1">
                          <a:solidFill>
                            <a:schemeClr val="tx1"/>
                          </a:solidFill>
                          <a:effectLst/>
                        </a:rPr>
                        <a:t>l</a:t>
                      </a:r>
                      <a:r>
                        <a:rPr lang="en-US" sz="1100" b="0" spc="-15" dirty="0" err="1">
                          <a:solidFill>
                            <a:schemeClr val="tx1"/>
                          </a:solidFill>
                          <a:effectLst/>
                        </a:rPr>
                        <a:t>m</a:t>
                      </a:r>
                      <a:r>
                        <a:rPr lang="en-US" sz="1100" b="0" dirty="0" err="1">
                          <a:solidFill>
                            <a:schemeClr val="tx1"/>
                          </a:solidFill>
                          <a:effectLst/>
                        </a:rPr>
                        <a:t>i</a:t>
                      </a:r>
                      <a:r>
                        <a:rPr lang="en-US" sz="1100" b="0" dirty="0">
                          <a:solidFill>
                            <a:schemeClr val="tx1"/>
                          </a:solidFill>
                          <a:effectLst/>
                        </a:rPr>
                        <a:t> </a:t>
                      </a:r>
                      <a:r>
                        <a:rPr lang="en-US" sz="1100" b="0" dirty="0" err="1">
                          <a:solidFill>
                            <a:schemeClr val="tx1"/>
                          </a:solidFill>
                          <a:effectLst/>
                        </a:rPr>
                        <a:t>h</a:t>
                      </a:r>
                      <a:r>
                        <a:rPr lang="en-US" sz="1100" b="0" spc="5" dirty="0" err="1">
                          <a:solidFill>
                            <a:schemeClr val="tx1"/>
                          </a:solidFill>
                          <a:effectLst/>
                        </a:rPr>
                        <a:t>a</a:t>
                      </a:r>
                      <a:r>
                        <a:rPr lang="en-US" sz="1100" b="0" spc="-15" dirty="0" err="1">
                          <a:solidFill>
                            <a:schemeClr val="tx1"/>
                          </a:solidFill>
                          <a:effectLst/>
                        </a:rPr>
                        <a:t>t</a:t>
                      </a:r>
                      <a:r>
                        <a:rPr lang="en-US" sz="1100" b="0" spc="5" dirty="0" err="1">
                          <a:solidFill>
                            <a:schemeClr val="tx1"/>
                          </a:solidFill>
                          <a:effectLst/>
                        </a:rPr>
                        <a:t>á</a:t>
                      </a:r>
                      <a:r>
                        <a:rPr lang="en-US" sz="1100" b="0" spc="-10" dirty="0" err="1">
                          <a:solidFill>
                            <a:schemeClr val="tx1"/>
                          </a:solidFill>
                          <a:effectLst/>
                        </a:rPr>
                        <a:t>s</a:t>
                      </a:r>
                      <a:r>
                        <a:rPr lang="en-US" sz="1100" b="0" spc="5" dirty="0" err="1">
                          <a:solidFill>
                            <a:schemeClr val="tx1"/>
                          </a:solidFill>
                          <a:effectLst/>
                        </a:rPr>
                        <a:t>te</a:t>
                      </a:r>
                      <a:r>
                        <a:rPr lang="en-US" sz="1100" b="0" spc="-25" dirty="0" err="1">
                          <a:solidFill>
                            <a:schemeClr val="tx1"/>
                          </a:solidFill>
                          <a:effectLst/>
                        </a:rPr>
                        <a:t>r</a:t>
                      </a:r>
                      <a:r>
                        <a:rPr lang="en-US" sz="1100" b="0" dirty="0" err="1">
                          <a:solidFill>
                            <a:schemeClr val="tx1"/>
                          </a:solidFill>
                          <a:effectLst/>
                        </a:rPr>
                        <a:t>ü</a:t>
                      </a:r>
                      <a:r>
                        <a:rPr lang="en-US" sz="1100" b="0" spc="-15" dirty="0" err="1">
                          <a:solidFill>
                            <a:schemeClr val="tx1"/>
                          </a:solidFill>
                          <a:effectLst/>
                        </a:rPr>
                        <a:t>l</a:t>
                      </a:r>
                      <a:r>
                        <a:rPr lang="en-US" sz="1100" b="0" spc="5" dirty="0" err="1">
                          <a:solidFill>
                            <a:schemeClr val="tx1"/>
                          </a:solidFill>
                          <a:effectLst/>
                        </a:rPr>
                        <a:t>e</a:t>
                      </a:r>
                      <a:r>
                        <a:rPr lang="en-US" sz="1100" b="0" spc="-15" dirty="0" err="1">
                          <a:solidFill>
                            <a:schemeClr val="tx1"/>
                          </a:solidFill>
                          <a:effectLst/>
                        </a:rPr>
                        <a:t>t</a:t>
                      </a:r>
                      <a:r>
                        <a:rPr lang="en-US" sz="1100" b="0" spc="5" dirty="0" err="1">
                          <a:solidFill>
                            <a:schemeClr val="tx1"/>
                          </a:solidFill>
                          <a:effectLst/>
                        </a:rPr>
                        <a:t>é</a:t>
                      </a:r>
                      <a:r>
                        <a:rPr lang="en-US" sz="1100" b="0" dirty="0" err="1">
                          <a:solidFill>
                            <a:schemeClr val="tx1"/>
                          </a:solidFill>
                          <a:effectLst/>
                        </a:rPr>
                        <a:t>n</a:t>
                      </a:r>
                      <a:r>
                        <a:rPr lang="en-US" sz="1100" b="0" spc="40" dirty="0">
                          <a:solidFill>
                            <a:schemeClr val="tx1"/>
                          </a:solidFill>
                          <a:effectLst/>
                        </a:rPr>
                        <a:t> </a:t>
                      </a:r>
                      <a:r>
                        <a:rPr lang="en-US" sz="1100" b="0" spc="-25" dirty="0" err="1">
                          <a:solidFill>
                            <a:schemeClr val="tx1"/>
                          </a:solidFill>
                          <a:effectLst/>
                        </a:rPr>
                        <a:t>n</a:t>
                      </a:r>
                      <a:r>
                        <a:rPr lang="en-US" sz="1100" b="0" spc="5" dirty="0" err="1">
                          <a:solidFill>
                            <a:schemeClr val="tx1"/>
                          </a:solidFill>
                          <a:effectLst/>
                        </a:rPr>
                        <a:t>i</a:t>
                      </a:r>
                      <a:r>
                        <a:rPr lang="en-US" sz="1100" b="0" spc="-25" dirty="0" err="1">
                          <a:solidFill>
                            <a:schemeClr val="tx1"/>
                          </a:solidFill>
                          <a:effectLst/>
                        </a:rPr>
                        <a:t>n</a:t>
                      </a:r>
                      <a:r>
                        <a:rPr lang="en-US" sz="1100" b="0" spc="5" dirty="0" err="1">
                          <a:solidFill>
                            <a:schemeClr val="tx1"/>
                          </a:solidFill>
                          <a:effectLst/>
                        </a:rPr>
                        <a:t>c</a:t>
                      </a:r>
                      <a:r>
                        <a:rPr lang="en-US" sz="1100" b="0" dirty="0" err="1">
                          <a:solidFill>
                            <a:schemeClr val="tx1"/>
                          </a:solidFill>
                          <a:effectLst/>
                        </a:rPr>
                        <a:t>s</a:t>
                      </a:r>
                      <a:r>
                        <a:rPr lang="en-US" sz="1100" b="0" spc="10" dirty="0">
                          <a:solidFill>
                            <a:schemeClr val="tx1"/>
                          </a:solidFill>
                          <a:effectLst/>
                        </a:rPr>
                        <a:t> </a:t>
                      </a:r>
                      <a:r>
                        <a:rPr lang="en-US" sz="1100" b="0" spc="-25" dirty="0" err="1">
                          <a:solidFill>
                            <a:schemeClr val="tx1"/>
                          </a:solidFill>
                          <a:effectLst/>
                        </a:rPr>
                        <a:t>v</a:t>
                      </a:r>
                      <a:r>
                        <a:rPr lang="en-US" sz="1100" b="0" spc="5" dirty="0" err="1">
                          <a:solidFill>
                            <a:schemeClr val="tx1"/>
                          </a:solidFill>
                          <a:effectLst/>
                        </a:rPr>
                        <a:t>é</a:t>
                      </a:r>
                      <a:r>
                        <a:rPr lang="en-US" sz="1100" b="0" dirty="0" err="1">
                          <a:solidFill>
                            <a:schemeClr val="tx1"/>
                          </a:solidFill>
                          <a:effectLst/>
                        </a:rPr>
                        <a:t>d</a:t>
                      </a:r>
                      <a:r>
                        <a:rPr lang="en-US" sz="1100" b="0" spc="5" dirty="0" err="1">
                          <a:solidFill>
                            <a:schemeClr val="tx1"/>
                          </a:solidFill>
                          <a:effectLst/>
                        </a:rPr>
                        <a:t>e</a:t>
                      </a:r>
                      <a:r>
                        <a:rPr lang="en-US" sz="1100" b="0" spc="-25" dirty="0" err="1">
                          <a:solidFill>
                            <a:schemeClr val="tx1"/>
                          </a:solidFill>
                          <a:effectLst/>
                        </a:rPr>
                        <a:t>n</a:t>
                      </a:r>
                      <a:r>
                        <a:rPr lang="en-US" sz="1100" b="0" dirty="0" err="1">
                          <a:solidFill>
                            <a:schemeClr val="tx1"/>
                          </a:solidFill>
                          <a:effectLst/>
                        </a:rPr>
                        <a:t>dő</a:t>
                      </a:r>
                      <a:r>
                        <a:rPr lang="en-US" sz="1100" b="0" spc="-5" dirty="0">
                          <a:solidFill>
                            <a:schemeClr val="tx1"/>
                          </a:solidFill>
                          <a:effectLst/>
                        </a:rPr>
                        <a:t> </a:t>
                      </a:r>
                      <a:r>
                        <a:rPr lang="en-US" sz="1100" b="0" spc="5" dirty="0" err="1">
                          <a:solidFill>
                            <a:schemeClr val="tx1"/>
                          </a:solidFill>
                          <a:effectLst/>
                        </a:rPr>
                        <a:t>i</a:t>
                      </a:r>
                      <a:r>
                        <a:rPr lang="en-US" sz="1100" b="0" dirty="0" err="1">
                          <a:solidFill>
                            <a:schemeClr val="tx1"/>
                          </a:solidFill>
                          <a:effectLst/>
                        </a:rPr>
                        <a:t>n</a:t>
                      </a:r>
                      <a:r>
                        <a:rPr lang="en-US" sz="1100" b="0" spc="-25" dirty="0" err="1">
                          <a:solidFill>
                            <a:schemeClr val="tx1"/>
                          </a:solidFill>
                          <a:effectLst/>
                        </a:rPr>
                        <a:t>g</a:t>
                      </a:r>
                      <a:r>
                        <a:rPr lang="en-US" sz="1100" b="0" spc="5" dirty="0" err="1">
                          <a:solidFill>
                            <a:schemeClr val="tx1"/>
                          </a:solidFill>
                          <a:effectLst/>
                        </a:rPr>
                        <a:t>at</a:t>
                      </a:r>
                      <a:r>
                        <a:rPr lang="en-US" sz="1100" b="0" spc="-15" dirty="0" err="1">
                          <a:solidFill>
                            <a:schemeClr val="tx1"/>
                          </a:solidFill>
                          <a:effectLst/>
                        </a:rPr>
                        <a:t>l</a:t>
                      </a:r>
                      <a:r>
                        <a:rPr lang="en-US" sz="1100" b="0" spc="5" dirty="0" err="1">
                          <a:solidFill>
                            <a:schemeClr val="tx1"/>
                          </a:solidFill>
                          <a:effectLst/>
                        </a:rPr>
                        <a:t>a</a:t>
                      </a:r>
                      <a:r>
                        <a:rPr lang="en-US" sz="1100" b="0" spc="-25" dirty="0" err="1">
                          <a:solidFill>
                            <a:schemeClr val="tx1"/>
                          </a:solidFill>
                          <a:effectLst/>
                        </a:rPr>
                        <a:t>n</a:t>
                      </a:r>
                      <a:r>
                        <a:rPr lang="en-US" sz="1100" b="0" dirty="0">
                          <a:solidFill>
                            <a:schemeClr val="tx1"/>
                          </a:solidFill>
                          <a:effectLst/>
                        </a:rPr>
                        <a:t>.</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2329214"/>
                  </a:ext>
                </a:extLst>
              </a:tr>
              <a:tr h="1207228">
                <a:tc>
                  <a:txBody>
                    <a:bodyPr/>
                    <a:lstStyle/>
                    <a:p>
                      <a:pPr marL="106045" algn="just">
                        <a:spcBef>
                          <a:spcPts val="260"/>
                        </a:spcBef>
                        <a:spcAft>
                          <a:spcPts val="0"/>
                        </a:spcAft>
                      </a:pPr>
                      <a:endParaRPr lang="hu-HU" sz="1100" b="0" dirty="0">
                        <a:solidFill>
                          <a:schemeClr val="tx1"/>
                        </a:solidFill>
                        <a:effectLst/>
                      </a:endParaRPr>
                    </a:p>
                    <a:p>
                      <a:pPr marL="106045" algn="just">
                        <a:spcBef>
                          <a:spcPts val="260"/>
                        </a:spcBef>
                        <a:spcAft>
                          <a:spcPts val="0"/>
                        </a:spcAft>
                      </a:pPr>
                      <a:r>
                        <a:rPr lang="en-US" sz="1100" b="0" dirty="0">
                          <a:solidFill>
                            <a:schemeClr val="tx1"/>
                          </a:solidFill>
                          <a:effectLst/>
                        </a:rPr>
                        <a:t>A</a:t>
                      </a:r>
                      <a:r>
                        <a:rPr lang="en-US" sz="1100" b="0" spc="5" dirty="0">
                          <a:solidFill>
                            <a:schemeClr val="tx1"/>
                          </a:solidFill>
                          <a:effectLst/>
                        </a:rPr>
                        <a:t> </a:t>
                      </a:r>
                      <a:r>
                        <a:rPr lang="en-US" sz="1100" b="0" spc="5" dirty="0" err="1">
                          <a:solidFill>
                            <a:schemeClr val="tx1"/>
                          </a:solidFill>
                          <a:effectLst/>
                        </a:rPr>
                        <a:t>t</a:t>
                      </a:r>
                      <a:r>
                        <a:rPr lang="en-US" sz="1100" b="0" spc="-15" dirty="0" err="1">
                          <a:solidFill>
                            <a:schemeClr val="tx1"/>
                          </a:solidFill>
                          <a:effectLst/>
                        </a:rPr>
                        <a:t>á</a:t>
                      </a:r>
                      <a:r>
                        <a:rPr lang="en-US" sz="1100" b="0" dirty="0" err="1">
                          <a:solidFill>
                            <a:schemeClr val="tx1"/>
                          </a:solidFill>
                          <a:effectLst/>
                        </a:rPr>
                        <a:t>vo</a:t>
                      </a:r>
                      <a:r>
                        <a:rPr lang="en-US" sz="1100" b="0" spc="5" dirty="0" err="1">
                          <a:solidFill>
                            <a:schemeClr val="tx1"/>
                          </a:solidFill>
                          <a:effectLst/>
                        </a:rPr>
                        <a:t>z</a:t>
                      </a:r>
                      <a:r>
                        <a:rPr lang="en-US" sz="1100" b="0" dirty="0" err="1">
                          <a:solidFill>
                            <a:schemeClr val="tx1"/>
                          </a:solidFill>
                          <a:effectLst/>
                        </a:rPr>
                        <a:t>ó</a:t>
                      </a:r>
                      <a:r>
                        <a:rPr lang="en-US" sz="1100" b="0" spc="-5" dirty="0">
                          <a:solidFill>
                            <a:schemeClr val="tx1"/>
                          </a:solidFill>
                          <a:effectLst/>
                        </a:rPr>
                        <a:t> </a:t>
                      </a:r>
                      <a:r>
                        <a:rPr lang="en-US" sz="1100" b="0" spc="-15" dirty="0" err="1">
                          <a:solidFill>
                            <a:schemeClr val="tx1"/>
                          </a:solidFill>
                          <a:effectLst/>
                        </a:rPr>
                        <a:t>l</a:t>
                      </a:r>
                      <a:r>
                        <a:rPr lang="en-US" sz="1100" b="0" spc="5" dirty="0" err="1">
                          <a:solidFill>
                            <a:schemeClr val="tx1"/>
                          </a:solidFill>
                          <a:effectLst/>
                        </a:rPr>
                        <a:t>e</a:t>
                      </a:r>
                      <a:r>
                        <a:rPr lang="en-US" sz="1100" b="0" spc="-25" dirty="0" err="1">
                          <a:solidFill>
                            <a:schemeClr val="tx1"/>
                          </a:solidFill>
                          <a:effectLst/>
                        </a:rPr>
                        <a:t>v</a:t>
                      </a:r>
                      <a:r>
                        <a:rPr lang="en-US" sz="1100" b="0" spc="5" dirty="0" err="1">
                          <a:solidFill>
                            <a:schemeClr val="tx1"/>
                          </a:solidFill>
                          <a:effectLst/>
                        </a:rPr>
                        <a:t>e</a:t>
                      </a:r>
                      <a:r>
                        <a:rPr lang="en-US" sz="1100" b="0" dirty="0" err="1">
                          <a:solidFill>
                            <a:schemeClr val="tx1"/>
                          </a:solidFill>
                          <a:effectLst/>
                        </a:rPr>
                        <a:t>gő</a:t>
                      </a:r>
                      <a:r>
                        <a:rPr lang="en-US" sz="1100" b="0" dirty="0">
                          <a:solidFill>
                            <a:schemeClr val="tx1"/>
                          </a:solidFill>
                          <a:effectLst/>
                        </a:rPr>
                        <a:t> </a:t>
                      </a:r>
                      <a:r>
                        <a:rPr lang="en-US" sz="1100" b="0" spc="-15" dirty="0" err="1">
                          <a:solidFill>
                            <a:schemeClr val="tx1"/>
                          </a:solidFill>
                          <a:effectLst/>
                        </a:rPr>
                        <a:t>á</a:t>
                      </a:r>
                      <a:r>
                        <a:rPr lang="en-US" sz="1100" b="0" spc="5" dirty="0" err="1">
                          <a:solidFill>
                            <a:schemeClr val="tx1"/>
                          </a:solidFill>
                          <a:effectLst/>
                        </a:rPr>
                        <a:t>ll</a:t>
                      </a:r>
                      <a:r>
                        <a:rPr lang="en-US" sz="1100" b="0" spc="-15" dirty="0" err="1">
                          <a:solidFill>
                            <a:schemeClr val="tx1"/>
                          </a:solidFill>
                          <a:effectLst/>
                        </a:rPr>
                        <a:t>a</a:t>
                      </a:r>
                      <a:r>
                        <a:rPr lang="en-US" sz="1100" b="0" spc="5" dirty="0" err="1">
                          <a:solidFill>
                            <a:schemeClr val="tx1"/>
                          </a:solidFill>
                          <a:effectLst/>
                        </a:rPr>
                        <a:t>t</a:t>
                      </a:r>
                      <a:r>
                        <a:rPr lang="en-US" sz="1100" b="0" spc="-15" dirty="0" err="1">
                          <a:solidFill>
                            <a:schemeClr val="tx1"/>
                          </a:solidFill>
                          <a:effectLst/>
                        </a:rPr>
                        <a:t>t</a:t>
                      </a:r>
                      <a:r>
                        <a:rPr lang="en-US" sz="1100" b="0" spc="5" dirty="0" err="1">
                          <a:solidFill>
                            <a:schemeClr val="tx1"/>
                          </a:solidFill>
                          <a:effectLst/>
                        </a:rPr>
                        <a:t>a</a:t>
                      </a:r>
                      <a:r>
                        <a:rPr lang="en-US" sz="1100" b="0" dirty="0" err="1">
                          <a:solidFill>
                            <a:schemeClr val="tx1"/>
                          </a:solidFill>
                          <a:effectLst/>
                        </a:rPr>
                        <a:t>r</a:t>
                      </a:r>
                      <a:r>
                        <a:rPr lang="en-US" sz="1100" b="0" spc="-15" dirty="0" err="1">
                          <a:solidFill>
                            <a:schemeClr val="tx1"/>
                          </a:solidFill>
                          <a:effectLst/>
                        </a:rPr>
                        <a:t>t</a:t>
                      </a:r>
                      <a:r>
                        <a:rPr lang="en-US" sz="1100" b="0" spc="5" dirty="0" err="1">
                          <a:solidFill>
                            <a:schemeClr val="tx1"/>
                          </a:solidFill>
                          <a:effectLst/>
                        </a:rPr>
                        <a:t>á</a:t>
                      </a:r>
                      <a:r>
                        <a:rPr lang="en-US" sz="1100" b="0" spc="-10" dirty="0" err="1">
                          <a:solidFill>
                            <a:schemeClr val="tx1"/>
                          </a:solidFill>
                          <a:effectLst/>
                        </a:rPr>
                        <a:t>s</a:t>
                      </a:r>
                      <a:r>
                        <a:rPr lang="en-US" sz="1100" b="0" dirty="0" err="1">
                          <a:solidFill>
                            <a:schemeClr val="tx1"/>
                          </a:solidFill>
                          <a:effectLst/>
                        </a:rPr>
                        <a:t>ra</a:t>
                      </a:r>
                      <a:r>
                        <a:rPr lang="en-US" sz="1100" b="0" spc="30" dirty="0">
                          <a:solidFill>
                            <a:schemeClr val="tx1"/>
                          </a:solidFill>
                          <a:effectLst/>
                        </a:rPr>
                        <a:t> </a:t>
                      </a:r>
                      <a:r>
                        <a:rPr lang="en-US" sz="1100" b="0" spc="-10" dirty="0" err="1">
                          <a:solidFill>
                            <a:schemeClr val="tx1"/>
                          </a:solidFill>
                          <a:effectLst/>
                        </a:rPr>
                        <a:t>s</a:t>
                      </a:r>
                      <a:r>
                        <a:rPr lang="en-US" sz="1100" b="0" spc="5" dirty="0" err="1">
                          <a:solidFill>
                            <a:schemeClr val="tx1"/>
                          </a:solidFill>
                          <a:effectLst/>
                        </a:rPr>
                        <a:t>z</a:t>
                      </a:r>
                      <a:r>
                        <a:rPr lang="en-US" sz="1100" b="0" spc="-25" dirty="0" err="1">
                          <a:solidFill>
                            <a:schemeClr val="tx1"/>
                          </a:solidFill>
                          <a:effectLst/>
                        </a:rPr>
                        <a:t>o</a:t>
                      </a:r>
                      <a:r>
                        <a:rPr lang="en-US" sz="1100" b="0" spc="5" dirty="0" err="1">
                          <a:solidFill>
                            <a:schemeClr val="tx1"/>
                          </a:solidFill>
                          <a:effectLst/>
                        </a:rPr>
                        <a:t>l</a:t>
                      </a:r>
                      <a:r>
                        <a:rPr lang="en-US" sz="1100" b="0" dirty="0" err="1">
                          <a:solidFill>
                            <a:schemeClr val="tx1"/>
                          </a:solidFill>
                          <a:effectLst/>
                        </a:rPr>
                        <a:t>g</a:t>
                      </a:r>
                      <a:r>
                        <a:rPr lang="en-US" sz="1100" b="0" spc="-15" dirty="0" err="1">
                          <a:solidFill>
                            <a:schemeClr val="tx1"/>
                          </a:solidFill>
                          <a:effectLst/>
                        </a:rPr>
                        <a:t>á</a:t>
                      </a:r>
                      <a:r>
                        <a:rPr lang="en-US" sz="1100" b="0" spc="5" dirty="0" err="1">
                          <a:solidFill>
                            <a:schemeClr val="tx1"/>
                          </a:solidFill>
                          <a:effectLst/>
                        </a:rPr>
                        <a:t>l</a:t>
                      </a:r>
                      <a:r>
                        <a:rPr lang="en-US" sz="1100" b="0" dirty="0" err="1">
                          <a:solidFill>
                            <a:schemeClr val="tx1"/>
                          </a:solidFill>
                          <a:effectLst/>
                        </a:rPr>
                        <a:t>ó</a:t>
                      </a:r>
                      <a:r>
                        <a:rPr lang="en-US" sz="1100" b="0" dirty="0">
                          <a:solidFill>
                            <a:schemeClr val="tx1"/>
                          </a:solidFill>
                          <a:effectLst/>
                        </a:rPr>
                        <a:t> </a:t>
                      </a:r>
                      <a:r>
                        <a:rPr lang="en-US" sz="1100" b="0" dirty="0" err="1">
                          <a:solidFill>
                            <a:schemeClr val="tx1"/>
                          </a:solidFill>
                          <a:effectLst/>
                        </a:rPr>
                        <a:t>h</a:t>
                      </a:r>
                      <a:r>
                        <a:rPr lang="en-US" sz="1100" b="0" spc="-15" dirty="0" err="1">
                          <a:solidFill>
                            <a:schemeClr val="tx1"/>
                          </a:solidFill>
                          <a:effectLst/>
                        </a:rPr>
                        <a:t>e</a:t>
                      </a:r>
                      <a:r>
                        <a:rPr lang="en-US" sz="1100" b="0" spc="5" dirty="0" err="1">
                          <a:solidFill>
                            <a:schemeClr val="tx1"/>
                          </a:solidFill>
                          <a:effectLst/>
                        </a:rPr>
                        <a:t>l</a:t>
                      </a:r>
                      <a:r>
                        <a:rPr lang="en-US" sz="1100" b="0" dirty="0" err="1">
                          <a:solidFill>
                            <a:schemeClr val="tx1"/>
                          </a:solidFill>
                          <a:effectLst/>
                        </a:rPr>
                        <a:t>y</a:t>
                      </a:r>
                      <a:r>
                        <a:rPr lang="en-US" sz="1100" b="0" spc="-5" dirty="0">
                          <a:solidFill>
                            <a:schemeClr val="tx1"/>
                          </a:solidFill>
                          <a:effectLst/>
                        </a:rPr>
                        <a:t> </a:t>
                      </a:r>
                      <a:r>
                        <a:rPr lang="en-US" sz="1100" b="0" dirty="0" err="1">
                          <a:solidFill>
                            <a:schemeClr val="tx1"/>
                          </a:solidFill>
                          <a:effectLst/>
                        </a:rPr>
                        <a:t>f</a:t>
                      </a:r>
                      <a:r>
                        <a:rPr lang="en-US" sz="1100" b="0" spc="-15" dirty="0" err="1">
                          <a:solidFill>
                            <a:schemeClr val="tx1"/>
                          </a:solidFill>
                          <a:effectLst/>
                        </a:rPr>
                        <a:t>e</a:t>
                      </a:r>
                      <a:r>
                        <a:rPr lang="en-US" sz="1100" b="0" spc="5" dirty="0" err="1">
                          <a:solidFill>
                            <a:schemeClr val="tx1"/>
                          </a:solidFill>
                          <a:effectLst/>
                        </a:rPr>
                        <a:t>l</a:t>
                      </a:r>
                      <a:r>
                        <a:rPr lang="en-US" sz="1100" b="0" dirty="0" err="1">
                          <a:solidFill>
                            <a:schemeClr val="tx1"/>
                          </a:solidFill>
                          <a:effectLst/>
                        </a:rPr>
                        <a:t>ő</a:t>
                      </a:r>
                      <a:r>
                        <a:rPr lang="en-US" sz="1100" b="0" spc="-15" dirty="0" err="1">
                          <a:solidFill>
                            <a:schemeClr val="tx1"/>
                          </a:solidFill>
                          <a:effectLst/>
                        </a:rPr>
                        <a:t>l</a:t>
                      </a:r>
                      <a:r>
                        <a:rPr lang="en-US" sz="1100" b="0" dirty="0" err="1">
                          <a:solidFill>
                            <a:schemeClr val="tx1"/>
                          </a:solidFill>
                          <a:effectLst/>
                        </a:rPr>
                        <a:t>i</a:t>
                      </a:r>
                      <a:endParaRPr lang="hu-HU" sz="1100" b="0" dirty="0">
                        <a:solidFill>
                          <a:schemeClr val="tx1"/>
                        </a:solidFill>
                        <a:effectLst/>
                      </a:endParaRPr>
                    </a:p>
                    <a:p>
                      <a:pPr marL="106045" algn="just">
                        <a:spcAft>
                          <a:spcPts val="0"/>
                        </a:spcAft>
                      </a:pPr>
                      <a:r>
                        <a:rPr lang="en-US" sz="1100" b="0" dirty="0" err="1">
                          <a:solidFill>
                            <a:schemeClr val="tx1"/>
                          </a:solidFill>
                          <a:effectLst/>
                        </a:rPr>
                        <a:t>o</a:t>
                      </a:r>
                      <a:r>
                        <a:rPr lang="en-US" sz="1100" b="0" spc="5" dirty="0" err="1">
                          <a:solidFill>
                            <a:schemeClr val="tx1"/>
                          </a:solidFill>
                          <a:effectLst/>
                        </a:rPr>
                        <a:t>l</a:t>
                      </a:r>
                      <a:r>
                        <a:rPr lang="en-US" sz="1100" b="0" dirty="0" err="1">
                          <a:solidFill>
                            <a:schemeClr val="tx1"/>
                          </a:solidFill>
                          <a:effectLst/>
                        </a:rPr>
                        <a:t>d</a:t>
                      </a:r>
                      <a:r>
                        <a:rPr lang="en-US" sz="1100" b="0" spc="-15" dirty="0" err="1">
                          <a:solidFill>
                            <a:schemeClr val="tx1"/>
                          </a:solidFill>
                          <a:effectLst/>
                        </a:rPr>
                        <a:t>a</a:t>
                      </a:r>
                      <a:r>
                        <a:rPr lang="en-US" sz="1100" b="0" spc="5" dirty="0" err="1">
                          <a:solidFill>
                            <a:schemeClr val="tx1"/>
                          </a:solidFill>
                          <a:effectLst/>
                        </a:rPr>
                        <a:t>l</a:t>
                      </a:r>
                      <a:r>
                        <a:rPr lang="en-US" sz="1100" b="0" dirty="0" err="1">
                          <a:solidFill>
                            <a:schemeClr val="tx1"/>
                          </a:solidFill>
                          <a:effectLst/>
                        </a:rPr>
                        <a:t>on</a:t>
                      </a:r>
                      <a:r>
                        <a:rPr lang="en-US" sz="1100" b="0" spc="-5" dirty="0">
                          <a:solidFill>
                            <a:schemeClr val="tx1"/>
                          </a:solidFill>
                          <a:effectLst/>
                        </a:rPr>
                        <a:t> </a:t>
                      </a:r>
                      <a:r>
                        <a:rPr lang="en-US" sz="1100" b="0" spc="5" dirty="0" err="1">
                          <a:solidFill>
                            <a:schemeClr val="tx1"/>
                          </a:solidFill>
                          <a:effectLst/>
                        </a:rPr>
                        <a:t>t</a:t>
                      </a:r>
                      <a:r>
                        <a:rPr lang="en-US" sz="1100" b="0" dirty="0" err="1">
                          <a:solidFill>
                            <a:schemeClr val="tx1"/>
                          </a:solidFill>
                          <a:effectLst/>
                        </a:rPr>
                        <a:t>ö</a:t>
                      </a:r>
                      <a:r>
                        <a:rPr lang="en-US" sz="1100" b="0" spc="-25" dirty="0" err="1">
                          <a:solidFill>
                            <a:schemeClr val="tx1"/>
                          </a:solidFill>
                          <a:effectLst/>
                        </a:rPr>
                        <a:t>r</a:t>
                      </a:r>
                      <a:r>
                        <a:rPr lang="en-US" sz="1100" b="0" spc="5" dirty="0" err="1">
                          <a:solidFill>
                            <a:schemeClr val="tx1"/>
                          </a:solidFill>
                          <a:effectLst/>
                        </a:rPr>
                        <a:t>té</a:t>
                      </a:r>
                      <a:r>
                        <a:rPr lang="en-US" sz="1100" b="0" spc="-25" dirty="0" err="1">
                          <a:solidFill>
                            <a:schemeClr val="tx1"/>
                          </a:solidFill>
                          <a:effectLst/>
                        </a:rPr>
                        <a:t>n</a:t>
                      </a:r>
                      <a:r>
                        <a:rPr lang="en-US" sz="1100" b="0" dirty="0" err="1">
                          <a:solidFill>
                            <a:schemeClr val="tx1"/>
                          </a:solidFill>
                          <a:effectLst/>
                        </a:rPr>
                        <a:t>ő</a:t>
                      </a:r>
                      <a:r>
                        <a:rPr lang="en-US" sz="1100" b="0" dirty="0">
                          <a:solidFill>
                            <a:schemeClr val="tx1"/>
                          </a:solidFill>
                          <a:effectLst/>
                        </a:rPr>
                        <a:t> </a:t>
                      </a:r>
                      <a:r>
                        <a:rPr lang="en-US" sz="1100" b="0" spc="5" dirty="0" err="1">
                          <a:solidFill>
                            <a:schemeClr val="tx1"/>
                          </a:solidFill>
                          <a:effectLst/>
                        </a:rPr>
                        <a:t>el</a:t>
                      </a:r>
                      <a:r>
                        <a:rPr lang="en-US" sz="1100" b="0" dirty="0" err="1">
                          <a:solidFill>
                            <a:schemeClr val="tx1"/>
                          </a:solidFill>
                          <a:effectLst/>
                        </a:rPr>
                        <a:t>o</a:t>
                      </a:r>
                      <a:r>
                        <a:rPr lang="en-US" sz="1100" b="0" spc="-30" dirty="0" err="1">
                          <a:solidFill>
                            <a:schemeClr val="tx1"/>
                          </a:solidFill>
                          <a:effectLst/>
                        </a:rPr>
                        <a:t>s</a:t>
                      </a:r>
                      <a:r>
                        <a:rPr lang="en-US" sz="1100" b="0" spc="5" dirty="0" err="1">
                          <a:solidFill>
                            <a:schemeClr val="tx1"/>
                          </a:solidFill>
                          <a:effectLst/>
                        </a:rPr>
                        <a:t>z</a:t>
                      </a:r>
                      <a:r>
                        <a:rPr lang="en-US" sz="1100" b="0" spc="-15" dirty="0" err="1">
                          <a:solidFill>
                            <a:schemeClr val="tx1"/>
                          </a:solidFill>
                          <a:effectLst/>
                        </a:rPr>
                        <a:t>l</a:t>
                      </a:r>
                      <a:r>
                        <a:rPr lang="en-US" sz="1100" b="0" spc="5" dirty="0" err="1">
                          <a:solidFill>
                            <a:schemeClr val="tx1"/>
                          </a:solidFill>
                          <a:effectLst/>
                        </a:rPr>
                        <a:t>atá</a:t>
                      </a:r>
                      <a:r>
                        <a:rPr lang="en-US" sz="1100" b="0" spc="-30" dirty="0" err="1">
                          <a:solidFill>
                            <a:schemeClr val="tx1"/>
                          </a:solidFill>
                          <a:effectLst/>
                        </a:rPr>
                        <a:t>s</a:t>
                      </a:r>
                      <a:r>
                        <a:rPr lang="en-US" sz="1100" b="0" spc="5" dirty="0" err="1">
                          <a:solidFill>
                            <a:schemeClr val="tx1"/>
                          </a:solidFill>
                          <a:effectLst/>
                        </a:rPr>
                        <a:t>a</a:t>
                      </a:r>
                      <a:r>
                        <a:rPr lang="en-US" sz="1100" b="0" dirty="0">
                          <a:solidFill>
                            <a:schemeClr val="tx1"/>
                          </a:solidFill>
                          <a:effectLst/>
                        </a:rPr>
                        <a:t>,</a:t>
                      </a:r>
                      <a:r>
                        <a:rPr lang="en-US" sz="1100" b="0" spc="30" dirty="0">
                          <a:solidFill>
                            <a:schemeClr val="tx1"/>
                          </a:solidFill>
                          <a:effectLst/>
                        </a:rPr>
                        <a:t> </a:t>
                      </a:r>
                      <a:r>
                        <a:rPr lang="en-US" sz="1100" b="0" spc="-15" dirty="0" err="1">
                          <a:solidFill>
                            <a:schemeClr val="tx1"/>
                          </a:solidFill>
                          <a:effectLst/>
                        </a:rPr>
                        <a:t>a</a:t>
                      </a:r>
                      <a:r>
                        <a:rPr lang="en-US" sz="1100" b="0" dirty="0" err="1">
                          <a:solidFill>
                            <a:schemeClr val="tx1"/>
                          </a:solidFill>
                          <a:effectLst/>
                        </a:rPr>
                        <a:t>z</a:t>
                      </a:r>
                      <a:r>
                        <a:rPr lang="en-US" sz="1100" b="0" spc="10" dirty="0">
                          <a:solidFill>
                            <a:schemeClr val="tx1"/>
                          </a:solidFill>
                          <a:effectLst/>
                        </a:rPr>
                        <a:t> </a:t>
                      </a:r>
                      <a:r>
                        <a:rPr lang="en-US" sz="1100" b="0" spc="5" dirty="0" err="1">
                          <a:solidFill>
                            <a:schemeClr val="tx1"/>
                          </a:solidFill>
                          <a:effectLst/>
                        </a:rPr>
                        <a:t>é</a:t>
                      </a:r>
                      <a:r>
                        <a:rPr lang="en-US" sz="1100" b="0" spc="-25" dirty="0" err="1">
                          <a:solidFill>
                            <a:schemeClr val="tx1"/>
                          </a:solidFill>
                          <a:effectLst/>
                        </a:rPr>
                        <a:t>r</a:t>
                      </a:r>
                      <a:r>
                        <a:rPr lang="en-US" sz="1100" b="0" spc="5" dirty="0" err="1">
                          <a:solidFill>
                            <a:schemeClr val="tx1"/>
                          </a:solidFill>
                          <a:effectLst/>
                        </a:rPr>
                        <a:t>zé</a:t>
                      </a:r>
                      <a:r>
                        <a:rPr lang="en-US" sz="1100" b="0" spc="-25" dirty="0" err="1">
                          <a:solidFill>
                            <a:schemeClr val="tx1"/>
                          </a:solidFill>
                          <a:effectLst/>
                        </a:rPr>
                        <a:t>k</a:t>
                      </a:r>
                      <a:r>
                        <a:rPr lang="en-US" sz="1100" b="0" spc="5" dirty="0" err="1">
                          <a:solidFill>
                            <a:schemeClr val="tx1"/>
                          </a:solidFill>
                          <a:effectLst/>
                        </a:rPr>
                        <a:t>e</a:t>
                      </a:r>
                      <a:r>
                        <a:rPr lang="en-US" sz="1100" b="0" dirty="0" err="1">
                          <a:solidFill>
                            <a:schemeClr val="tx1"/>
                          </a:solidFill>
                          <a:effectLst/>
                        </a:rPr>
                        <a:t>ny</a:t>
                      </a:r>
                      <a:r>
                        <a:rPr lang="en-US" sz="1100" b="0" spc="10"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e</a:t>
                      </a:r>
                      <a:r>
                        <a:rPr lang="en-US" sz="1100" b="0" dirty="0" err="1">
                          <a:solidFill>
                            <a:schemeClr val="tx1"/>
                          </a:solidFill>
                          <a:effectLst/>
                        </a:rPr>
                        <a:t>rü</a:t>
                      </a:r>
                      <a:r>
                        <a:rPr lang="en-US" sz="1100" b="0" spc="-15" dirty="0" err="1">
                          <a:solidFill>
                            <a:schemeClr val="tx1"/>
                          </a:solidFill>
                          <a:effectLst/>
                        </a:rPr>
                        <a:t>l</a:t>
                      </a:r>
                      <a:r>
                        <a:rPr lang="en-US" sz="1100" b="0" spc="5" dirty="0" err="1">
                          <a:solidFill>
                            <a:schemeClr val="tx1"/>
                          </a:solidFill>
                          <a:effectLst/>
                        </a:rPr>
                        <a:t>e</a:t>
                      </a:r>
                      <a:r>
                        <a:rPr lang="en-US" sz="1100" b="0" spc="-15" dirty="0" err="1">
                          <a:solidFill>
                            <a:schemeClr val="tx1"/>
                          </a:solidFill>
                          <a:effectLst/>
                        </a:rPr>
                        <a:t>t</a:t>
                      </a:r>
                      <a:r>
                        <a:rPr lang="en-US" sz="1100" b="0" spc="5" dirty="0" err="1">
                          <a:solidFill>
                            <a:schemeClr val="tx1"/>
                          </a:solidFill>
                          <a:effectLst/>
                        </a:rPr>
                        <a:t>t</a:t>
                      </a:r>
                      <a:r>
                        <a:rPr lang="en-US" sz="1100" b="0" dirty="0" err="1">
                          <a:solidFill>
                            <a:schemeClr val="tx1"/>
                          </a:solidFill>
                          <a:effectLst/>
                        </a:rPr>
                        <a:t>ől</a:t>
                      </a:r>
                      <a:r>
                        <a:rPr lang="en-US" sz="1100" b="0" spc="10"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á</a:t>
                      </a:r>
                      <a:r>
                        <a:rPr lang="en-US" sz="1100" b="0" dirty="0" err="1">
                          <a:solidFill>
                            <a:schemeClr val="tx1"/>
                          </a:solidFill>
                          <a:effectLst/>
                        </a:rPr>
                        <a:t>v</a:t>
                      </a:r>
                      <a:r>
                        <a:rPr lang="en-US" sz="1100" b="0" spc="-25" dirty="0" err="1">
                          <a:solidFill>
                            <a:schemeClr val="tx1"/>
                          </a:solidFill>
                          <a:effectLst/>
                        </a:rPr>
                        <a:t>o</a:t>
                      </a:r>
                      <a:r>
                        <a:rPr lang="en-US" sz="1100" b="0" spc="5" dirty="0" err="1">
                          <a:solidFill>
                            <a:schemeClr val="tx1"/>
                          </a:solidFill>
                          <a:effectLst/>
                        </a:rPr>
                        <a:t>l</a:t>
                      </a:r>
                      <a:r>
                        <a:rPr lang="en-US" sz="1100" b="0" dirty="0">
                          <a:solidFill>
                            <a:schemeClr val="tx1"/>
                          </a:solidFill>
                          <a:effectLst/>
                        </a:rPr>
                        <a:t>.</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hu-HU"/>
                    </a:p>
                  </a:txBody>
                  <a:tcPr/>
                </a:tc>
                <a:extLst>
                  <a:ext uri="{0D108BD9-81ED-4DB2-BD59-A6C34878D82A}">
                    <a16:rowId xmlns:a16="http://schemas.microsoft.com/office/drawing/2014/main" val="1803308199"/>
                  </a:ext>
                </a:extLst>
              </a:tr>
              <a:tr h="1332981">
                <a:tc>
                  <a:txBody>
                    <a:bodyPr/>
                    <a:lstStyle/>
                    <a:p>
                      <a:pPr algn="just">
                        <a:lnSpc>
                          <a:spcPts val="500"/>
                        </a:lnSpc>
                        <a:spcBef>
                          <a:spcPts val="50"/>
                        </a:spcBef>
                        <a:spcAft>
                          <a:spcPts val="0"/>
                        </a:spcAft>
                      </a:pPr>
                      <a:r>
                        <a:rPr lang="en-US" sz="700" b="0" dirty="0">
                          <a:solidFill>
                            <a:schemeClr val="tx1"/>
                          </a:solidFill>
                          <a:effectLst/>
                        </a:rPr>
                        <a:t> </a:t>
                      </a:r>
                      <a:endParaRPr lang="hu-HU" sz="1100" b="0" dirty="0">
                        <a:solidFill>
                          <a:schemeClr val="tx1"/>
                        </a:solidFill>
                        <a:effectLst/>
                      </a:endParaRPr>
                    </a:p>
                    <a:p>
                      <a:pPr marL="106045" marR="78740" algn="just">
                        <a:spcAft>
                          <a:spcPts val="0"/>
                        </a:spcAft>
                      </a:pPr>
                      <a:r>
                        <a:rPr lang="en-US" sz="1100" b="0" spc="-10" dirty="0">
                          <a:solidFill>
                            <a:schemeClr val="tx1"/>
                          </a:solidFill>
                          <a:effectLst/>
                        </a:rPr>
                        <a:t>A</a:t>
                      </a:r>
                      <a:r>
                        <a:rPr lang="en-US" sz="1100" b="0" dirty="0">
                          <a:solidFill>
                            <a:schemeClr val="tx1"/>
                          </a:solidFill>
                          <a:effectLst/>
                        </a:rPr>
                        <a:t>z </a:t>
                      </a:r>
                      <a:r>
                        <a:rPr lang="en-US" sz="1100" b="0" spc="5" dirty="0" err="1">
                          <a:solidFill>
                            <a:schemeClr val="tx1"/>
                          </a:solidFill>
                          <a:effectLst/>
                        </a:rPr>
                        <a:t>ál</a:t>
                      </a:r>
                      <a:r>
                        <a:rPr lang="en-US" sz="1100" b="0" spc="-15" dirty="0" err="1">
                          <a:solidFill>
                            <a:schemeClr val="tx1"/>
                          </a:solidFill>
                          <a:effectLst/>
                        </a:rPr>
                        <a:t>l</a:t>
                      </a:r>
                      <a:r>
                        <a:rPr lang="en-US" sz="1100" b="0" spc="5" dirty="0" err="1">
                          <a:solidFill>
                            <a:schemeClr val="tx1"/>
                          </a:solidFill>
                          <a:effectLst/>
                        </a:rPr>
                        <a:t>at</a:t>
                      </a:r>
                      <a:r>
                        <a:rPr lang="en-US" sz="1100" b="0" spc="-25" dirty="0" err="1">
                          <a:solidFill>
                            <a:schemeClr val="tx1"/>
                          </a:solidFill>
                          <a:effectLst/>
                        </a:rPr>
                        <a:t>o</a:t>
                      </a:r>
                      <a:r>
                        <a:rPr lang="en-US" sz="1100" b="0" dirty="0" err="1">
                          <a:solidFill>
                            <a:schemeClr val="tx1"/>
                          </a:solidFill>
                          <a:effectLst/>
                        </a:rPr>
                        <a:t>k</a:t>
                      </a:r>
                      <a:r>
                        <a:rPr lang="en-US" sz="1100" b="0" spc="5"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5" dirty="0">
                          <a:solidFill>
                            <a:schemeClr val="tx1"/>
                          </a:solidFill>
                          <a:effectLst/>
                        </a:rPr>
                        <a:t> </a:t>
                      </a:r>
                      <a:r>
                        <a:rPr lang="en-US" sz="1100" b="0" dirty="0">
                          <a:solidFill>
                            <a:schemeClr val="tx1"/>
                          </a:solidFill>
                          <a:effectLst/>
                        </a:rPr>
                        <a:t>a</a:t>
                      </a:r>
                      <a:r>
                        <a:rPr lang="en-US" sz="1100" b="0" spc="25" dirty="0">
                          <a:solidFill>
                            <a:schemeClr val="tx1"/>
                          </a:solidFill>
                          <a:effectLst/>
                        </a:rPr>
                        <a:t> </a:t>
                      </a:r>
                      <a:r>
                        <a:rPr lang="en-US" sz="1100" b="0" spc="-25" dirty="0" err="1">
                          <a:solidFill>
                            <a:schemeClr val="tx1"/>
                          </a:solidFill>
                          <a:effectLst/>
                        </a:rPr>
                        <a:t>f</a:t>
                      </a:r>
                      <a:r>
                        <a:rPr lang="en-US" sz="1100" b="0" spc="5" dirty="0" err="1">
                          <a:solidFill>
                            <a:schemeClr val="tx1"/>
                          </a:solidFill>
                          <a:effectLst/>
                        </a:rPr>
                        <a:t>el</a:t>
                      </a:r>
                      <a:r>
                        <a:rPr lang="en-US" sz="1100" b="0" spc="-25" dirty="0" err="1">
                          <a:solidFill>
                            <a:schemeClr val="tx1"/>
                          </a:solidFill>
                          <a:effectLst/>
                        </a:rPr>
                        <a:t>ü</a:t>
                      </a:r>
                      <a:r>
                        <a:rPr lang="en-US" sz="1100" b="0" spc="5" dirty="0" err="1">
                          <a:solidFill>
                            <a:schemeClr val="tx1"/>
                          </a:solidFill>
                          <a:effectLst/>
                        </a:rPr>
                        <a:t>l</a:t>
                      </a:r>
                      <a:r>
                        <a:rPr lang="en-US" sz="1100" b="0" spc="-15" dirty="0" err="1">
                          <a:solidFill>
                            <a:schemeClr val="tx1"/>
                          </a:solidFill>
                          <a:effectLst/>
                        </a:rPr>
                        <a:t>e</a:t>
                      </a:r>
                      <a:r>
                        <a:rPr lang="en-US" sz="1100" b="0" spc="5" dirty="0" err="1">
                          <a:solidFill>
                            <a:schemeClr val="tx1"/>
                          </a:solidFill>
                          <a:effectLst/>
                        </a:rPr>
                        <a:t>te</a:t>
                      </a:r>
                      <a:r>
                        <a:rPr lang="en-US" sz="1100" b="0" dirty="0" err="1">
                          <a:solidFill>
                            <a:schemeClr val="tx1"/>
                          </a:solidFill>
                          <a:effectLst/>
                        </a:rPr>
                        <a:t>k</a:t>
                      </a:r>
                      <a:r>
                        <a:rPr lang="en-US" sz="1100" b="0" spc="10"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i</a:t>
                      </a:r>
                      <a:r>
                        <a:rPr lang="en-US" sz="1100" b="0" spc="-10" dirty="0" err="1">
                          <a:solidFill>
                            <a:schemeClr val="tx1"/>
                          </a:solidFill>
                          <a:effectLst/>
                        </a:rPr>
                        <a:t>s</a:t>
                      </a:r>
                      <a:r>
                        <a:rPr lang="en-US" sz="1100" b="0" spc="5" dirty="0" err="1">
                          <a:solidFill>
                            <a:schemeClr val="tx1"/>
                          </a:solidFill>
                          <a:effectLst/>
                        </a:rPr>
                        <a:t>ztá</a:t>
                      </a:r>
                      <a:r>
                        <a:rPr lang="en-US" sz="1100" b="0" dirty="0" err="1">
                          <a:solidFill>
                            <a:schemeClr val="tx1"/>
                          </a:solidFill>
                          <a:effectLst/>
                        </a:rPr>
                        <a:t>n</a:t>
                      </a:r>
                      <a:r>
                        <a:rPr lang="en-US" sz="1100" b="0" spc="5"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5" dirty="0">
                          <a:solidFill>
                            <a:schemeClr val="tx1"/>
                          </a:solidFill>
                          <a:effectLst/>
                        </a:rPr>
                        <a:t> </a:t>
                      </a:r>
                      <a:r>
                        <a:rPr lang="en-US" sz="1100" b="0" spc="-10" dirty="0" err="1">
                          <a:solidFill>
                            <a:schemeClr val="tx1"/>
                          </a:solidFill>
                          <a:effectLst/>
                        </a:rPr>
                        <a:t>s</a:t>
                      </a:r>
                      <a:r>
                        <a:rPr lang="en-US" sz="1100" b="0" spc="-15" dirty="0" err="1">
                          <a:solidFill>
                            <a:schemeClr val="tx1"/>
                          </a:solidFill>
                          <a:effectLst/>
                        </a:rPr>
                        <a:t>z</a:t>
                      </a:r>
                      <a:r>
                        <a:rPr lang="en-US" sz="1100" b="0" spc="5" dirty="0" err="1">
                          <a:solidFill>
                            <a:schemeClr val="tx1"/>
                          </a:solidFill>
                          <a:effectLst/>
                        </a:rPr>
                        <a:t>á</a:t>
                      </a:r>
                      <a:r>
                        <a:rPr lang="en-US" sz="1100" b="0" dirty="0" err="1">
                          <a:solidFill>
                            <a:schemeClr val="tx1"/>
                          </a:solidFill>
                          <a:effectLst/>
                        </a:rPr>
                        <a:t>r</a:t>
                      </a:r>
                      <a:r>
                        <a:rPr lang="en-US" sz="1100" b="0" spc="-15" dirty="0" err="1">
                          <a:solidFill>
                            <a:schemeClr val="tx1"/>
                          </a:solidFill>
                          <a:effectLst/>
                        </a:rPr>
                        <a:t>a</a:t>
                      </a:r>
                      <a:r>
                        <a:rPr lang="en-US" sz="1100" b="0" spc="5" dirty="0" err="1">
                          <a:solidFill>
                            <a:schemeClr val="tx1"/>
                          </a:solidFill>
                          <a:effectLst/>
                        </a:rPr>
                        <a:t>z</a:t>
                      </a:r>
                      <a:r>
                        <a:rPr lang="en-US" sz="1100" b="0" dirty="0" err="1">
                          <a:solidFill>
                            <a:schemeClr val="tx1"/>
                          </a:solidFill>
                          <a:effectLst/>
                        </a:rPr>
                        <a:t>on</a:t>
                      </a:r>
                      <a:r>
                        <a:rPr lang="en-US" sz="1100" b="0" spc="5"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a</a:t>
                      </a:r>
                      <a:r>
                        <a:rPr lang="en-US" sz="1100" b="0" dirty="0" err="1">
                          <a:solidFill>
                            <a:schemeClr val="tx1"/>
                          </a:solidFill>
                          <a:effectLst/>
                        </a:rPr>
                        <a:t>r</a:t>
                      </a:r>
                      <a:r>
                        <a:rPr lang="en-US" sz="1100" b="0" spc="-15" dirty="0" err="1">
                          <a:solidFill>
                            <a:schemeClr val="tx1"/>
                          </a:solidFill>
                          <a:effectLst/>
                        </a:rPr>
                        <a:t>t</a:t>
                      </a:r>
                      <a:r>
                        <a:rPr lang="en-US" sz="1100" b="0" spc="5" dirty="0" err="1">
                          <a:solidFill>
                            <a:schemeClr val="tx1"/>
                          </a:solidFill>
                          <a:effectLst/>
                        </a:rPr>
                        <a:t>á</a:t>
                      </a:r>
                      <a:r>
                        <a:rPr lang="en-US" sz="1100" b="0" spc="-10" dirty="0" err="1">
                          <a:solidFill>
                            <a:schemeClr val="tx1"/>
                          </a:solidFill>
                          <a:effectLst/>
                        </a:rPr>
                        <a:t>s</a:t>
                      </a:r>
                      <a:r>
                        <a:rPr lang="en-US" sz="1100" b="0" dirty="0" err="1">
                          <a:solidFill>
                            <a:schemeClr val="tx1"/>
                          </a:solidFill>
                          <a:effectLst/>
                        </a:rPr>
                        <a:t>a</a:t>
                      </a:r>
                      <a:r>
                        <a:rPr lang="en-US" sz="1100" b="0" spc="15" dirty="0">
                          <a:solidFill>
                            <a:schemeClr val="tx1"/>
                          </a:solidFill>
                          <a:effectLst/>
                        </a:rPr>
                        <a:t> </a:t>
                      </a:r>
                      <a:r>
                        <a:rPr lang="en-US" sz="1100" b="0" dirty="0">
                          <a:solidFill>
                            <a:schemeClr val="tx1"/>
                          </a:solidFill>
                          <a:effectLst/>
                        </a:rPr>
                        <a:t>(p</a:t>
                      </a:r>
                      <a:r>
                        <a:rPr lang="en-US" sz="1100" b="0" spc="-15" dirty="0">
                          <a:solidFill>
                            <a:schemeClr val="tx1"/>
                          </a:solidFill>
                          <a:effectLst/>
                        </a:rPr>
                        <a:t>l</a:t>
                      </a:r>
                      <a:r>
                        <a:rPr lang="en-US" sz="1100" b="0" dirty="0">
                          <a:solidFill>
                            <a:schemeClr val="tx1"/>
                          </a:solidFill>
                          <a:effectLst/>
                        </a:rPr>
                        <a:t>. a </a:t>
                      </a:r>
                      <a:r>
                        <a:rPr lang="en-US" sz="1100" b="0" spc="5" dirty="0" err="1">
                          <a:solidFill>
                            <a:schemeClr val="tx1"/>
                          </a:solidFill>
                          <a:effectLst/>
                        </a:rPr>
                        <a:t>ta</a:t>
                      </a:r>
                      <a:r>
                        <a:rPr lang="en-US" sz="1100" b="0" spc="-25" dirty="0" err="1">
                          <a:solidFill>
                            <a:schemeClr val="tx1"/>
                          </a:solidFill>
                          <a:effectLst/>
                        </a:rPr>
                        <a:t>k</a:t>
                      </a:r>
                      <a:r>
                        <a:rPr lang="en-US" sz="1100" b="0" spc="5" dirty="0" err="1">
                          <a:solidFill>
                            <a:schemeClr val="tx1"/>
                          </a:solidFill>
                          <a:effectLst/>
                        </a:rPr>
                        <a:t>a</a:t>
                      </a:r>
                      <a:r>
                        <a:rPr lang="en-US" sz="1100" b="0" dirty="0" err="1">
                          <a:solidFill>
                            <a:schemeClr val="tx1"/>
                          </a:solidFill>
                          <a:effectLst/>
                        </a:rPr>
                        <a:t>r</a:t>
                      </a:r>
                      <a:r>
                        <a:rPr lang="en-US" sz="1100" b="0" spc="-15" dirty="0" err="1">
                          <a:solidFill>
                            <a:schemeClr val="tx1"/>
                          </a:solidFill>
                          <a:effectLst/>
                        </a:rPr>
                        <a:t>m</a:t>
                      </a:r>
                      <a:r>
                        <a:rPr lang="en-US" sz="1100" b="0" spc="5" dirty="0" err="1">
                          <a:solidFill>
                            <a:schemeClr val="tx1"/>
                          </a:solidFill>
                          <a:effectLst/>
                        </a:rPr>
                        <a:t>á</a:t>
                      </a:r>
                      <a:r>
                        <a:rPr lang="en-US" sz="1100" b="0" dirty="0" err="1">
                          <a:solidFill>
                            <a:schemeClr val="tx1"/>
                          </a:solidFill>
                          <a:effectLst/>
                        </a:rPr>
                        <a:t>ny</a:t>
                      </a:r>
                      <a:r>
                        <a:rPr lang="en-US" sz="1100" b="0" spc="5" dirty="0">
                          <a:solidFill>
                            <a:schemeClr val="tx1"/>
                          </a:solidFill>
                          <a:effectLst/>
                        </a:rPr>
                        <a:t> </a:t>
                      </a:r>
                      <a:r>
                        <a:rPr lang="en-US" sz="1100" b="0" dirty="0" err="1">
                          <a:solidFill>
                            <a:schemeClr val="tx1"/>
                          </a:solidFill>
                          <a:effectLst/>
                        </a:rPr>
                        <a:t>k</a:t>
                      </a:r>
                      <a:r>
                        <a:rPr lang="en-US" sz="1100" b="0" spc="-15" dirty="0" err="1">
                          <a:solidFill>
                            <a:schemeClr val="tx1"/>
                          </a:solidFill>
                          <a:effectLst/>
                        </a:rPr>
                        <a:t>i</a:t>
                      </a:r>
                      <a:r>
                        <a:rPr lang="en-US" sz="1100" b="0" dirty="0" err="1">
                          <a:solidFill>
                            <a:schemeClr val="tx1"/>
                          </a:solidFill>
                          <a:effectLst/>
                        </a:rPr>
                        <a:t>ö</a:t>
                      </a:r>
                      <a:r>
                        <a:rPr lang="en-US" sz="1100" b="0" spc="-15" dirty="0" err="1">
                          <a:solidFill>
                            <a:schemeClr val="tx1"/>
                          </a:solidFill>
                          <a:effectLst/>
                        </a:rPr>
                        <a:t>m</a:t>
                      </a:r>
                      <a:r>
                        <a:rPr lang="en-US" sz="1100" b="0" spc="5" dirty="0" err="1">
                          <a:solidFill>
                            <a:schemeClr val="tx1"/>
                          </a:solidFill>
                          <a:effectLst/>
                        </a:rPr>
                        <a:t>lé</a:t>
                      </a:r>
                      <a:r>
                        <a:rPr lang="en-US" sz="1100" b="0" spc="-10" dirty="0" err="1">
                          <a:solidFill>
                            <a:schemeClr val="tx1"/>
                          </a:solidFill>
                          <a:effectLst/>
                        </a:rPr>
                        <a:t>s</a:t>
                      </a:r>
                      <a:r>
                        <a:rPr lang="en-US" sz="1100" b="0" spc="-15" dirty="0" err="1">
                          <a:solidFill>
                            <a:schemeClr val="tx1"/>
                          </a:solidFill>
                          <a:effectLst/>
                        </a:rPr>
                        <a:t>é</a:t>
                      </a:r>
                      <a:r>
                        <a:rPr lang="en-US" sz="1100" b="0" dirty="0" err="1">
                          <a:solidFill>
                            <a:schemeClr val="tx1"/>
                          </a:solidFill>
                          <a:effectLst/>
                        </a:rPr>
                        <a:t>n</a:t>
                      </a:r>
                      <a:r>
                        <a:rPr lang="en-US" sz="1100" b="0" spc="5" dirty="0" err="1">
                          <a:solidFill>
                            <a:schemeClr val="tx1"/>
                          </a:solidFill>
                          <a:effectLst/>
                        </a:rPr>
                        <a:t>e</a:t>
                      </a:r>
                      <a:r>
                        <a:rPr lang="en-US" sz="1100" b="0" dirty="0" err="1">
                          <a:solidFill>
                            <a:schemeClr val="tx1"/>
                          </a:solidFill>
                          <a:effectLst/>
                        </a:rPr>
                        <a:t>k</a:t>
                      </a:r>
                      <a:r>
                        <a:rPr lang="en-US" sz="1100" b="0" dirty="0">
                          <a:solidFill>
                            <a:schemeClr val="tx1"/>
                          </a:solidFill>
                          <a:effectLst/>
                        </a:rPr>
                        <a:t> </a:t>
                      </a:r>
                      <a:r>
                        <a:rPr lang="en-US" sz="1100" b="0" spc="-15" dirty="0" err="1">
                          <a:solidFill>
                            <a:schemeClr val="tx1"/>
                          </a:solidFill>
                          <a:effectLst/>
                        </a:rPr>
                        <a:t>e</a:t>
                      </a:r>
                      <a:r>
                        <a:rPr lang="en-US" sz="1100" b="0" spc="5" dirty="0" err="1">
                          <a:solidFill>
                            <a:schemeClr val="tx1"/>
                          </a:solidFill>
                          <a:effectLst/>
                        </a:rPr>
                        <a:t>l</a:t>
                      </a:r>
                      <a:r>
                        <a:rPr lang="en-US" sz="1100" b="0" spc="-25" dirty="0" err="1">
                          <a:solidFill>
                            <a:schemeClr val="tx1"/>
                          </a:solidFill>
                          <a:effectLst/>
                        </a:rPr>
                        <a:t>k</a:t>
                      </a:r>
                      <a:r>
                        <a:rPr lang="en-US" sz="1100" b="0" spc="5" dirty="0" err="1">
                          <a:solidFill>
                            <a:schemeClr val="tx1"/>
                          </a:solidFill>
                          <a:effectLst/>
                        </a:rPr>
                        <a:t>e</a:t>
                      </a:r>
                      <a:r>
                        <a:rPr lang="en-US" sz="1100" b="0" dirty="0" err="1">
                          <a:solidFill>
                            <a:schemeClr val="tx1"/>
                          </a:solidFill>
                          <a:effectLst/>
                        </a:rPr>
                        <a:t>rü</a:t>
                      </a:r>
                      <a:r>
                        <a:rPr lang="en-US" sz="1100" b="0" spc="-15" dirty="0" err="1">
                          <a:solidFill>
                            <a:schemeClr val="tx1"/>
                          </a:solidFill>
                          <a:effectLst/>
                        </a:rPr>
                        <a:t>l</a:t>
                      </a:r>
                      <a:r>
                        <a:rPr lang="en-US" sz="1100" b="0" spc="5" dirty="0" err="1">
                          <a:solidFill>
                            <a:schemeClr val="tx1"/>
                          </a:solidFill>
                          <a:effectLst/>
                        </a:rPr>
                        <a:t>é</a:t>
                      </a:r>
                      <a:r>
                        <a:rPr lang="en-US" sz="1100" b="0" spc="-10" dirty="0" err="1">
                          <a:solidFill>
                            <a:schemeClr val="tx1"/>
                          </a:solidFill>
                          <a:effectLst/>
                        </a:rPr>
                        <a:t>s</a:t>
                      </a:r>
                      <a:r>
                        <a:rPr lang="en-US" sz="1100" b="0" spc="-15" dirty="0" err="1">
                          <a:solidFill>
                            <a:schemeClr val="tx1"/>
                          </a:solidFill>
                          <a:effectLst/>
                        </a:rPr>
                        <a:t>e</a:t>
                      </a:r>
                      <a:r>
                        <a:rPr lang="en-US" sz="1100" b="0" dirty="0">
                          <a:solidFill>
                            <a:schemeClr val="tx1"/>
                          </a:solidFill>
                          <a:effectLst/>
                        </a:rPr>
                        <a:t>,</a:t>
                      </a:r>
                      <a:r>
                        <a:rPr lang="en-US" sz="1100" b="0" spc="20" dirty="0">
                          <a:solidFill>
                            <a:schemeClr val="tx1"/>
                          </a:solidFill>
                          <a:effectLst/>
                        </a:rPr>
                        <a:t> </a:t>
                      </a:r>
                      <a:r>
                        <a:rPr lang="en-US" sz="1100" b="0" dirty="0">
                          <a:solidFill>
                            <a:schemeClr val="tx1"/>
                          </a:solidFill>
                          <a:effectLst/>
                        </a:rPr>
                        <a:t>a</a:t>
                      </a:r>
                      <a:r>
                        <a:rPr lang="en-US" sz="1100" b="0" spc="25" dirty="0">
                          <a:solidFill>
                            <a:schemeClr val="tx1"/>
                          </a:solidFill>
                          <a:effectLst/>
                        </a:rPr>
                        <a:t> </a:t>
                      </a:r>
                      <a:r>
                        <a:rPr lang="en-US" sz="1100" b="0" spc="-25" dirty="0" err="1">
                          <a:solidFill>
                            <a:schemeClr val="tx1"/>
                          </a:solidFill>
                          <a:effectLst/>
                        </a:rPr>
                        <a:t>r</a:t>
                      </a:r>
                      <a:r>
                        <a:rPr lang="en-US" sz="1100" b="0" spc="5" dirty="0" err="1">
                          <a:solidFill>
                            <a:schemeClr val="tx1"/>
                          </a:solidFill>
                          <a:effectLst/>
                        </a:rPr>
                        <a:t>é</a:t>
                      </a:r>
                      <a:r>
                        <a:rPr lang="en-US" sz="1100" b="0" spc="-10" dirty="0" err="1">
                          <a:solidFill>
                            <a:schemeClr val="tx1"/>
                          </a:solidFill>
                          <a:effectLst/>
                        </a:rPr>
                        <a:t>s</a:t>
                      </a:r>
                      <a:r>
                        <a:rPr lang="en-US" sz="1100" b="0" spc="-15" dirty="0" err="1">
                          <a:solidFill>
                            <a:schemeClr val="tx1"/>
                          </a:solidFill>
                          <a:effectLst/>
                        </a:rPr>
                        <a:t>z</a:t>
                      </a:r>
                      <a:r>
                        <a:rPr lang="en-US" sz="1100" b="0" spc="5" dirty="0" err="1">
                          <a:solidFill>
                            <a:schemeClr val="tx1"/>
                          </a:solidFill>
                          <a:effectLst/>
                        </a:rPr>
                        <a:t>le</a:t>
                      </a:r>
                      <a:r>
                        <a:rPr lang="en-US" sz="1100" b="0" spc="-25" dirty="0" err="1">
                          <a:solidFill>
                            <a:schemeClr val="tx1"/>
                          </a:solidFill>
                          <a:effectLst/>
                        </a:rPr>
                        <a:t>g</a:t>
                      </a:r>
                      <a:r>
                        <a:rPr lang="en-US" sz="1100" b="0" spc="5" dirty="0" err="1">
                          <a:solidFill>
                            <a:schemeClr val="tx1"/>
                          </a:solidFill>
                          <a:effectLst/>
                        </a:rPr>
                        <a:t>e</a:t>
                      </a:r>
                      <a:r>
                        <a:rPr lang="en-US" sz="1100" b="0" spc="-10" dirty="0" err="1">
                          <a:solidFill>
                            <a:schemeClr val="tx1"/>
                          </a:solidFill>
                          <a:effectLst/>
                        </a:rPr>
                        <a:t>s</a:t>
                      </a:r>
                      <a:r>
                        <a:rPr lang="en-US" sz="1100" b="0" spc="5" dirty="0" err="1">
                          <a:solidFill>
                            <a:schemeClr val="tx1"/>
                          </a:solidFill>
                          <a:effectLst/>
                        </a:rPr>
                        <a:t>e</a:t>
                      </a:r>
                      <a:r>
                        <a:rPr lang="en-US" sz="1100" b="0" dirty="0" err="1">
                          <a:solidFill>
                            <a:schemeClr val="tx1"/>
                          </a:solidFill>
                          <a:effectLst/>
                        </a:rPr>
                        <a:t>n</a:t>
                      </a:r>
                      <a:r>
                        <a:rPr lang="en-US" sz="1100" b="0" dirty="0">
                          <a:solidFill>
                            <a:schemeClr val="tx1"/>
                          </a:solidFill>
                          <a:effectLst/>
                        </a:rPr>
                        <a:t> </a:t>
                      </a:r>
                      <a:r>
                        <a:rPr lang="en-US" sz="1100" b="0" dirty="0" err="1">
                          <a:solidFill>
                            <a:schemeClr val="tx1"/>
                          </a:solidFill>
                          <a:effectLst/>
                        </a:rPr>
                        <a:t>r</a:t>
                      </a:r>
                      <a:r>
                        <a:rPr lang="en-US" sz="1100" b="0" spc="10" dirty="0" err="1">
                          <a:solidFill>
                            <a:schemeClr val="tx1"/>
                          </a:solidFill>
                          <a:effectLst/>
                        </a:rPr>
                        <a:t>á</a:t>
                      </a:r>
                      <a:r>
                        <a:rPr lang="en-US" sz="1100" b="0" spc="5" dirty="0" err="1">
                          <a:solidFill>
                            <a:schemeClr val="tx1"/>
                          </a:solidFill>
                          <a:effectLst/>
                        </a:rPr>
                        <a:t>c</a:t>
                      </a:r>
                      <a:r>
                        <a:rPr lang="en-US" sz="1100" b="0" spc="-10" dirty="0" err="1">
                          <a:solidFill>
                            <a:schemeClr val="tx1"/>
                          </a:solidFill>
                          <a:effectLst/>
                        </a:rPr>
                        <a:t>s</a:t>
                      </a:r>
                      <a:r>
                        <a:rPr lang="en-US" sz="1100" b="0" spc="-25" dirty="0" err="1">
                          <a:solidFill>
                            <a:schemeClr val="tx1"/>
                          </a:solidFill>
                          <a:effectLst/>
                        </a:rPr>
                        <a:t>o</a:t>
                      </a:r>
                      <a:r>
                        <a:rPr lang="en-US" sz="1100" b="0" spc="5" dirty="0" err="1">
                          <a:solidFill>
                            <a:schemeClr val="tx1"/>
                          </a:solidFill>
                          <a:effectLst/>
                        </a:rPr>
                        <a:t>z</a:t>
                      </a:r>
                      <a:r>
                        <a:rPr lang="en-US" sz="1100" b="0" dirty="0" err="1">
                          <a:solidFill>
                            <a:schemeClr val="tx1"/>
                          </a:solidFill>
                          <a:effectLst/>
                        </a:rPr>
                        <a:t>o</a:t>
                      </a:r>
                      <a:r>
                        <a:rPr lang="en-US" sz="1100" b="0" spc="-15" dirty="0" err="1">
                          <a:solidFill>
                            <a:schemeClr val="tx1"/>
                          </a:solidFill>
                          <a:effectLst/>
                        </a:rPr>
                        <a:t>t</a:t>
                      </a:r>
                      <a:r>
                        <a:rPr lang="en-US" sz="1100" b="0" dirty="0" err="1">
                          <a:solidFill>
                            <a:schemeClr val="tx1"/>
                          </a:solidFill>
                          <a:effectLst/>
                        </a:rPr>
                        <a:t>t</a:t>
                      </a:r>
                      <a:r>
                        <a:rPr lang="en-US" sz="1100" b="0" spc="30" dirty="0">
                          <a:solidFill>
                            <a:schemeClr val="tx1"/>
                          </a:solidFill>
                          <a:effectLst/>
                        </a:rPr>
                        <a:t> </a:t>
                      </a:r>
                      <a:r>
                        <a:rPr lang="en-US" sz="1100" b="0" spc="-25" dirty="0" err="1">
                          <a:solidFill>
                            <a:schemeClr val="tx1"/>
                          </a:solidFill>
                          <a:effectLst/>
                        </a:rPr>
                        <a:t>f</a:t>
                      </a:r>
                      <a:r>
                        <a:rPr lang="en-US" sz="1100" b="0" spc="5" dirty="0" err="1">
                          <a:solidFill>
                            <a:schemeClr val="tx1"/>
                          </a:solidFill>
                          <a:effectLst/>
                        </a:rPr>
                        <a:t>e</a:t>
                      </a:r>
                      <a:r>
                        <a:rPr lang="en-US" sz="1100" b="0" dirty="0" err="1">
                          <a:solidFill>
                            <a:schemeClr val="tx1"/>
                          </a:solidFill>
                          <a:effectLst/>
                        </a:rPr>
                        <a:t>kv</a:t>
                      </a:r>
                      <a:r>
                        <a:rPr lang="en-US" sz="1100" b="0" spc="-25" dirty="0" err="1">
                          <a:solidFill>
                            <a:schemeClr val="tx1"/>
                          </a:solidFill>
                          <a:effectLst/>
                        </a:rPr>
                        <a:t>ő</a:t>
                      </a:r>
                      <a:r>
                        <a:rPr lang="en-US" sz="1100" b="0" dirty="0" err="1">
                          <a:solidFill>
                            <a:schemeClr val="tx1"/>
                          </a:solidFill>
                          <a:effectLst/>
                        </a:rPr>
                        <a:t>h</a:t>
                      </a:r>
                      <a:r>
                        <a:rPr lang="en-US" sz="1100" b="0" spc="5" dirty="0" err="1">
                          <a:solidFill>
                            <a:schemeClr val="tx1"/>
                          </a:solidFill>
                          <a:effectLst/>
                        </a:rPr>
                        <a:t>e</a:t>
                      </a:r>
                      <a:r>
                        <a:rPr lang="en-US" sz="1100" b="0" spc="-15" dirty="0" err="1">
                          <a:solidFill>
                            <a:schemeClr val="tx1"/>
                          </a:solidFill>
                          <a:effectLst/>
                        </a:rPr>
                        <a:t>l</a:t>
                      </a:r>
                      <a:r>
                        <a:rPr lang="en-US" sz="1100" b="0" dirty="0" err="1">
                          <a:solidFill>
                            <a:schemeClr val="tx1"/>
                          </a:solidFill>
                          <a:effectLst/>
                        </a:rPr>
                        <a:t>y</a:t>
                      </a:r>
                      <a:r>
                        <a:rPr lang="en-US" sz="1100" b="0" spc="5" dirty="0" err="1">
                          <a:solidFill>
                            <a:schemeClr val="tx1"/>
                          </a:solidFill>
                          <a:effectLst/>
                        </a:rPr>
                        <a:t>e</a:t>
                      </a:r>
                      <a:r>
                        <a:rPr lang="en-US" sz="1100" b="0" dirty="0" err="1">
                          <a:solidFill>
                            <a:schemeClr val="tx1"/>
                          </a:solidFill>
                          <a:effectLst/>
                        </a:rPr>
                        <a:t>k</a:t>
                      </a:r>
                      <a:r>
                        <a:rPr lang="en-US" sz="1100" b="0" spc="-25" dirty="0" err="1">
                          <a:solidFill>
                            <a:schemeClr val="tx1"/>
                          </a:solidFill>
                          <a:effectLst/>
                        </a:rPr>
                        <a:t>r</a:t>
                      </a:r>
                      <a:r>
                        <a:rPr lang="en-US" sz="1100" b="0" dirty="0" err="1">
                          <a:solidFill>
                            <a:schemeClr val="tx1"/>
                          </a:solidFill>
                          <a:effectLst/>
                        </a:rPr>
                        <a:t>ől</a:t>
                      </a:r>
                      <a:r>
                        <a:rPr lang="en-US" sz="1100" b="0" dirty="0">
                          <a:solidFill>
                            <a:schemeClr val="tx1"/>
                          </a:solidFill>
                          <a:effectLst/>
                        </a:rPr>
                        <a:t> a</a:t>
                      </a:r>
                      <a:r>
                        <a:rPr lang="en-US" sz="1100" b="0" spc="5" dirty="0">
                          <a:solidFill>
                            <a:schemeClr val="tx1"/>
                          </a:solidFill>
                          <a:effectLst/>
                        </a:rPr>
                        <a:t> </a:t>
                      </a:r>
                      <a:r>
                        <a:rPr lang="en-US" sz="1100" b="0" spc="5" dirty="0" err="1">
                          <a:solidFill>
                            <a:schemeClr val="tx1"/>
                          </a:solidFill>
                          <a:effectLst/>
                        </a:rPr>
                        <a:t>t</a:t>
                      </a:r>
                      <a:r>
                        <a:rPr lang="en-US" sz="1100" b="0" spc="-25" dirty="0" err="1">
                          <a:solidFill>
                            <a:schemeClr val="tx1"/>
                          </a:solidFill>
                          <a:effectLst/>
                        </a:rPr>
                        <a:t>r</a:t>
                      </a:r>
                      <a:r>
                        <a:rPr lang="en-US" sz="1100" b="0" spc="5" dirty="0" err="1">
                          <a:solidFill>
                            <a:schemeClr val="tx1"/>
                          </a:solidFill>
                          <a:effectLst/>
                        </a:rPr>
                        <a:t>á</a:t>
                      </a:r>
                      <a:r>
                        <a:rPr lang="en-US" sz="1100" b="0" dirty="0" err="1">
                          <a:solidFill>
                            <a:schemeClr val="tx1"/>
                          </a:solidFill>
                          <a:effectLst/>
                        </a:rPr>
                        <a:t>g</a:t>
                      </a:r>
                      <a:r>
                        <a:rPr lang="en-US" sz="1100" b="0" spc="-25" dirty="0" err="1">
                          <a:solidFill>
                            <a:schemeClr val="tx1"/>
                          </a:solidFill>
                          <a:effectLst/>
                        </a:rPr>
                        <a:t>y</a:t>
                      </a:r>
                      <a:r>
                        <a:rPr lang="en-US" sz="1100" b="0" dirty="0" err="1">
                          <a:solidFill>
                            <a:schemeClr val="tx1"/>
                          </a:solidFill>
                          <a:effectLst/>
                        </a:rPr>
                        <a:t>a</a:t>
                      </a:r>
                      <a:r>
                        <a:rPr lang="en-US" sz="1100" b="0" spc="5" dirty="0">
                          <a:solidFill>
                            <a:schemeClr val="tx1"/>
                          </a:solidFill>
                          <a:effectLst/>
                        </a:rPr>
                        <a:t> </a:t>
                      </a:r>
                      <a:r>
                        <a:rPr lang="en-US" sz="1100" b="0" spc="5" dirty="0" err="1">
                          <a:solidFill>
                            <a:schemeClr val="tx1"/>
                          </a:solidFill>
                          <a:effectLst/>
                        </a:rPr>
                        <a:t>e</a:t>
                      </a:r>
                      <a:r>
                        <a:rPr lang="en-US" sz="1100" b="0" spc="-15" dirty="0" err="1">
                          <a:solidFill>
                            <a:schemeClr val="tx1"/>
                          </a:solidFill>
                          <a:effectLst/>
                        </a:rPr>
                        <a:t>l</a:t>
                      </a:r>
                      <a:r>
                        <a:rPr lang="en-US" sz="1100" b="0" spc="5" dirty="0" err="1">
                          <a:solidFill>
                            <a:schemeClr val="tx1"/>
                          </a:solidFill>
                          <a:effectLst/>
                        </a:rPr>
                        <a:t>tá</a:t>
                      </a:r>
                      <a:r>
                        <a:rPr lang="en-US" sz="1100" b="0" dirty="0" err="1">
                          <a:solidFill>
                            <a:schemeClr val="tx1"/>
                          </a:solidFill>
                          <a:effectLst/>
                        </a:rPr>
                        <a:t>v</a:t>
                      </a:r>
                      <a:r>
                        <a:rPr lang="en-US" sz="1100" b="0" spc="-25" dirty="0" err="1">
                          <a:solidFill>
                            <a:schemeClr val="tx1"/>
                          </a:solidFill>
                          <a:effectLst/>
                        </a:rPr>
                        <a:t>o</a:t>
                      </a:r>
                      <a:r>
                        <a:rPr lang="en-US" sz="1100" b="0" spc="5" dirty="0" err="1">
                          <a:solidFill>
                            <a:schemeClr val="tx1"/>
                          </a:solidFill>
                          <a:effectLst/>
                        </a:rPr>
                        <a:t>l</a:t>
                      </a:r>
                      <a:r>
                        <a:rPr lang="en-US" sz="1100" b="0" spc="-15" dirty="0" err="1">
                          <a:solidFill>
                            <a:schemeClr val="tx1"/>
                          </a:solidFill>
                          <a:effectLst/>
                        </a:rPr>
                        <a:t>í</a:t>
                      </a:r>
                      <a:r>
                        <a:rPr lang="en-US" sz="1100" b="0" spc="5" dirty="0" err="1">
                          <a:solidFill>
                            <a:schemeClr val="tx1"/>
                          </a:solidFill>
                          <a:effectLst/>
                        </a:rPr>
                        <a:t>tá</a:t>
                      </a:r>
                      <a:r>
                        <a:rPr lang="en-US" sz="1100" b="0" spc="-30" dirty="0" err="1">
                          <a:solidFill>
                            <a:schemeClr val="tx1"/>
                          </a:solidFill>
                          <a:effectLst/>
                        </a:rPr>
                        <a:t>s</a:t>
                      </a:r>
                      <a:r>
                        <a:rPr lang="en-US" sz="1100" b="0" spc="5" dirty="0" err="1">
                          <a:solidFill>
                            <a:schemeClr val="tx1"/>
                          </a:solidFill>
                          <a:effectLst/>
                        </a:rPr>
                        <a:t>a</a:t>
                      </a:r>
                      <a:r>
                        <a:rPr lang="en-US" sz="1100" b="0" dirty="0">
                          <a:solidFill>
                            <a:schemeClr val="tx1"/>
                          </a:solidFill>
                          <a:effectLst/>
                        </a:rPr>
                        <a:t>).</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just">
                        <a:lnSpc>
                          <a:spcPts val="800"/>
                        </a:lnSpc>
                        <a:spcBef>
                          <a:spcPts val="35"/>
                        </a:spcBef>
                        <a:spcAft>
                          <a:spcPts val="0"/>
                        </a:spcAft>
                      </a:pPr>
                      <a:r>
                        <a:rPr lang="en-US" sz="1000" b="0" dirty="0">
                          <a:solidFill>
                            <a:schemeClr val="tx1"/>
                          </a:solidFill>
                          <a:effectLst/>
                        </a:rPr>
                        <a:t> </a:t>
                      </a:r>
                      <a:endParaRPr lang="hu-HU" sz="1100" b="0" dirty="0">
                        <a:solidFill>
                          <a:schemeClr val="tx1"/>
                        </a:solidFill>
                        <a:effectLst/>
                      </a:endParaRPr>
                    </a:p>
                    <a:p>
                      <a:pPr marL="106045" marR="223520" algn="just">
                        <a:spcAft>
                          <a:spcPts val="0"/>
                        </a:spcAft>
                      </a:pPr>
                      <a:r>
                        <a:rPr lang="en-US" sz="1100" b="0" dirty="0">
                          <a:solidFill>
                            <a:schemeClr val="tx1"/>
                          </a:solidFill>
                          <a:effectLst/>
                        </a:rPr>
                        <a:t>-</a:t>
                      </a:r>
                      <a:r>
                        <a:rPr lang="en-US" sz="1100" b="0" spc="15" dirty="0">
                          <a:solidFill>
                            <a:schemeClr val="tx1"/>
                          </a:solidFill>
                          <a:effectLst/>
                        </a:rPr>
                        <a:t> </a:t>
                      </a:r>
                      <a:r>
                        <a:rPr lang="en-US" sz="1100" b="0" spc="-10" dirty="0" err="1">
                          <a:solidFill>
                            <a:schemeClr val="tx1"/>
                          </a:solidFill>
                          <a:effectLst/>
                        </a:rPr>
                        <a:t>M</a:t>
                      </a:r>
                      <a:r>
                        <a:rPr lang="en-US" sz="1100" b="0" spc="-15" dirty="0" err="1">
                          <a:solidFill>
                            <a:schemeClr val="tx1"/>
                          </a:solidFill>
                          <a:effectLst/>
                        </a:rPr>
                        <a:t>é</a:t>
                      </a:r>
                      <a:r>
                        <a:rPr lang="en-US" sz="1100" b="0" spc="5" dirty="0" err="1">
                          <a:solidFill>
                            <a:schemeClr val="tx1"/>
                          </a:solidFill>
                          <a:effectLst/>
                        </a:rPr>
                        <a:t>l</a:t>
                      </a:r>
                      <a:r>
                        <a:rPr lang="en-US" sz="1100" b="0" dirty="0" err="1">
                          <a:solidFill>
                            <a:schemeClr val="tx1"/>
                          </a:solidFill>
                          <a:effectLst/>
                        </a:rPr>
                        <a:t>y</a:t>
                      </a:r>
                      <a:r>
                        <a:rPr lang="en-US" sz="1100" b="0" spc="-15" dirty="0" err="1">
                          <a:solidFill>
                            <a:schemeClr val="tx1"/>
                          </a:solidFill>
                          <a:effectLst/>
                        </a:rPr>
                        <a:t>a</a:t>
                      </a:r>
                      <a:r>
                        <a:rPr lang="en-US" sz="1100" b="0" spc="5" dirty="0" err="1">
                          <a:solidFill>
                            <a:schemeClr val="tx1"/>
                          </a:solidFill>
                          <a:effectLst/>
                        </a:rPr>
                        <a:t>lm</a:t>
                      </a:r>
                      <a:r>
                        <a:rPr lang="en-US" sz="1100" b="0" dirty="0" err="1">
                          <a:solidFill>
                            <a:schemeClr val="tx1"/>
                          </a:solidFill>
                          <a:effectLst/>
                        </a:rPr>
                        <a:t>os</a:t>
                      </a:r>
                      <a:r>
                        <a:rPr lang="en-US" sz="1100" b="0" spc="-10"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ec</a:t>
                      </a:r>
                      <a:r>
                        <a:rPr lang="en-US" sz="1100" b="0" spc="-25" dirty="0" err="1">
                          <a:solidFill>
                            <a:schemeClr val="tx1"/>
                          </a:solidFill>
                          <a:effectLst/>
                        </a:rPr>
                        <a:t>h</a:t>
                      </a:r>
                      <a:r>
                        <a:rPr lang="en-US" sz="1100" b="0" dirty="0" err="1">
                          <a:solidFill>
                            <a:schemeClr val="tx1"/>
                          </a:solidFill>
                          <a:effectLst/>
                        </a:rPr>
                        <a:t>no</a:t>
                      </a:r>
                      <a:r>
                        <a:rPr lang="en-US" sz="1100" b="0" spc="5" dirty="0" err="1">
                          <a:solidFill>
                            <a:schemeClr val="tx1"/>
                          </a:solidFill>
                          <a:effectLst/>
                        </a:rPr>
                        <a:t>l</a:t>
                      </a:r>
                      <a:r>
                        <a:rPr lang="en-US" sz="1100" b="0" spc="-25" dirty="0" err="1">
                          <a:solidFill>
                            <a:schemeClr val="tx1"/>
                          </a:solidFill>
                          <a:effectLst/>
                        </a:rPr>
                        <a:t>ó</a:t>
                      </a:r>
                      <a:r>
                        <a:rPr lang="en-US" sz="1100" b="0" dirty="0" err="1">
                          <a:solidFill>
                            <a:schemeClr val="tx1"/>
                          </a:solidFill>
                          <a:effectLst/>
                        </a:rPr>
                        <a:t>g</a:t>
                      </a:r>
                      <a:r>
                        <a:rPr lang="en-US" sz="1100" b="0" spc="-15" dirty="0" err="1">
                          <a:solidFill>
                            <a:schemeClr val="tx1"/>
                          </a:solidFill>
                          <a:effectLst/>
                        </a:rPr>
                        <a:t>i</a:t>
                      </a:r>
                      <a:r>
                        <a:rPr lang="en-US" sz="1100" b="0" dirty="0" err="1">
                          <a:solidFill>
                            <a:schemeClr val="tx1"/>
                          </a:solidFill>
                          <a:effectLst/>
                        </a:rPr>
                        <a:t>a</a:t>
                      </a:r>
                      <a:r>
                        <a:rPr lang="en-US" sz="1100" b="0" spc="35" dirty="0">
                          <a:solidFill>
                            <a:schemeClr val="tx1"/>
                          </a:solidFill>
                          <a:effectLst/>
                        </a:rPr>
                        <a:t> </a:t>
                      </a:r>
                      <a:r>
                        <a:rPr lang="en-US" sz="1100" b="0" spc="-25" dirty="0" err="1">
                          <a:solidFill>
                            <a:schemeClr val="tx1"/>
                          </a:solidFill>
                          <a:effectLst/>
                        </a:rPr>
                        <a:t>p</a:t>
                      </a:r>
                      <a:r>
                        <a:rPr lang="en-US" sz="1100" b="0" spc="5" dirty="0" err="1">
                          <a:solidFill>
                            <a:schemeClr val="tx1"/>
                          </a:solidFill>
                          <a:effectLst/>
                        </a:rPr>
                        <a:t>e</a:t>
                      </a:r>
                      <a:r>
                        <a:rPr lang="en-US" sz="1100" b="0" spc="-15" dirty="0" err="1">
                          <a:solidFill>
                            <a:schemeClr val="tx1"/>
                          </a:solidFill>
                          <a:effectLst/>
                        </a:rPr>
                        <a:t>l</a:t>
                      </a:r>
                      <a:r>
                        <a:rPr lang="en-US" sz="1100" b="0" spc="5" dirty="0" err="1">
                          <a:solidFill>
                            <a:schemeClr val="tx1"/>
                          </a:solidFill>
                          <a:effectLst/>
                        </a:rPr>
                        <a:t>l</a:t>
                      </a:r>
                      <a:r>
                        <a:rPr lang="en-US" sz="1100" b="0" spc="-15" dirty="0" err="1">
                          <a:solidFill>
                            <a:schemeClr val="tx1"/>
                          </a:solidFill>
                          <a:effectLst/>
                        </a:rPr>
                        <a:t>e</a:t>
                      </a:r>
                      <a:r>
                        <a:rPr lang="en-US" sz="1100" b="0" spc="5" dirty="0" err="1">
                          <a:solidFill>
                            <a:schemeClr val="tx1"/>
                          </a:solidFill>
                          <a:effectLst/>
                        </a:rPr>
                        <a:t>tá</a:t>
                      </a:r>
                      <a:r>
                        <a:rPr lang="en-US" sz="1100" b="0" spc="-15" dirty="0" err="1">
                          <a:solidFill>
                            <a:schemeClr val="tx1"/>
                          </a:solidFill>
                          <a:effectLst/>
                        </a:rPr>
                        <a:t>l</a:t>
                      </a:r>
                      <a:r>
                        <a:rPr lang="en-US" sz="1100" b="0" dirty="0" err="1">
                          <a:solidFill>
                            <a:schemeClr val="tx1"/>
                          </a:solidFill>
                          <a:effectLst/>
                        </a:rPr>
                        <a:t>t</a:t>
                      </a:r>
                      <a:r>
                        <a:rPr lang="en-US" sz="1100" b="0" spc="45" dirty="0">
                          <a:solidFill>
                            <a:schemeClr val="tx1"/>
                          </a:solidFill>
                          <a:effectLst/>
                        </a:rPr>
                        <a:t> </a:t>
                      </a:r>
                      <a:r>
                        <a:rPr lang="en-US" sz="1100" b="0" spc="-30" dirty="0" err="1">
                          <a:solidFill>
                            <a:schemeClr val="tx1"/>
                          </a:solidFill>
                          <a:effectLst/>
                        </a:rPr>
                        <a:t>s</a:t>
                      </a:r>
                      <a:r>
                        <a:rPr lang="en-US" sz="1100" b="0" spc="5" dirty="0" err="1">
                          <a:solidFill>
                            <a:schemeClr val="tx1"/>
                          </a:solidFill>
                          <a:effectLst/>
                        </a:rPr>
                        <a:t>z</a:t>
                      </a:r>
                      <a:r>
                        <a:rPr lang="en-US" sz="1100" b="0" spc="-15" dirty="0" err="1">
                          <a:solidFill>
                            <a:schemeClr val="tx1"/>
                          </a:solidFill>
                          <a:effectLst/>
                        </a:rPr>
                        <a:t>a</a:t>
                      </a:r>
                      <a:r>
                        <a:rPr lang="en-US" sz="1100" b="0" spc="5" dirty="0" err="1">
                          <a:solidFill>
                            <a:schemeClr val="tx1"/>
                          </a:solidFill>
                          <a:effectLst/>
                        </a:rPr>
                        <a:t>l</a:t>
                      </a:r>
                      <a:r>
                        <a:rPr lang="en-US" sz="1100" b="0" spc="-15" dirty="0" err="1">
                          <a:solidFill>
                            <a:schemeClr val="tx1"/>
                          </a:solidFill>
                          <a:effectLst/>
                        </a:rPr>
                        <a:t>m</a:t>
                      </a:r>
                      <a:r>
                        <a:rPr lang="en-US" sz="1100" b="0" spc="5" dirty="0" err="1">
                          <a:solidFill>
                            <a:schemeClr val="tx1"/>
                          </a:solidFill>
                          <a:effectLst/>
                        </a:rPr>
                        <a:t>á</a:t>
                      </a:r>
                      <a:r>
                        <a:rPr lang="en-US" sz="1100" b="0" spc="-25" dirty="0" err="1">
                          <a:solidFill>
                            <a:schemeClr val="tx1"/>
                          </a:solidFill>
                          <a:effectLst/>
                        </a:rPr>
                        <a:t>v</a:t>
                      </a:r>
                      <a:r>
                        <a:rPr lang="en-US" sz="1100" b="0" spc="5" dirty="0" err="1">
                          <a:solidFill>
                            <a:schemeClr val="tx1"/>
                          </a:solidFill>
                          <a:effectLst/>
                        </a:rPr>
                        <a:t>a</a:t>
                      </a:r>
                      <a:r>
                        <a:rPr lang="en-US" sz="1100" b="0" spc="-15" dirty="0" err="1">
                          <a:solidFill>
                            <a:schemeClr val="tx1"/>
                          </a:solidFill>
                          <a:effectLst/>
                        </a:rPr>
                        <a:t>l</a:t>
                      </a:r>
                      <a:r>
                        <a:rPr lang="en-US" sz="1100" b="0" dirty="0">
                          <a:solidFill>
                            <a:schemeClr val="tx1"/>
                          </a:solidFill>
                          <a:effectLst/>
                        </a:rPr>
                        <a:t>.</a:t>
                      </a:r>
                      <a:r>
                        <a:rPr lang="en-US" sz="1100" b="0" spc="50" dirty="0">
                          <a:solidFill>
                            <a:schemeClr val="tx1"/>
                          </a:solidFill>
                          <a:effectLst/>
                        </a:rPr>
                        <a:t> </a:t>
                      </a:r>
                      <a:r>
                        <a:rPr lang="en-US" sz="1100" b="0" spc="-30" dirty="0">
                          <a:solidFill>
                            <a:schemeClr val="tx1"/>
                          </a:solidFill>
                          <a:effectLst/>
                        </a:rPr>
                        <a:t>A</a:t>
                      </a:r>
                      <a:r>
                        <a:rPr lang="en-US" sz="1100" b="0" dirty="0">
                          <a:solidFill>
                            <a:schemeClr val="tx1"/>
                          </a:solidFill>
                          <a:effectLst/>
                        </a:rPr>
                        <a:t>z </a:t>
                      </a:r>
                      <a:r>
                        <a:rPr lang="en-US" sz="1100" b="0" spc="5" dirty="0" err="1">
                          <a:solidFill>
                            <a:schemeClr val="tx1"/>
                          </a:solidFill>
                          <a:effectLst/>
                        </a:rPr>
                        <a:t>al</a:t>
                      </a:r>
                      <a:r>
                        <a:rPr lang="en-US" sz="1100" b="0" spc="-25" dirty="0" err="1">
                          <a:solidFill>
                            <a:schemeClr val="tx1"/>
                          </a:solidFill>
                          <a:effectLst/>
                        </a:rPr>
                        <a:t>k</a:t>
                      </a:r>
                      <a:r>
                        <a:rPr lang="en-US" sz="1100" b="0" spc="5" dirty="0" err="1">
                          <a:solidFill>
                            <a:schemeClr val="tx1"/>
                          </a:solidFill>
                          <a:effectLst/>
                        </a:rPr>
                        <a:t>a</a:t>
                      </a:r>
                      <a:r>
                        <a:rPr lang="en-US" sz="1100" b="0" spc="-15" dirty="0" err="1">
                          <a:solidFill>
                            <a:schemeClr val="tx1"/>
                          </a:solidFill>
                          <a:effectLst/>
                        </a:rPr>
                        <a:t>l</a:t>
                      </a:r>
                      <a:r>
                        <a:rPr lang="en-US" sz="1100" b="0" spc="5" dirty="0" err="1">
                          <a:solidFill>
                            <a:schemeClr val="tx1"/>
                          </a:solidFill>
                          <a:effectLst/>
                        </a:rPr>
                        <a:t>m</a:t>
                      </a:r>
                      <a:r>
                        <a:rPr lang="en-US" sz="1100" b="0" spc="-15" dirty="0" err="1">
                          <a:solidFill>
                            <a:schemeClr val="tx1"/>
                          </a:solidFill>
                          <a:effectLst/>
                        </a:rPr>
                        <a:t>a</a:t>
                      </a:r>
                      <a:r>
                        <a:rPr lang="en-US" sz="1100" b="0" spc="5" dirty="0" err="1">
                          <a:solidFill>
                            <a:schemeClr val="tx1"/>
                          </a:solidFill>
                          <a:effectLst/>
                        </a:rPr>
                        <a:t>z</a:t>
                      </a:r>
                      <a:r>
                        <a:rPr lang="en-US" sz="1100" b="0" dirty="0" err="1">
                          <a:solidFill>
                            <a:schemeClr val="tx1"/>
                          </a:solidFill>
                          <a:effectLst/>
                        </a:rPr>
                        <a:t>o</a:t>
                      </a:r>
                      <a:r>
                        <a:rPr lang="en-US" sz="1100" b="0" spc="-15" dirty="0" err="1">
                          <a:solidFill>
                            <a:schemeClr val="tx1"/>
                          </a:solidFill>
                          <a:effectLst/>
                        </a:rPr>
                        <a:t>t</a:t>
                      </a:r>
                      <a:r>
                        <a:rPr lang="en-US" sz="1100" b="0" dirty="0" err="1">
                          <a:solidFill>
                            <a:schemeClr val="tx1"/>
                          </a:solidFill>
                          <a:effectLst/>
                        </a:rPr>
                        <a:t>t</a:t>
                      </a:r>
                      <a:r>
                        <a:rPr lang="en-US" sz="1100" b="0" spc="20" dirty="0">
                          <a:solidFill>
                            <a:schemeClr val="tx1"/>
                          </a:solidFill>
                          <a:effectLst/>
                        </a:rPr>
                        <a:t> </a:t>
                      </a:r>
                      <a:r>
                        <a:rPr lang="en-US" sz="1100" b="0" spc="5" dirty="0" err="1">
                          <a:solidFill>
                            <a:schemeClr val="tx1"/>
                          </a:solidFill>
                          <a:effectLst/>
                        </a:rPr>
                        <a:t>ta</a:t>
                      </a:r>
                      <a:r>
                        <a:rPr lang="en-US" sz="1100" b="0" spc="-25" dirty="0" err="1">
                          <a:solidFill>
                            <a:schemeClr val="tx1"/>
                          </a:solidFill>
                          <a:effectLst/>
                        </a:rPr>
                        <a:t>k</a:t>
                      </a:r>
                      <a:r>
                        <a:rPr lang="en-US" sz="1100" b="0" spc="5" dirty="0" err="1">
                          <a:solidFill>
                            <a:schemeClr val="tx1"/>
                          </a:solidFill>
                          <a:effectLst/>
                        </a:rPr>
                        <a:t>a</a:t>
                      </a:r>
                      <a:r>
                        <a:rPr lang="en-US" sz="1100" b="0" spc="-25" dirty="0" err="1">
                          <a:solidFill>
                            <a:schemeClr val="tx1"/>
                          </a:solidFill>
                          <a:effectLst/>
                        </a:rPr>
                        <a:t>r</a:t>
                      </a:r>
                      <a:r>
                        <a:rPr lang="en-US" sz="1100" b="0" spc="5" dirty="0" err="1">
                          <a:solidFill>
                            <a:schemeClr val="tx1"/>
                          </a:solidFill>
                          <a:effectLst/>
                        </a:rPr>
                        <a:t>má</a:t>
                      </a:r>
                      <a:r>
                        <a:rPr lang="en-US" sz="1100" b="0" dirty="0" err="1">
                          <a:solidFill>
                            <a:schemeClr val="tx1"/>
                          </a:solidFill>
                          <a:effectLst/>
                        </a:rPr>
                        <a:t>n</a:t>
                      </a:r>
                      <a:r>
                        <a:rPr lang="en-US" sz="1100" b="0" spc="-25" dirty="0" err="1">
                          <a:solidFill>
                            <a:schemeClr val="tx1"/>
                          </a:solidFill>
                          <a:effectLst/>
                        </a:rPr>
                        <a:t>y</a:t>
                      </a:r>
                      <a:r>
                        <a:rPr lang="en-US" sz="1100" b="0" dirty="0" err="1">
                          <a:solidFill>
                            <a:schemeClr val="tx1"/>
                          </a:solidFill>
                          <a:effectLst/>
                        </a:rPr>
                        <a:t>o</a:t>
                      </a:r>
                      <a:r>
                        <a:rPr lang="en-US" sz="1100" b="0" spc="-15" dirty="0" err="1">
                          <a:solidFill>
                            <a:schemeClr val="tx1"/>
                          </a:solidFill>
                          <a:effectLst/>
                        </a:rPr>
                        <a:t>z</a:t>
                      </a:r>
                      <a:r>
                        <a:rPr lang="en-US" sz="1100" b="0" spc="5" dirty="0" err="1">
                          <a:solidFill>
                            <a:schemeClr val="tx1"/>
                          </a:solidFill>
                          <a:effectLst/>
                        </a:rPr>
                        <a:t>á</a:t>
                      </a:r>
                      <a:r>
                        <a:rPr lang="en-US" sz="1100" b="0" spc="-10" dirty="0" err="1">
                          <a:solidFill>
                            <a:schemeClr val="tx1"/>
                          </a:solidFill>
                          <a:effectLst/>
                        </a:rPr>
                        <a:t>s</a:t>
                      </a:r>
                      <a:r>
                        <a:rPr lang="en-US" sz="1100" b="0" dirty="0" err="1">
                          <a:solidFill>
                            <a:schemeClr val="tx1"/>
                          </a:solidFill>
                          <a:effectLst/>
                        </a:rPr>
                        <a:t>i</a:t>
                      </a:r>
                      <a:r>
                        <a:rPr lang="en-US" sz="1100" b="0" spc="20" dirty="0">
                          <a:solidFill>
                            <a:schemeClr val="tx1"/>
                          </a:solidFill>
                          <a:effectLst/>
                        </a:rPr>
                        <a:t> </a:t>
                      </a:r>
                      <a:r>
                        <a:rPr lang="en-US" sz="1100" b="0" spc="5" dirty="0" err="1">
                          <a:solidFill>
                            <a:schemeClr val="tx1"/>
                          </a:solidFill>
                          <a:effectLst/>
                        </a:rPr>
                        <a:t>t</a:t>
                      </a:r>
                      <a:r>
                        <a:rPr lang="en-US" sz="1100" b="0" spc="-15" dirty="0" err="1">
                          <a:solidFill>
                            <a:schemeClr val="tx1"/>
                          </a:solidFill>
                          <a:effectLst/>
                        </a:rPr>
                        <a:t>e</a:t>
                      </a:r>
                      <a:r>
                        <a:rPr lang="en-US" sz="1100" b="0" spc="5" dirty="0" err="1">
                          <a:solidFill>
                            <a:schemeClr val="tx1"/>
                          </a:solidFill>
                          <a:effectLst/>
                        </a:rPr>
                        <a:t>c</a:t>
                      </a:r>
                      <a:r>
                        <a:rPr lang="en-US" sz="1100" b="0" dirty="0" err="1">
                          <a:solidFill>
                            <a:schemeClr val="tx1"/>
                          </a:solidFill>
                          <a:effectLst/>
                        </a:rPr>
                        <a:t>hn</a:t>
                      </a:r>
                      <a:r>
                        <a:rPr lang="en-US" sz="1100" b="0" spc="-25" dirty="0" err="1">
                          <a:solidFill>
                            <a:schemeClr val="tx1"/>
                          </a:solidFill>
                          <a:effectLst/>
                        </a:rPr>
                        <a:t>o</a:t>
                      </a:r>
                      <a:r>
                        <a:rPr lang="en-US" sz="1100" b="0" spc="5" dirty="0" err="1">
                          <a:solidFill>
                            <a:schemeClr val="tx1"/>
                          </a:solidFill>
                          <a:effectLst/>
                        </a:rPr>
                        <a:t>l</a:t>
                      </a:r>
                      <a:r>
                        <a:rPr lang="en-US" sz="1100" b="0" dirty="0" err="1">
                          <a:solidFill>
                            <a:schemeClr val="tx1"/>
                          </a:solidFill>
                          <a:effectLst/>
                        </a:rPr>
                        <a:t>ó</a:t>
                      </a:r>
                      <a:r>
                        <a:rPr lang="en-US" sz="1100" b="0" spc="-25" dirty="0" err="1">
                          <a:solidFill>
                            <a:schemeClr val="tx1"/>
                          </a:solidFill>
                          <a:effectLst/>
                        </a:rPr>
                        <a:t>g</a:t>
                      </a:r>
                      <a:r>
                        <a:rPr lang="en-US" sz="1100" b="0" spc="5" dirty="0" err="1">
                          <a:solidFill>
                            <a:schemeClr val="tx1"/>
                          </a:solidFill>
                          <a:effectLst/>
                        </a:rPr>
                        <a:t>i</a:t>
                      </a:r>
                      <a:r>
                        <a:rPr lang="en-US" sz="1100" b="0" dirty="0" err="1">
                          <a:solidFill>
                            <a:schemeClr val="tx1"/>
                          </a:solidFill>
                          <a:effectLst/>
                        </a:rPr>
                        <a:t>a</a:t>
                      </a:r>
                      <a:r>
                        <a:rPr lang="en-US" sz="1100" b="0" dirty="0">
                          <a:solidFill>
                            <a:schemeClr val="tx1"/>
                          </a:solidFill>
                          <a:effectLst/>
                        </a:rPr>
                        <a:t> </a:t>
                      </a:r>
                      <a:r>
                        <a:rPr lang="en-US" sz="1100" b="0" spc="5" dirty="0" err="1">
                          <a:solidFill>
                            <a:schemeClr val="tx1"/>
                          </a:solidFill>
                          <a:effectLst/>
                        </a:rPr>
                        <a:t>me</a:t>
                      </a:r>
                      <a:r>
                        <a:rPr lang="en-US" sz="1100" b="0" spc="-25" dirty="0" err="1">
                          <a:solidFill>
                            <a:schemeClr val="tx1"/>
                          </a:solidFill>
                          <a:effectLst/>
                        </a:rPr>
                        <a:t>g</a:t>
                      </a:r>
                      <a:r>
                        <a:rPr lang="en-US" sz="1100" b="0" spc="5" dirty="0" err="1">
                          <a:solidFill>
                            <a:schemeClr val="tx1"/>
                          </a:solidFill>
                          <a:effectLst/>
                        </a:rPr>
                        <a:t>a</a:t>
                      </a:r>
                      <a:r>
                        <a:rPr lang="en-US" sz="1100" b="0" dirty="0" err="1">
                          <a:solidFill>
                            <a:schemeClr val="tx1"/>
                          </a:solidFill>
                          <a:effectLst/>
                        </a:rPr>
                        <a:t>k</a:t>
                      </a:r>
                      <a:r>
                        <a:rPr lang="en-US" sz="1100" b="0" spc="-15" dirty="0" err="1">
                          <a:solidFill>
                            <a:schemeClr val="tx1"/>
                          </a:solidFill>
                          <a:effectLst/>
                        </a:rPr>
                        <a:t>a</a:t>
                      </a:r>
                      <a:r>
                        <a:rPr lang="en-US" sz="1100" b="0" dirty="0" err="1">
                          <a:solidFill>
                            <a:schemeClr val="tx1"/>
                          </a:solidFill>
                          <a:effectLst/>
                        </a:rPr>
                        <a:t>d</a:t>
                      </a:r>
                      <a:r>
                        <a:rPr lang="en-US" sz="1100" b="0" spc="-15" dirty="0" err="1">
                          <a:solidFill>
                            <a:schemeClr val="tx1"/>
                          </a:solidFill>
                          <a:effectLst/>
                        </a:rPr>
                        <a:t>á</a:t>
                      </a:r>
                      <a:r>
                        <a:rPr lang="en-US" sz="1100" b="0" spc="5" dirty="0" err="1">
                          <a:solidFill>
                            <a:schemeClr val="tx1"/>
                          </a:solidFill>
                          <a:effectLst/>
                        </a:rPr>
                        <a:t>l</a:t>
                      </a:r>
                      <a:r>
                        <a:rPr lang="en-US" sz="1100" b="0" dirty="0" err="1">
                          <a:solidFill>
                            <a:schemeClr val="tx1"/>
                          </a:solidFill>
                          <a:effectLst/>
                        </a:rPr>
                        <a:t>yo</a:t>
                      </a:r>
                      <a:r>
                        <a:rPr lang="en-US" sz="1100" b="0" spc="-15" dirty="0" err="1">
                          <a:solidFill>
                            <a:schemeClr val="tx1"/>
                          </a:solidFill>
                          <a:effectLst/>
                        </a:rPr>
                        <a:t>z</a:t>
                      </a:r>
                      <a:r>
                        <a:rPr lang="en-US" sz="1100" b="0" spc="5" dirty="0" err="1">
                          <a:solidFill>
                            <a:schemeClr val="tx1"/>
                          </a:solidFill>
                          <a:effectLst/>
                        </a:rPr>
                        <a:t>z</a:t>
                      </a:r>
                      <a:r>
                        <a:rPr lang="en-US" sz="1100" b="0" dirty="0" err="1">
                          <a:solidFill>
                            <a:schemeClr val="tx1"/>
                          </a:solidFill>
                          <a:effectLst/>
                        </a:rPr>
                        <a:t>a</a:t>
                      </a:r>
                      <a:r>
                        <a:rPr lang="en-US" sz="1100" b="0" spc="-5" dirty="0">
                          <a:solidFill>
                            <a:schemeClr val="tx1"/>
                          </a:solidFill>
                          <a:effectLst/>
                        </a:rPr>
                        <a:t> </a:t>
                      </a:r>
                      <a:r>
                        <a:rPr lang="en-US" sz="1100" b="0" dirty="0">
                          <a:solidFill>
                            <a:schemeClr val="tx1"/>
                          </a:solidFill>
                          <a:effectLst/>
                        </a:rPr>
                        <a:t>a </a:t>
                      </a:r>
                      <a:r>
                        <a:rPr lang="en-US" sz="1100" b="0" spc="5" dirty="0" err="1">
                          <a:solidFill>
                            <a:schemeClr val="tx1"/>
                          </a:solidFill>
                          <a:effectLst/>
                        </a:rPr>
                        <a:t>ta</a:t>
                      </a:r>
                      <a:r>
                        <a:rPr lang="en-US" sz="1100" b="0" spc="-25" dirty="0" err="1">
                          <a:solidFill>
                            <a:schemeClr val="tx1"/>
                          </a:solidFill>
                          <a:effectLst/>
                        </a:rPr>
                        <a:t>k</a:t>
                      </a:r>
                      <a:r>
                        <a:rPr lang="en-US" sz="1100" b="0" spc="5" dirty="0" err="1">
                          <a:solidFill>
                            <a:schemeClr val="tx1"/>
                          </a:solidFill>
                          <a:effectLst/>
                        </a:rPr>
                        <a:t>a</a:t>
                      </a:r>
                      <a:r>
                        <a:rPr lang="en-US" sz="1100" b="0" dirty="0" err="1">
                          <a:solidFill>
                            <a:schemeClr val="tx1"/>
                          </a:solidFill>
                          <a:effectLst/>
                        </a:rPr>
                        <a:t>r</a:t>
                      </a:r>
                      <a:r>
                        <a:rPr lang="en-US" sz="1100" b="0" spc="-15" dirty="0" err="1">
                          <a:solidFill>
                            <a:schemeClr val="tx1"/>
                          </a:solidFill>
                          <a:effectLst/>
                        </a:rPr>
                        <a:t>m</a:t>
                      </a:r>
                      <a:r>
                        <a:rPr lang="en-US" sz="1100" b="0" spc="5" dirty="0" err="1">
                          <a:solidFill>
                            <a:schemeClr val="tx1"/>
                          </a:solidFill>
                          <a:effectLst/>
                        </a:rPr>
                        <a:t>á</a:t>
                      </a:r>
                      <a:r>
                        <a:rPr lang="en-US" sz="1100" b="0" dirty="0" err="1">
                          <a:solidFill>
                            <a:schemeClr val="tx1"/>
                          </a:solidFill>
                          <a:effectLst/>
                        </a:rPr>
                        <a:t>ny</a:t>
                      </a:r>
                      <a:r>
                        <a:rPr lang="en-US" sz="1100" b="0" spc="5" dirty="0">
                          <a:solidFill>
                            <a:schemeClr val="tx1"/>
                          </a:solidFill>
                          <a:effectLst/>
                        </a:rPr>
                        <a:t> </a:t>
                      </a:r>
                      <a:r>
                        <a:rPr lang="en-US" sz="1100" b="0" spc="5" dirty="0" err="1">
                          <a:solidFill>
                            <a:schemeClr val="tx1"/>
                          </a:solidFill>
                          <a:effectLst/>
                        </a:rPr>
                        <a:t>é</a:t>
                      </a:r>
                      <a:r>
                        <a:rPr lang="en-US" sz="1100" b="0" dirty="0" err="1">
                          <a:solidFill>
                            <a:schemeClr val="tx1"/>
                          </a:solidFill>
                          <a:effectLst/>
                        </a:rPr>
                        <a:t>s</a:t>
                      </a:r>
                      <a:r>
                        <a:rPr lang="en-US" sz="1100" b="0" spc="-15" dirty="0">
                          <a:solidFill>
                            <a:schemeClr val="tx1"/>
                          </a:solidFill>
                          <a:effectLst/>
                        </a:rPr>
                        <a:t> </a:t>
                      </a:r>
                      <a:r>
                        <a:rPr lang="en-US" sz="1100" b="0" dirty="0">
                          <a:solidFill>
                            <a:schemeClr val="tx1"/>
                          </a:solidFill>
                          <a:effectLst/>
                        </a:rPr>
                        <a:t>a</a:t>
                      </a:r>
                      <a:r>
                        <a:rPr lang="en-US" sz="1100" b="0" spc="5" dirty="0">
                          <a:solidFill>
                            <a:schemeClr val="tx1"/>
                          </a:solidFill>
                          <a:effectLst/>
                        </a:rPr>
                        <a:t> </a:t>
                      </a:r>
                      <a:r>
                        <a:rPr lang="en-US" sz="1100" b="0" dirty="0" err="1">
                          <a:solidFill>
                            <a:schemeClr val="tx1"/>
                          </a:solidFill>
                          <a:effectLst/>
                        </a:rPr>
                        <a:t>v</a:t>
                      </a:r>
                      <a:r>
                        <a:rPr lang="en-US" sz="1100" b="0" spc="-15" dirty="0" err="1">
                          <a:solidFill>
                            <a:schemeClr val="tx1"/>
                          </a:solidFill>
                          <a:effectLst/>
                        </a:rPr>
                        <a:t>í</a:t>
                      </a:r>
                      <a:r>
                        <a:rPr lang="en-US" sz="1100" b="0" dirty="0" err="1">
                          <a:solidFill>
                            <a:schemeClr val="tx1"/>
                          </a:solidFill>
                          <a:effectLst/>
                        </a:rPr>
                        <a:t>z</a:t>
                      </a:r>
                      <a:r>
                        <a:rPr lang="en-US" sz="1100" b="0" dirty="0">
                          <a:solidFill>
                            <a:schemeClr val="tx1"/>
                          </a:solidFill>
                          <a:effectLst/>
                        </a:rPr>
                        <a:t> </a:t>
                      </a:r>
                      <a:r>
                        <a:rPr lang="en-US" sz="1100" b="0" spc="-10" dirty="0" err="1">
                          <a:solidFill>
                            <a:schemeClr val="tx1"/>
                          </a:solidFill>
                          <a:effectLst/>
                        </a:rPr>
                        <a:t>s</a:t>
                      </a:r>
                      <a:r>
                        <a:rPr lang="en-US" sz="1100" b="0" spc="5" dirty="0" err="1">
                          <a:solidFill>
                            <a:schemeClr val="tx1"/>
                          </a:solidFill>
                          <a:effectLst/>
                        </a:rPr>
                        <a:t>zé</a:t>
                      </a:r>
                      <a:r>
                        <a:rPr lang="en-US" sz="1100" b="0" spc="10" dirty="0" err="1">
                          <a:solidFill>
                            <a:schemeClr val="tx1"/>
                          </a:solidFill>
                          <a:effectLst/>
                        </a:rPr>
                        <a:t>t</a:t>
                      </a:r>
                      <a:r>
                        <a:rPr lang="en-US" sz="1100" b="0" spc="-30" dirty="0" err="1">
                          <a:solidFill>
                            <a:schemeClr val="tx1"/>
                          </a:solidFill>
                          <a:effectLst/>
                        </a:rPr>
                        <a:t>s</a:t>
                      </a:r>
                      <a:r>
                        <a:rPr lang="en-US" sz="1100" b="0" spc="5" dirty="0" err="1">
                          <a:solidFill>
                            <a:schemeClr val="tx1"/>
                          </a:solidFill>
                          <a:effectLst/>
                        </a:rPr>
                        <a:t>z</a:t>
                      </a:r>
                      <a:r>
                        <a:rPr lang="en-US" sz="1100" b="0" dirty="0" err="1">
                          <a:solidFill>
                            <a:schemeClr val="tx1"/>
                          </a:solidFill>
                          <a:effectLst/>
                        </a:rPr>
                        <a:t>óró</a:t>
                      </a:r>
                      <a:r>
                        <a:rPr lang="en-US" sz="1100" b="0" spc="-25" dirty="0" err="1">
                          <a:solidFill>
                            <a:schemeClr val="tx1"/>
                          </a:solidFill>
                          <a:effectLst/>
                        </a:rPr>
                        <a:t>d</a:t>
                      </a:r>
                      <a:r>
                        <a:rPr lang="en-US" sz="1100" b="0" spc="5" dirty="0" err="1">
                          <a:solidFill>
                            <a:schemeClr val="tx1"/>
                          </a:solidFill>
                          <a:effectLst/>
                        </a:rPr>
                        <a:t>á</a:t>
                      </a:r>
                      <a:r>
                        <a:rPr lang="en-US" sz="1100" b="0" spc="-10" dirty="0" err="1">
                          <a:solidFill>
                            <a:schemeClr val="tx1"/>
                          </a:solidFill>
                          <a:effectLst/>
                        </a:rPr>
                        <a:t>s</a:t>
                      </a:r>
                      <a:r>
                        <a:rPr lang="en-US" sz="1100" b="0" spc="5" dirty="0" err="1">
                          <a:solidFill>
                            <a:schemeClr val="tx1"/>
                          </a:solidFill>
                          <a:effectLst/>
                        </a:rPr>
                        <a:t>á</a:t>
                      </a:r>
                      <a:r>
                        <a:rPr lang="en-US" sz="1100" b="0" spc="-15" dirty="0" err="1">
                          <a:solidFill>
                            <a:schemeClr val="tx1"/>
                          </a:solidFill>
                          <a:effectLst/>
                        </a:rPr>
                        <a:t>t</a:t>
                      </a:r>
                      <a:r>
                        <a:rPr lang="en-US" sz="1100" b="0" dirty="0">
                          <a:solidFill>
                            <a:schemeClr val="tx1"/>
                          </a:solidFill>
                          <a:effectLst/>
                        </a:rPr>
                        <a:t>,</a:t>
                      </a:r>
                      <a:r>
                        <a:rPr lang="en-US" sz="1100" b="0" spc="30" dirty="0">
                          <a:solidFill>
                            <a:schemeClr val="tx1"/>
                          </a:solidFill>
                          <a:effectLst/>
                        </a:rPr>
                        <a:t> </a:t>
                      </a:r>
                      <a:r>
                        <a:rPr lang="en-US" sz="1100" b="0" spc="5" dirty="0" err="1">
                          <a:solidFill>
                            <a:schemeClr val="tx1"/>
                          </a:solidFill>
                          <a:effectLst/>
                        </a:rPr>
                        <a:t>c</a:t>
                      </a:r>
                      <a:r>
                        <a:rPr lang="en-US" sz="1100" b="0" spc="-10" dirty="0" err="1">
                          <a:solidFill>
                            <a:schemeClr val="tx1"/>
                          </a:solidFill>
                          <a:effectLst/>
                        </a:rPr>
                        <a:t>s</a:t>
                      </a:r>
                      <a:r>
                        <a:rPr lang="en-US" sz="1100" b="0" dirty="0" err="1">
                          <a:solidFill>
                            <a:schemeClr val="tx1"/>
                          </a:solidFill>
                          <a:effectLst/>
                        </a:rPr>
                        <a:t>öp</a:t>
                      </a:r>
                      <a:r>
                        <a:rPr lang="en-US" sz="1100" b="0" spc="-25" dirty="0" err="1">
                          <a:solidFill>
                            <a:schemeClr val="tx1"/>
                          </a:solidFill>
                          <a:effectLst/>
                        </a:rPr>
                        <a:t>ö</a:t>
                      </a:r>
                      <a:r>
                        <a:rPr lang="en-US" sz="1100" b="0" dirty="0" err="1">
                          <a:solidFill>
                            <a:schemeClr val="tx1"/>
                          </a:solidFill>
                          <a:effectLst/>
                        </a:rPr>
                        <a:t>g</a:t>
                      </a:r>
                      <a:r>
                        <a:rPr lang="en-US" sz="1100" b="0" spc="5" dirty="0" err="1">
                          <a:solidFill>
                            <a:schemeClr val="tx1"/>
                          </a:solidFill>
                          <a:effectLst/>
                        </a:rPr>
                        <a:t>é</a:t>
                      </a:r>
                      <a:r>
                        <a:rPr lang="en-US" sz="1100" b="0" spc="-10" dirty="0" err="1">
                          <a:solidFill>
                            <a:schemeClr val="tx1"/>
                          </a:solidFill>
                          <a:effectLst/>
                        </a:rPr>
                        <a:t>s</a:t>
                      </a:r>
                      <a:r>
                        <a:rPr lang="en-US" sz="1100" b="0" spc="-15" dirty="0" err="1">
                          <a:solidFill>
                            <a:schemeClr val="tx1"/>
                          </a:solidFill>
                          <a:effectLst/>
                        </a:rPr>
                        <a:t>é</a:t>
                      </a:r>
                      <a:r>
                        <a:rPr lang="en-US" sz="1100" b="0" spc="5" dirty="0" err="1">
                          <a:solidFill>
                            <a:schemeClr val="tx1"/>
                          </a:solidFill>
                          <a:effectLst/>
                        </a:rPr>
                        <a:t>t</a:t>
                      </a:r>
                      <a:r>
                        <a:rPr lang="en-US" sz="1100" b="0" dirty="0">
                          <a:solidFill>
                            <a:schemeClr val="tx1"/>
                          </a:solidFill>
                          <a:effectLst/>
                        </a:rPr>
                        <a:t>,</a:t>
                      </a:r>
                      <a:r>
                        <a:rPr lang="en-US" sz="1100" b="0" spc="10" dirty="0">
                          <a:solidFill>
                            <a:schemeClr val="tx1"/>
                          </a:solidFill>
                          <a:effectLst/>
                        </a:rPr>
                        <a:t> </a:t>
                      </a:r>
                      <a:r>
                        <a:rPr lang="en-US" sz="1100" b="0" spc="-15" dirty="0" err="1">
                          <a:solidFill>
                            <a:schemeClr val="tx1"/>
                          </a:solidFill>
                          <a:effectLst/>
                        </a:rPr>
                        <a:t>e</a:t>
                      </a:r>
                      <a:r>
                        <a:rPr lang="en-US" sz="1100" b="0" spc="5" dirty="0" err="1">
                          <a:solidFill>
                            <a:schemeClr val="tx1"/>
                          </a:solidFill>
                          <a:effectLst/>
                        </a:rPr>
                        <a:t>l</a:t>
                      </a:r>
                      <a:r>
                        <a:rPr lang="en-US" sz="1100" b="0" dirty="0" err="1">
                          <a:solidFill>
                            <a:schemeClr val="tx1"/>
                          </a:solidFill>
                          <a:effectLst/>
                        </a:rPr>
                        <a:t>f</a:t>
                      </a:r>
                      <a:r>
                        <a:rPr lang="en-US" sz="1100" b="0" spc="-25" dirty="0" err="1">
                          <a:solidFill>
                            <a:schemeClr val="tx1"/>
                          </a:solidFill>
                          <a:effectLst/>
                        </a:rPr>
                        <a:t>o</a:t>
                      </a:r>
                      <a:r>
                        <a:rPr lang="en-US" sz="1100" b="0" spc="5" dirty="0" err="1">
                          <a:solidFill>
                            <a:schemeClr val="tx1"/>
                          </a:solidFill>
                          <a:effectLst/>
                        </a:rPr>
                        <a:t>l</a:t>
                      </a:r>
                      <a:r>
                        <a:rPr lang="en-US" sz="1100" b="0" dirty="0" err="1">
                          <a:solidFill>
                            <a:schemeClr val="tx1"/>
                          </a:solidFill>
                          <a:effectLst/>
                        </a:rPr>
                        <a:t>y</a:t>
                      </a:r>
                      <a:r>
                        <a:rPr lang="en-US" sz="1100" b="0" spc="5" dirty="0" err="1">
                          <a:solidFill>
                            <a:schemeClr val="tx1"/>
                          </a:solidFill>
                          <a:effectLst/>
                        </a:rPr>
                        <a:t>á</a:t>
                      </a:r>
                      <a:r>
                        <a:rPr lang="en-US" sz="1100" b="0" spc="-30" dirty="0" err="1">
                          <a:solidFill>
                            <a:schemeClr val="tx1"/>
                          </a:solidFill>
                          <a:effectLst/>
                        </a:rPr>
                        <a:t>s</a:t>
                      </a:r>
                      <a:r>
                        <a:rPr lang="en-US" sz="1100" b="0" spc="5" dirty="0" err="1">
                          <a:solidFill>
                            <a:schemeClr val="tx1"/>
                          </a:solidFill>
                          <a:effectLst/>
                        </a:rPr>
                        <a:t>á</a:t>
                      </a:r>
                      <a:r>
                        <a:rPr lang="en-US" sz="1100" b="0" spc="-15" dirty="0" err="1">
                          <a:solidFill>
                            <a:schemeClr val="tx1"/>
                          </a:solidFill>
                          <a:effectLst/>
                        </a:rPr>
                        <a:t>t</a:t>
                      </a:r>
                      <a:r>
                        <a:rPr lang="en-US" sz="1100" b="0" dirty="0">
                          <a:solidFill>
                            <a:schemeClr val="tx1"/>
                          </a:solidFill>
                          <a:effectLst/>
                        </a:rPr>
                        <a:t>,</a:t>
                      </a:r>
                      <a:r>
                        <a:rPr lang="en-US" sz="1100" b="0" spc="15" dirty="0">
                          <a:solidFill>
                            <a:schemeClr val="tx1"/>
                          </a:solidFill>
                          <a:effectLst/>
                        </a:rPr>
                        <a:t> </a:t>
                      </a:r>
                      <a:r>
                        <a:rPr lang="en-US" sz="1100" b="0" spc="5" dirty="0" err="1">
                          <a:solidFill>
                            <a:schemeClr val="tx1"/>
                          </a:solidFill>
                          <a:effectLst/>
                        </a:rPr>
                        <a:t>e</a:t>
                      </a:r>
                      <a:r>
                        <a:rPr lang="en-US" sz="1100" b="0" spc="-15" dirty="0" err="1">
                          <a:solidFill>
                            <a:schemeClr val="tx1"/>
                          </a:solidFill>
                          <a:effectLst/>
                        </a:rPr>
                        <a:t>z</a:t>
                      </a:r>
                      <a:r>
                        <a:rPr lang="en-US" sz="1100" b="0" spc="5" dirty="0" err="1">
                          <a:solidFill>
                            <a:schemeClr val="tx1"/>
                          </a:solidFill>
                          <a:effectLst/>
                        </a:rPr>
                        <a:t>á</a:t>
                      </a:r>
                      <a:r>
                        <a:rPr lang="en-US" sz="1100" b="0" spc="-15" dirty="0" err="1">
                          <a:solidFill>
                            <a:schemeClr val="tx1"/>
                          </a:solidFill>
                          <a:effectLst/>
                        </a:rPr>
                        <a:t>l</a:t>
                      </a:r>
                      <a:r>
                        <a:rPr lang="en-US" sz="1100" b="0" spc="5" dirty="0" err="1">
                          <a:solidFill>
                            <a:schemeClr val="tx1"/>
                          </a:solidFill>
                          <a:effectLst/>
                        </a:rPr>
                        <a:t>ta</a:t>
                      </a:r>
                      <a:r>
                        <a:rPr lang="en-US" sz="1100" b="0" dirty="0" err="1">
                          <a:solidFill>
                            <a:schemeClr val="tx1"/>
                          </a:solidFill>
                          <a:effectLst/>
                        </a:rPr>
                        <a:t>l</a:t>
                      </a:r>
                      <a:r>
                        <a:rPr lang="en-US" sz="1100" b="0" dirty="0">
                          <a:solidFill>
                            <a:schemeClr val="tx1"/>
                          </a:solidFill>
                          <a:effectLst/>
                        </a:rPr>
                        <a:t> </a:t>
                      </a:r>
                      <a:r>
                        <a:rPr lang="en-US" sz="1100" b="0" spc="5" dirty="0" err="1">
                          <a:solidFill>
                            <a:schemeClr val="tx1"/>
                          </a:solidFill>
                          <a:effectLst/>
                        </a:rPr>
                        <a:t>a</a:t>
                      </a:r>
                      <a:r>
                        <a:rPr lang="en-US" sz="1100" b="0" dirty="0" err="1">
                          <a:solidFill>
                            <a:schemeClr val="tx1"/>
                          </a:solidFill>
                          <a:effectLst/>
                        </a:rPr>
                        <a:t>z</a:t>
                      </a:r>
                      <a:r>
                        <a:rPr lang="en-US" sz="1100" b="0" dirty="0">
                          <a:solidFill>
                            <a:schemeClr val="tx1"/>
                          </a:solidFill>
                          <a:effectLst/>
                        </a:rPr>
                        <a:t> </a:t>
                      </a:r>
                      <a:r>
                        <a:rPr lang="en-US" sz="1100" b="0" spc="5" dirty="0" err="1">
                          <a:solidFill>
                            <a:schemeClr val="tx1"/>
                          </a:solidFill>
                          <a:effectLst/>
                        </a:rPr>
                        <a:t>al</a:t>
                      </a:r>
                      <a:r>
                        <a:rPr lang="en-US" sz="1100" b="0" spc="-25" dirty="0" err="1">
                          <a:solidFill>
                            <a:schemeClr val="tx1"/>
                          </a:solidFill>
                          <a:effectLst/>
                        </a:rPr>
                        <a:t>o</a:t>
                      </a:r>
                      <a:r>
                        <a:rPr lang="en-US" sz="1100" b="0" dirty="0" err="1">
                          <a:solidFill>
                            <a:schemeClr val="tx1"/>
                          </a:solidFill>
                          <a:effectLst/>
                        </a:rPr>
                        <a:t>m</a:t>
                      </a:r>
                      <a:r>
                        <a:rPr lang="en-US" sz="1100" b="0" dirty="0">
                          <a:solidFill>
                            <a:schemeClr val="tx1"/>
                          </a:solidFill>
                          <a:effectLst/>
                        </a:rPr>
                        <a:t> </a:t>
                      </a:r>
                      <a:r>
                        <a:rPr lang="en-US" sz="1100" b="0" spc="5" dirty="0">
                          <a:solidFill>
                            <a:schemeClr val="tx1"/>
                          </a:solidFill>
                          <a:effectLst/>
                        </a:rPr>
                        <a:t>i</a:t>
                      </a:r>
                      <a:r>
                        <a:rPr lang="en-US" sz="1100" b="0" dirty="0">
                          <a:solidFill>
                            <a:schemeClr val="tx1"/>
                          </a:solidFill>
                          <a:effectLst/>
                        </a:rPr>
                        <a:t>s</a:t>
                      </a:r>
                      <a:r>
                        <a:rPr lang="en-US" sz="1100" b="0" spc="10" dirty="0">
                          <a:solidFill>
                            <a:schemeClr val="tx1"/>
                          </a:solidFill>
                          <a:effectLst/>
                        </a:rPr>
                        <a:t> </a:t>
                      </a:r>
                      <a:r>
                        <a:rPr lang="en-US" sz="1100" b="0" spc="-10" dirty="0" err="1">
                          <a:solidFill>
                            <a:schemeClr val="tx1"/>
                          </a:solidFill>
                          <a:effectLst/>
                        </a:rPr>
                        <a:t>s</a:t>
                      </a:r>
                      <a:r>
                        <a:rPr lang="en-US" sz="1100" b="0" spc="-15" dirty="0" err="1">
                          <a:solidFill>
                            <a:schemeClr val="tx1"/>
                          </a:solidFill>
                          <a:effectLst/>
                        </a:rPr>
                        <a:t>z</a:t>
                      </a:r>
                      <a:r>
                        <a:rPr lang="en-US" sz="1100" b="0" spc="5" dirty="0" err="1">
                          <a:solidFill>
                            <a:schemeClr val="tx1"/>
                          </a:solidFill>
                          <a:effectLst/>
                        </a:rPr>
                        <a:t>á</a:t>
                      </a:r>
                      <a:r>
                        <a:rPr lang="en-US" sz="1100" b="0" spc="-25" dirty="0" err="1">
                          <a:solidFill>
                            <a:schemeClr val="tx1"/>
                          </a:solidFill>
                          <a:effectLst/>
                        </a:rPr>
                        <a:t>r</a:t>
                      </a:r>
                      <a:r>
                        <a:rPr lang="en-US" sz="1100" b="0" spc="5" dirty="0" err="1">
                          <a:solidFill>
                            <a:schemeClr val="tx1"/>
                          </a:solidFill>
                          <a:effectLst/>
                        </a:rPr>
                        <a:t>az</a:t>
                      </a:r>
                      <a:r>
                        <a:rPr lang="en-US" sz="1100" b="0" dirty="0" err="1">
                          <a:solidFill>
                            <a:schemeClr val="tx1"/>
                          </a:solidFill>
                          <a:effectLst/>
                        </a:rPr>
                        <a:t>on</a:t>
                      </a:r>
                      <a:r>
                        <a:rPr lang="en-US" sz="1100" b="0" spc="10"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a</a:t>
                      </a:r>
                      <a:r>
                        <a:rPr lang="en-US" sz="1100" b="0" dirty="0" err="1">
                          <a:solidFill>
                            <a:schemeClr val="tx1"/>
                          </a:solidFill>
                          <a:effectLst/>
                        </a:rPr>
                        <a:t>r</a:t>
                      </a:r>
                      <a:r>
                        <a:rPr lang="en-US" sz="1100" b="0" spc="-15" dirty="0" err="1">
                          <a:solidFill>
                            <a:schemeClr val="tx1"/>
                          </a:solidFill>
                          <a:effectLst/>
                        </a:rPr>
                        <a:t>t</a:t>
                      </a:r>
                      <a:r>
                        <a:rPr lang="en-US" sz="1100" b="0" dirty="0" err="1">
                          <a:solidFill>
                            <a:schemeClr val="tx1"/>
                          </a:solidFill>
                          <a:effectLst/>
                        </a:rPr>
                        <a:t>h</a:t>
                      </a:r>
                      <a:r>
                        <a:rPr lang="en-US" sz="1100" b="0" spc="-15" dirty="0" err="1">
                          <a:solidFill>
                            <a:schemeClr val="tx1"/>
                          </a:solidFill>
                          <a:effectLst/>
                        </a:rPr>
                        <a:t>a</a:t>
                      </a:r>
                      <a:r>
                        <a:rPr lang="en-US" sz="1100" b="0" spc="5" dirty="0" err="1">
                          <a:solidFill>
                            <a:schemeClr val="tx1"/>
                          </a:solidFill>
                          <a:effectLst/>
                        </a:rPr>
                        <a:t>t</a:t>
                      </a:r>
                      <a:r>
                        <a:rPr lang="en-US" sz="1100" b="0" dirty="0" err="1">
                          <a:solidFill>
                            <a:schemeClr val="tx1"/>
                          </a:solidFill>
                          <a:effectLst/>
                        </a:rPr>
                        <a:t>ó</a:t>
                      </a:r>
                      <a:r>
                        <a:rPr lang="en-US" sz="1100" b="0" dirty="0">
                          <a:solidFill>
                            <a:schemeClr val="tx1"/>
                          </a:solidFill>
                          <a:effectLst/>
                        </a:rPr>
                        <a:t>.</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7540533"/>
                  </a:ext>
                </a:extLst>
              </a:tr>
              <a:tr h="905422">
                <a:tc>
                  <a:txBody>
                    <a:bodyPr/>
                    <a:lstStyle/>
                    <a:p>
                      <a:pPr marL="106045" marR="29845" algn="just">
                        <a:spcBef>
                          <a:spcPts val="355"/>
                        </a:spcBef>
                        <a:spcAft>
                          <a:spcPts val="0"/>
                        </a:spcAft>
                      </a:pPr>
                      <a:endParaRPr lang="hu-HU" sz="1100" b="0" spc="-10" dirty="0">
                        <a:solidFill>
                          <a:schemeClr val="tx1"/>
                        </a:solidFill>
                        <a:effectLst/>
                      </a:endParaRPr>
                    </a:p>
                    <a:p>
                      <a:pPr marL="106045" marR="29845" algn="just">
                        <a:spcBef>
                          <a:spcPts val="355"/>
                        </a:spcBef>
                        <a:spcAft>
                          <a:spcPts val="0"/>
                        </a:spcAft>
                      </a:pPr>
                      <a:r>
                        <a:rPr lang="en-US" sz="1100" b="0" spc="-10" dirty="0">
                          <a:solidFill>
                            <a:schemeClr val="tx1"/>
                          </a:solidFill>
                          <a:effectLst/>
                        </a:rPr>
                        <a:t>A</a:t>
                      </a:r>
                      <a:r>
                        <a:rPr lang="en-US" sz="1100" b="0" dirty="0">
                          <a:solidFill>
                            <a:schemeClr val="tx1"/>
                          </a:solidFill>
                          <a:effectLst/>
                        </a:rPr>
                        <a:t>z </a:t>
                      </a:r>
                      <a:r>
                        <a:rPr lang="en-US" sz="1100" b="0" spc="5" dirty="0" err="1">
                          <a:solidFill>
                            <a:schemeClr val="tx1"/>
                          </a:solidFill>
                          <a:effectLst/>
                        </a:rPr>
                        <a:t>al</a:t>
                      </a:r>
                      <a:r>
                        <a:rPr lang="en-US" sz="1100" b="0" spc="-25" dirty="0" err="1">
                          <a:solidFill>
                            <a:schemeClr val="tx1"/>
                          </a:solidFill>
                          <a:effectLst/>
                        </a:rPr>
                        <a:t>o</a:t>
                      </a:r>
                      <a:r>
                        <a:rPr lang="en-US" sz="1100" b="0" dirty="0" err="1">
                          <a:solidFill>
                            <a:schemeClr val="tx1"/>
                          </a:solidFill>
                          <a:effectLst/>
                        </a:rPr>
                        <a:t>m</a:t>
                      </a:r>
                      <a:r>
                        <a:rPr lang="en-US" sz="1100" b="0" spc="25" dirty="0">
                          <a:solidFill>
                            <a:schemeClr val="tx1"/>
                          </a:solidFill>
                          <a:effectLst/>
                        </a:rPr>
                        <a:t> </a:t>
                      </a:r>
                      <a:r>
                        <a:rPr lang="en-US" sz="1100" b="0" spc="-30" dirty="0" err="1">
                          <a:solidFill>
                            <a:schemeClr val="tx1"/>
                          </a:solidFill>
                          <a:effectLst/>
                        </a:rPr>
                        <a:t>s</a:t>
                      </a:r>
                      <a:r>
                        <a:rPr lang="en-US" sz="1100" b="0" spc="5" dirty="0" err="1">
                          <a:solidFill>
                            <a:schemeClr val="tx1"/>
                          </a:solidFill>
                          <a:effectLst/>
                        </a:rPr>
                        <a:t>zá</a:t>
                      </a:r>
                      <a:r>
                        <a:rPr lang="en-US" sz="1100" b="0" spc="-25" dirty="0" err="1">
                          <a:solidFill>
                            <a:schemeClr val="tx1"/>
                          </a:solidFill>
                          <a:effectLst/>
                        </a:rPr>
                        <a:t>r</a:t>
                      </a:r>
                      <a:r>
                        <a:rPr lang="en-US" sz="1100" b="0" spc="5" dirty="0" err="1">
                          <a:solidFill>
                            <a:schemeClr val="tx1"/>
                          </a:solidFill>
                          <a:effectLst/>
                        </a:rPr>
                        <a:t>az</a:t>
                      </a:r>
                      <a:r>
                        <a:rPr lang="en-US" sz="1100" b="0" spc="-25" dirty="0" err="1">
                          <a:solidFill>
                            <a:schemeClr val="tx1"/>
                          </a:solidFill>
                          <a:effectLst/>
                        </a:rPr>
                        <a:t>o</a:t>
                      </a:r>
                      <a:r>
                        <a:rPr lang="en-US" sz="1100" b="0" dirty="0" err="1">
                          <a:solidFill>
                            <a:schemeClr val="tx1"/>
                          </a:solidFill>
                          <a:effectLst/>
                        </a:rPr>
                        <a:t>n</a:t>
                      </a:r>
                      <a:r>
                        <a:rPr lang="en-US" sz="1100" b="0" dirty="0">
                          <a:solidFill>
                            <a:schemeClr val="tx1"/>
                          </a:solidFill>
                          <a:effectLst/>
                        </a:rPr>
                        <a:t>,</a:t>
                      </a:r>
                      <a:r>
                        <a:rPr lang="en-US" sz="1100" b="0" spc="20" dirty="0">
                          <a:solidFill>
                            <a:schemeClr val="tx1"/>
                          </a:solidFill>
                          <a:effectLst/>
                        </a:rPr>
                        <a:t> </a:t>
                      </a:r>
                      <a:r>
                        <a:rPr lang="en-US" sz="1100" b="0" spc="-15" dirty="0" err="1">
                          <a:solidFill>
                            <a:schemeClr val="tx1"/>
                          </a:solidFill>
                          <a:effectLst/>
                        </a:rPr>
                        <a:t>a</a:t>
                      </a:r>
                      <a:r>
                        <a:rPr lang="en-US" sz="1100" b="0" spc="5" dirty="0" err="1">
                          <a:solidFill>
                            <a:schemeClr val="tx1"/>
                          </a:solidFill>
                          <a:effectLst/>
                        </a:rPr>
                        <a:t>e</a:t>
                      </a:r>
                      <a:r>
                        <a:rPr lang="en-US" sz="1100" b="0" dirty="0" err="1">
                          <a:solidFill>
                            <a:schemeClr val="tx1"/>
                          </a:solidFill>
                          <a:effectLst/>
                        </a:rPr>
                        <a:t>rob</a:t>
                      </a:r>
                      <a:r>
                        <a:rPr lang="en-US" sz="1100" b="0" dirty="0">
                          <a:solidFill>
                            <a:schemeClr val="tx1"/>
                          </a:solidFill>
                          <a:effectLst/>
                        </a:rPr>
                        <a:t> </a:t>
                      </a:r>
                      <a:r>
                        <a:rPr lang="en-US" sz="1100" b="0" dirty="0" err="1">
                          <a:solidFill>
                            <a:schemeClr val="tx1"/>
                          </a:solidFill>
                          <a:effectLst/>
                        </a:rPr>
                        <a:t>kör</a:t>
                      </a:r>
                      <a:r>
                        <a:rPr lang="en-US" sz="1100" b="0" spc="-25" dirty="0" err="1">
                          <a:solidFill>
                            <a:schemeClr val="tx1"/>
                          </a:solidFill>
                          <a:effectLst/>
                        </a:rPr>
                        <a:t>ü</a:t>
                      </a:r>
                      <a:r>
                        <a:rPr lang="en-US" sz="1100" b="0" spc="5" dirty="0" err="1">
                          <a:solidFill>
                            <a:schemeClr val="tx1"/>
                          </a:solidFill>
                          <a:effectLst/>
                        </a:rPr>
                        <a:t>l</a:t>
                      </a:r>
                      <a:r>
                        <a:rPr lang="en-US" sz="1100" b="0" spc="-15" dirty="0" err="1">
                          <a:solidFill>
                            <a:schemeClr val="tx1"/>
                          </a:solidFill>
                          <a:effectLst/>
                        </a:rPr>
                        <a:t>m</a:t>
                      </a:r>
                      <a:r>
                        <a:rPr lang="en-US" sz="1100" b="0" spc="5" dirty="0" err="1">
                          <a:solidFill>
                            <a:schemeClr val="tx1"/>
                          </a:solidFill>
                          <a:effectLst/>
                        </a:rPr>
                        <a:t>é</a:t>
                      </a:r>
                      <a:r>
                        <a:rPr lang="en-US" sz="1100" b="0" dirty="0" err="1">
                          <a:solidFill>
                            <a:schemeClr val="tx1"/>
                          </a:solidFill>
                          <a:effectLst/>
                        </a:rPr>
                        <a:t>n</a:t>
                      </a:r>
                      <a:r>
                        <a:rPr lang="en-US" sz="1100" b="0" spc="-25" dirty="0" err="1">
                          <a:solidFill>
                            <a:schemeClr val="tx1"/>
                          </a:solidFill>
                          <a:effectLst/>
                        </a:rPr>
                        <a:t>y</a:t>
                      </a:r>
                      <a:r>
                        <a:rPr lang="en-US" sz="1100" b="0" spc="5" dirty="0" err="1">
                          <a:solidFill>
                            <a:schemeClr val="tx1"/>
                          </a:solidFill>
                          <a:effectLst/>
                        </a:rPr>
                        <a:t>e</a:t>
                      </a:r>
                      <a:r>
                        <a:rPr lang="en-US" sz="1100" b="0" dirty="0" err="1">
                          <a:solidFill>
                            <a:schemeClr val="tx1"/>
                          </a:solidFill>
                          <a:effectLst/>
                        </a:rPr>
                        <a:t>k</a:t>
                      </a:r>
                      <a:r>
                        <a:rPr lang="en-US" sz="1100" b="0" dirty="0">
                          <a:solidFill>
                            <a:schemeClr val="tx1"/>
                          </a:solidFill>
                          <a:effectLst/>
                        </a:rPr>
                        <a:t> </a:t>
                      </a:r>
                      <a:r>
                        <a:rPr lang="en-US" sz="1100" b="0" dirty="0" err="1">
                          <a:solidFill>
                            <a:schemeClr val="tx1"/>
                          </a:solidFill>
                          <a:effectLst/>
                        </a:rPr>
                        <a:t>kö</a:t>
                      </a:r>
                      <a:r>
                        <a:rPr lang="en-US" sz="1100" b="0" spc="-15" dirty="0" err="1">
                          <a:solidFill>
                            <a:schemeClr val="tx1"/>
                          </a:solidFill>
                          <a:effectLst/>
                        </a:rPr>
                        <a:t>z</a:t>
                      </a:r>
                      <a:r>
                        <a:rPr lang="en-US" sz="1100" b="0" dirty="0" err="1">
                          <a:solidFill>
                            <a:schemeClr val="tx1"/>
                          </a:solidFill>
                          <a:effectLst/>
                        </a:rPr>
                        <a:t>ö</a:t>
                      </a:r>
                      <a:r>
                        <a:rPr lang="en-US" sz="1100" b="0" spc="5" dirty="0" err="1">
                          <a:solidFill>
                            <a:schemeClr val="tx1"/>
                          </a:solidFill>
                          <a:effectLst/>
                        </a:rPr>
                        <a:t>t</a:t>
                      </a:r>
                      <a:r>
                        <a:rPr lang="en-US" sz="1100" b="0" dirty="0" err="1">
                          <a:solidFill>
                            <a:schemeClr val="tx1"/>
                          </a:solidFill>
                          <a:effectLst/>
                        </a:rPr>
                        <a:t>t</a:t>
                      </a:r>
                      <a:r>
                        <a:rPr lang="en-US" sz="1100" b="0"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a</a:t>
                      </a:r>
                      <a:r>
                        <a:rPr lang="en-US" sz="1100" b="0" spc="-25" dirty="0" err="1">
                          <a:solidFill>
                            <a:schemeClr val="tx1"/>
                          </a:solidFill>
                          <a:effectLst/>
                        </a:rPr>
                        <a:t>r</a:t>
                      </a:r>
                      <a:r>
                        <a:rPr lang="en-US" sz="1100" b="0" spc="5" dirty="0" err="1">
                          <a:solidFill>
                            <a:schemeClr val="tx1"/>
                          </a:solidFill>
                          <a:effectLst/>
                        </a:rPr>
                        <a:t>tá</a:t>
                      </a:r>
                      <a:r>
                        <a:rPr lang="en-US" sz="1100" b="0" spc="-10" dirty="0" err="1">
                          <a:solidFill>
                            <a:schemeClr val="tx1"/>
                          </a:solidFill>
                          <a:effectLst/>
                        </a:rPr>
                        <a:t>s</a:t>
                      </a:r>
                      <a:r>
                        <a:rPr lang="en-US" sz="1100" b="0" dirty="0" err="1">
                          <a:solidFill>
                            <a:schemeClr val="tx1"/>
                          </a:solidFill>
                          <a:effectLst/>
                        </a:rPr>
                        <a:t>a</a:t>
                      </a:r>
                      <a:r>
                        <a:rPr lang="en-US" sz="1100" b="0" spc="20" dirty="0">
                          <a:solidFill>
                            <a:schemeClr val="tx1"/>
                          </a:solidFill>
                          <a:effectLst/>
                        </a:rPr>
                        <a:t> </a:t>
                      </a:r>
                      <a:r>
                        <a:rPr lang="en-US" sz="1100" b="0" spc="-15" dirty="0" err="1">
                          <a:solidFill>
                            <a:schemeClr val="tx1"/>
                          </a:solidFill>
                          <a:effectLst/>
                        </a:rPr>
                        <a:t>a</a:t>
                      </a:r>
                      <a:r>
                        <a:rPr lang="en-US" sz="1100" b="0" dirty="0" err="1">
                          <a:solidFill>
                            <a:schemeClr val="tx1"/>
                          </a:solidFill>
                          <a:effectLst/>
                        </a:rPr>
                        <a:t>z</a:t>
                      </a:r>
                      <a:r>
                        <a:rPr lang="en-US" sz="1100" b="0" dirty="0">
                          <a:solidFill>
                            <a:schemeClr val="tx1"/>
                          </a:solidFill>
                          <a:effectLst/>
                        </a:rPr>
                        <a:t> </a:t>
                      </a:r>
                      <a:r>
                        <a:rPr lang="en-US" sz="1100" b="0" spc="5" dirty="0" err="1">
                          <a:solidFill>
                            <a:schemeClr val="tx1"/>
                          </a:solidFill>
                          <a:effectLst/>
                        </a:rPr>
                        <a:t>a</a:t>
                      </a:r>
                      <a:r>
                        <a:rPr lang="en-US" sz="1100" b="0" spc="-15" dirty="0" err="1">
                          <a:solidFill>
                            <a:schemeClr val="tx1"/>
                          </a:solidFill>
                          <a:effectLst/>
                        </a:rPr>
                        <a:t>l</a:t>
                      </a:r>
                      <a:r>
                        <a:rPr lang="en-US" sz="1100" b="0" spc="5" dirty="0" err="1">
                          <a:solidFill>
                            <a:schemeClr val="tx1"/>
                          </a:solidFill>
                          <a:effectLst/>
                        </a:rPr>
                        <a:t>m</a:t>
                      </a:r>
                      <a:r>
                        <a:rPr lang="en-US" sz="1100" b="0" dirty="0" err="1">
                          <a:solidFill>
                            <a:schemeClr val="tx1"/>
                          </a:solidFill>
                          <a:effectLst/>
                        </a:rPr>
                        <a:t>os</a:t>
                      </a:r>
                      <a:r>
                        <a:rPr lang="en-US" sz="1100" b="0" spc="10" dirty="0">
                          <a:solidFill>
                            <a:schemeClr val="tx1"/>
                          </a:solidFill>
                          <a:effectLst/>
                        </a:rPr>
                        <a:t> </a:t>
                      </a:r>
                      <a:r>
                        <a:rPr lang="en-US" sz="1100" b="0" spc="-15" dirty="0" err="1">
                          <a:solidFill>
                            <a:schemeClr val="tx1"/>
                          </a:solidFill>
                          <a:effectLst/>
                        </a:rPr>
                        <a:t>t</a:t>
                      </a:r>
                      <a:r>
                        <a:rPr lang="en-US" sz="1100" b="0" spc="5" dirty="0" err="1">
                          <a:solidFill>
                            <a:schemeClr val="tx1"/>
                          </a:solidFill>
                          <a:effectLst/>
                        </a:rPr>
                        <a:t>a</a:t>
                      </a:r>
                      <a:r>
                        <a:rPr lang="en-US" sz="1100" b="0" spc="-25" dirty="0" err="1">
                          <a:solidFill>
                            <a:schemeClr val="tx1"/>
                          </a:solidFill>
                          <a:effectLst/>
                        </a:rPr>
                        <a:t>r</a:t>
                      </a:r>
                      <a:r>
                        <a:rPr lang="en-US" sz="1100" b="0" spc="5" dirty="0" err="1">
                          <a:solidFill>
                            <a:schemeClr val="tx1"/>
                          </a:solidFill>
                          <a:effectLst/>
                        </a:rPr>
                        <a:t>tá</a:t>
                      </a:r>
                      <a:r>
                        <a:rPr lang="en-US" sz="1100" b="0" spc="-10" dirty="0" err="1">
                          <a:solidFill>
                            <a:schemeClr val="tx1"/>
                          </a:solidFill>
                          <a:effectLst/>
                        </a:rPr>
                        <a:t>s</a:t>
                      </a:r>
                      <a:r>
                        <a:rPr lang="en-US" sz="1100" b="0" dirty="0" err="1">
                          <a:solidFill>
                            <a:schemeClr val="tx1"/>
                          </a:solidFill>
                          <a:effectLst/>
                        </a:rPr>
                        <a:t>on</a:t>
                      </a:r>
                      <a:r>
                        <a:rPr lang="en-US" sz="1100" b="0" spc="5" dirty="0">
                          <a:solidFill>
                            <a:schemeClr val="tx1"/>
                          </a:solidFill>
                          <a:effectLst/>
                        </a:rPr>
                        <a:t> </a:t>
                      </a:r>
                      <a:r>
                        <a:rPr lang="en-US" sz="1100" b="0" spc="-15" dirty="0" err="1">
                          <a:solidFill>
                            <a:schemeClr val="tx1"/>
                          </a:solidFill>
                          <a:effectLst/>
                        </a:rPr>
                        <a:t>a</a:t>
                      </a:r>
                      <a:r>
                        <a:rPr lang="en-US" sz="1100" b="0" spc="5" dirty="0" err="1">
                          <a:solidFill>
                            <a:schemeClr val="tx1"/>
                          </a:solidFill>
                          <a:effectLst/>
                        </a:rPr>
                        <a:t>la</a:t>
                      </a:r>
                      <a:r>
                        <a:rPr lang="en-US" sz="1100" b="0" spc="-25" dirty="0" err="1">
                          <a:solidFill>
                            <a:schemeClr val="tx1"/>
                          </a:solidFill>
                          <a:effectLst/>
                        </a:rPr>
                        <a:t>p</a:t>
                      </a:r>
                      <a:r>
                        <a:rPr lang="en-US" sz="1100" b="0" dirty="0" err="1">
                          <a:solidFill>
                            <a:schemeClr val="tx1"/>
                          </a:solidFill>
                          <a:effectLst/>
                        </a:rPr>
                        <a:t>u</a:t>
                      </a:r>
                      <a:r>
                        <a:rPr lang="en-US" sz="1100" b="0" spc="5" dirty="0" err="1">
                          <a:solidFill>
                            <a:schemeClr val="tx1"/>
                          </a:solidFill>
                          <a:effectLst/>
                        </a:rPr>
                        <a:t>l</a:t>
                      </a:r>
                      <a:r>
                        <a:rPr lang="en-US" sz="1100" b="0" dirty="0" err="1">
                          <a:solidFill>
                            <a:schemeClr val="tx1"/>
                          </a:solidFill>
                          <a:effectLst/>
                        </a:rPr>
                        <a:t>ó</a:t>
                      </a:r>
                      <a:r>
                        <a:rPr lang="en-US" sz="1100" b="0" dirty="0">
                          <a:solidFill>
                            <a:schemeClr val="tx1"/>
                          </a:solidFill>
                          <a:effectLst/>
                        </a:rPr>
                        <a:t> </a:t>
                      </a:r>
                      <a:r>
                        <a:rPr lang="en-US" sz="1100" b="0" dirty="0" err="1">
                          <a:solidFill>
                            <a:schemeClr val="tx1"/>
                          </a:solidFill>
                          <a:effectLst/>
                        </a:rPr>
                        <a:t>r</a:t>
                      </a:r>
                      <a:r>
                        <a:rPr lang="en-US" sz="1100" b="0" spc="-15" dirty="0" err="1">
                          <a:solidFill>
                            <a:schemeClr val="tx1"/>
                          </a:solidFill>
                          <a:effectLst/>
                        </a:rPr>
                        <a:t>e</a:t>
                      </a:r>
                      <a:r>
                        <a:rPr lang="en-US" sz="1100" b="0" dirty="0" err="1">
                          <a:solidFill>
                            <a:schemeClr val="tx1"/>
                          </a:solidFill>
                          <a:effectLst/>
                        </a:rPr>
                        <a:t>nd</a:t>
                      </a:r>
                      <a:r>
                        <a:rPr lang="en-US" sz="1100" b="0" spc="-10" dirty="0" err="1">
                          <a:solidFill>
                            <a:schemeClr val="tx1"/>
                          </a:solidFill>
                          <a:effectLst/>
                        </a:rPr>
                        <a:t>s</a:t>
                      </a:r>
                      <a:r>
                        <a:rPr lang="en-US" sz="1100" b="0" spc="-15" dirty="0" err="1">
                          <a:solidFill>
                            <a:schemeClr val="tx1"/>
                          </a:solidFill>
                          <a:effectLst/>
                        </a:rPr>
                        <a:t>z</a:t>
                      </a:r>
                      <a:r>
                        <a:rPr lang="en-US" sz="1100" b="0" spc="5" dirty="0" err="1">
                          <a:solidFill>
                            <a:schemeClr val="tx1"/>
                          </a:solidFill>
                          <a:effectLst/>
                        </a:rPr>
                        <a:t>e</a:t>
                      </a:r>
                      <a:r>
                        <a:rPr lang="en-US" sz="1100" b="0" dirty="0" err="1">
                          <a:solidFill>
                            <a:schemeClr val="tx1"/>
                          </a:solidFill>
                          <a:effectLst/>
                        </a:rPr>
                        <a:t>rb</a:t>
                      </a:r>
                      <a:r>
                        <a:rPr lang="en-US" sz="1100" b="0" spc="-15" dirty="0" err="1">
                          <a:solidFill>
                            <a:schemeClr val="tx1"/>
                          </a:solidFill>
                          <a:effectLst/>
                        </a:rPr>
                        <a:t>e</a:t>
                      </a:r>
                      <a:r>
                        <a:rPr lang="en-US" sz="1100" b="0" dirty="0" err="1">
                          <a:solidFill>
                            <a:schemeClr val="tx1"/>
                          </a:solidFill>
                          <a:effectLst/>
                        </a:rPr>
                        <a:t>n</a:t>
                      </a:r>
                      <a:r>
                        <a:rPr lang="en-US" sz="1100" b="0" dirty="0">
                          <a:solidFill>
                            <a:schemeClr val="tx1"/>
                          </a:solidFill>
                          <a:effectLst/>
                        </a:rPr>
                        <a:t>.</a:t>
                      </a:r>
                      <a:endParaRPr lang="hu-HU" sz="11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hu-HU"/>
                    </a:p>
                  </a:txBody>
                  <a:tcPr/>
                </a:tc>
                <a:extLst>
                  <a:ext uri="{0D108BD9-81ED-4DB2-BD59-A6C34878D82A}">
                    <a16:rowId xmlns:a16="http://schemas.microsoft.com/office/drawing/2014/main" val="2589863102"/>
                  </a:ext>
                </a:extLst>
              </a:tr>
            </a:tbl>
          </a:graphicData>
        </a:graphic>
      </p:graphicFrame>
    </p:spTree>
    <p:extLst>
      <p:ext uri="{BB962C8B-B14F-4D97-AF65-F5344CB8AC3E}">
        <p14:creationId xmlns:p14="http://schemas.microsoft.com/office/powerpoint/2010/main" val="8293679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263241A-A98E-401A-904A-7D8F5ED190D2}"/>
              </a:ext>
            </a:extLst>
          </p:cNvPr>
          <p:cNvSpPr>
            <a:spLocks noGrp="1"/>
          </p:cNvSpPr>
          <p:nvPr>
            <p:ph type="title"/>
          </p:nvPr>
        </p:nvSpPr>
        <p:spPr>
          <a:xfrm>
            <a:off x="645130" y="0"/>
            <a:ext cx="9404723" cy="1400530"/>
          </a:xfrm>
        </p:spPr>
        <p:txBody>
          <a:bodyPr/>
          <a:lstStyle/>
          <a:p>
            <a:r>
              <a:rPr lang="en-US" dirty="0" err="1">
                <a:effectLst>
                  <a:outerShdw blurRad="38100" dist="38100" dir="2700000" algn="tl">
                    <a:srgbClr val="000000">
                      <a:alpha val="43137"/>
                    </a:srgbClr>
                  </a:outerShdw>
                </a:effectLst>
              </a:rPr>
              <a:t>Kibocsátás</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szilárd</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trágya</a:t>
            </a:r>
            <a:r>
              <a:rPr lang="hu-HU"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tárolásából</a:t>
            </a:r>
            <a:r>
              <a:rPr lang="hu-HU" dirty="0">
                <a:effectLst>
                  <a:outerShdw blurRad="38100" dist="38100" dir="2700000" algn="tl">
                    <a:srgbClr val="000000">
                      <a:alpha val="43137"/>
                    </a:srgbClr>
                  </a:outerShdw>
                </a:effectLst>
              </a:rPr>
              <a:t>:</a:t>
            </a:r>
          </a:p>
        </p:txBody>
      </p:sp>
      <p:graphicFrame>
        <p:nvGraphicFramePr>
          <p:cNvPr id="4" name="Tartalom helye 3">
            <a:extLst>
              <a:ext uri="{FF2B5EF4-FFF2-40B4-BE49-F238E27FC236}">
                <a16:creationId xmlns:a16="http://schemas.microsoft.com/office/drawing/2014/main" id="{2009EC2A-9C38-41A1-BD3E-AB7F9CAAC71E}"/>
              </a:ext>
            </a:extLst>
          </p:cNvPr>
          <p:cNvGraphicFramePr>
            <a:graphicFrameLocks noGrp="1"/>
          </p:cNvGraphicFramePr>
          <p:nvPr>
            <p:ph idx="1"/>
            <p:extLst>
              <p:ext uri="{D42A27DB-BD31-4B8C-83A1-F6EECF244321}">
                <p14:modId xmlns:p14="http://schemas.microsoft.com/office/powerpoint/2010/main" val="3383318344"/>
              </p:ext>
            </p:extLst>
          </p:nvPr>
        </p:nvGraphicFramePr>
        <p:xfrm>
          <a:off x="1501422" y="1614311"/>
          <a:ext cx="8816622" cy="4775200"/>
        </p:xfrm>
        <a:graphic>
          <a:graphicData uri="http://schemas.openxmlformats.org/drawingml/2006/table">
            <a:tbl>
              <a:tblPr firstRow="1" firstCol="1" lastRow="1" lastCol="1" bandRow="1" bandCol="1">
                <a:tableStyleId>{5C22544A-7EE6-4342-B048-85BDC9FD1C3A}</a:tableStyleId>
              </a:tblPr>
              <a:tblGrid>
                <a:gridCol w="4770855">
                  <a:extLst>
                    <a:ext uri="{9D8B030D-6E8A-4147-A177-3AD203B41FA5}">
                      <a16:colId xmlns:a16="http://schemas.microsoft.com/office/drawing/2014/main" val="1095127653"/>
                    </a:ext>
                  </a:extLst>
                </a:gridCol>
                <a:gridCol w="4045767">
                  <a:extLst>
                    <a:ext uri="{9D8B030D-6E8A-4147-A177-3AD203B41FA5}">
                      <a16:colId xmlns:a16="http://schemas.microsoft.com/office/drawing/2014/main" val="1290148957"/>
                    </a:ext>
                  </a:extLst>
                </a:gridCol>
              </a:tblGrid>
              <a:tr h="514798">
                <a:tc>
                  <a:txBody>
                    <a:bodyPr/>
                    <a:lstStyle/>
                    <a:p>
                      <a:pPr algn="ctr">
                        <a:lnSpc>
                          <a:spcPts val="500"/>
                        </a:lnSpc>
                        <a:spcAft>
                          <a:spcPts val="0"/>
                        </a:spcAft>
                      </a:pPr>
                      <a:r>
                        <a:rPr lang="en-US" sz="900" dirty="0">
                          <a:solidFill>
                            <a:schemeClr val="tx1"/>
                          </a:solidFill>
                          <a:effectLst/>
                        </a:rPr>
                        <a:t> </a:t>
                      </a:r>
                      <a:endParaRPr lang="hu-HU" sz="1400" dirty="0">
                        <a:solidFill>
                          <a:schemeClr val="tx1"/>
                        </a:solidFill>
                        <a:effectLst/>
                      </a:endParaRPr>
                    </a:p>
                    <a:p>
                      <a:pPr marL="72390" algn="ctr">
                        <a:spcAft>
                          <a:spcPts val="0"/>
                        </a:spcAft>
                      </a:pPr>
                      <a:r>
                        <a:rPr lang="en-US" sz="1400" spc="-10" dirty="0" err="1">
                          <a:solidFill>
                            <a:schemeClr val="tx1"/>
                          </a:solidFill>
                          <a:effectLst/>
                        </a:rPr>
                        <a:t>A</a:t>
                      </a:r>
                      <a:r>
                        <a:rPr lang="en-US" sz="1400" dirty="0" err="1">
                          <a:solidFill>
                            <a:schemeClr val="tx1"/>
                          </a:solidFill>
                          <a:effectLst/>
                        </a:rPr>
                        <a:t>z</a:t>
                      </a:r>
                      <a:r>
                        <a:rPr lang="en-US" sz="1400" spc="5" dirty="0">
                          <a:solidFill>
                            <a:schemeClr val="tx1"/>
                          </a:solidFill>
                          <a:effectLst/>
                        </a:rPr>
                        <a:t> </a:t>
                      </a:r>
                      <a:r>
                        <a:rPr lang="en-US" sz="1400" spc="5" dirty="0" err="1">
                          <a:solidFill>
                            <a:schemeClr val="tx1"/>
                          </a:solidFill>
                          <a:effectLst/>
                        </a:rPr>
                        <a:t>el</a:t>
                      </a:r>
                      <a:r>
                        <a:rPr lang="en-US" sz="1400" spc="-15" dirty="0" err="1">
                          <a:solidFill>
                            <a:schemeClr val="tx1"/>
                          </a:solidFill>
                          <a:effectLst/>
                        </a:rPr>
                        <a:t>é</a:t>
                      </a:r>
                      <a:r>
                        <a:rPr lang="en-US" sz="1400" spc="5" dirty="0" err="1">
                          <a:solidFill>
                            <a:schemeClr val="tx1"/>
                          </a:solidFill>
                          <a:effectLst/>
                        </a:rPr>
                        <a:t>r</a:t>
                      </a:r>
                      <a:r>
                        <a:rPr lang="en-US" sz="1400" spc="-10" dirty="0" err="1">
                          <a:solidFill>
                            <a:schemeClr val="tx1"/>
                          </a:solidFill>
                          <a:effectLst/>
                        </a:rPr>
                        <a:t>h</a:t>
                      </a:r>
                      <a:r>
                        <a:rPr lang="en-US" sz="1400" spc="5" dirty="0" err="1">
                          <a:solidFill>
                            <a:schemeClr val="tx1"/>
                          </a:solidFill>
                          <a:effectLst/>
                        </a:rPr>
                        <a:t>e</a:t>
                      </a:r>
                      <a:r>
                        <a:rPr lang="en-US" sz="1400" spc="-25" dirty="0" err="1">
                          <a:solidFill>
                            <a:schemeClr val="tx1"/>
                          </a:solidFill>
                          <a:effectLst/>
                        </a:rPr>
                        <a:t>t</a:t>
                      </a:r>
                      <a:r>
                        <a:rPr lang="en-US" sz="1400" dirty="0" err="1">
                          <a:solidFill>
                            <a:schemeClr val="tx1"/>
                          </a:solidFill>
                          <a:effectLst/>
                        </a:rPr>
                        <a:t>ő</a:t>
                      </a:r>
                      <a:r>
                        <a:rPr lang="en-US" sz="1400" spc="10" dirty="0">
                          <a:solidFill>
                            <a:schemeClr val="tx1"/>
                          </a:solidFill>
                          <a:effectLst/>
                        </a:rPr>
                        <a:t> </a:t>
                      </a:r>
                      <a:r>
                        <a:rPr lang="en-US" sz="1400" spc="5" dirty="0" err="1">
                          <a:solidFill>
                            <a:schemeClr val="tx1"/>
                          </a:solidFill>
                          <a:effectLst/>
                        </a:rPr>
                        <a:t>le</a:t>
                      </a:r>
                      <a:r>
                        <a:rPr lang="en-US" sz="1400" dirty="0" err="1">
                          <a:solidFill>
                            <a:schemeClr val="tx1"/>
                          </a:solidFill>
                          <a:effectLst/>
                        </a:rPr>
                        <a:t>g</a:t>
                      </a:r>
                      <a:r>
                        <a:rPr lang="en-US" sz="1400" spc="-25" dirty="0" err="1">
                          <a:solidFill>
                            <a:schemeClr val="tx1"/>
                          </a:solidFill>
                          <a:effectLst/>
                        </a:rPr>
                        <a:t>j</a:t>
                      </a:r>
                      <a:r>
                        <a:rPr lang="en-US" sz="1400" dirty="0" err="1">
                          <a:solidFill>
                            <a:schemeClr val="tx1"/>
                          </a:solidFill>
                          <a:effectLst/>
                        </a:rPr>
                        <a:t>o</a:t>
                      </a:r>
                      <a:r>
                        <a:rPr lang="en-US" sz="1400" spc="-10" dirty="0" err="1">
                          <a:solidFill>
                            <a:schemeClr val="tx1"/>
                          </a:solidFill>
                          <a:effectLst/>
                        </a:rPr>
                        <a:t>b</a:t>
                      </a:r>
                      <a:r>
                        <a:rPr lang="en-US" sz="1400" dirty="0" err="1">
                          <a:solidFill>
                            <a:schemeClr val="tx1"/>
                          </a:solidFill>
                          <a:effectLst/>
                        </a:rPr>
                        <a:t>b</a:t>
                      </a:r>
                      <a:r>
                        <a:rPr lang="en-US" sz="1400" spc="10" dirty="0">
                          <a:solidFill>
                            <a:schemeClr val="tx1"/>
                          </a:solidFill>
                          <a:effectLst/>
                        </a:rPr>
                        <a:t> </a:t>
                      </a:r>
                      <a:r>
                        <a:rPr lang="en-US" sz="1400"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r>
                        <a:rPr lang="en-US" sz="1400" spc="-5" dirty="0">
                          <a:solidFill>
                            <a:schemeClr val="tx1"/>
                          </a:solidFill>
                          <a:effectLst/>
                        </a:rPr>
                        <a:t> </a:t>
                      </a:r>
                      <a:r>
                        <a:rPr lang="en-US" sz="1400" dirty="0">
                          <a:solidFill>
                            <a:schemeClr val="tx1"/>
                          </a:solidFill>
                          <a:effectLst/>
                        </a:rPr>
                        <a:t>a</a:t>
                      </a:r>
                      <a:r>
                        <a:rPr lang="en-US" sz="1400" spc="-10" dirty="0">
                          <a:solidFill>
                            <a:schemeClr val="tx1"/>
                          </a:solidFill>
                          <a:effectLst/>
                        </a:rPr>
                        <a:t> </a:t>
                      </a:r>
                      <a:r>
                        <a:rPr lang="en-US" sz="1400" dirty="0">
                          <a:solidFill>
                            <a:schemeClr val="tx1"/>
                          </a:solidFill>
                          <a:effectLst/>
                        </a:rPr>
                        <a:t>B</a:t>
                      </a:r>
                      <a:r>
                        <a:rPr lang="en-US" sz="1400" spc="-10" dirty="0">
                          <a:solidFill>
                            <a:schemeClr val="tx1"/>
                          </a:solidFill>
                          <a:effectLst/>
                        </a:rPr>
                        <a:t>A</a:t>
                      </a:r>
                      <a:r>
                        <a:rPr lang="en-US" sz="1400" spc="15" dirty="0">
                          <a:solidFill>
                            <a:schemeClr val="tx1"/>
                          </a:solidFill>
                          <a:effectLst/>
                        </a:rPr>
                        <a:t>T</a:t>
                      </a:r>
                      <a:r>
                        <a:rPr lang="en-US" sz="1400" dirty="0">
                          <a:solidFill>
                            <a:schemeClr val="tx1"/>
                          </a:solidFill>
                          <a:effectLst/>
                        </a:rPr>
                        <a:t>-</a:t>
                      </a:r>
                      <a:r>
                        <a:rPr lang="en-US" sz="1400" spc="-10" dirty="0" err="1">
                          <a:solidFill>
                            <a:schemeClr val="tx1"/>
                          </a:solidFill>
                          <a:effectLst/>
                        </a:rPr>
                        <a:t>k</a:t>
                      </a:r>
                      <a:r>
                        <a:rPr lang="en-US" sz="1400" dirty="0" err="1">
                          <a:solidFill>
                            <a:schemeClr val="tx1"/>
                          </a:solidFill>
                          <a:effectLst/>
                        </a:rPr>
                        <a:t>ö</a:t>
                      </a:r>
                      <a:r>
                        <a:rPr lang="en-US" sz="1400" spc="-25" dirty="0" err="1">
                          <a:solidFill>
                            <a:schemeClr val="tx1"/>
                          </a:solidFill>
                          <a:effectLst/>
                        </a:rPr>
                        <a:t>v</a:t>
                      </a:r>
                      <a:r>
                        <a:rPr lang="en-US" sz="1400" spc="5" dirty="0" err="1">
                          <a:solidFill>
                            <a:schemeClr val="tx1"/>
                          </a:solidFill>
                          <a:effectLst/>
                        </a:rPr>
                        <a:t>e</a:t>
                      </a:r>
                      <a:r>
                        <a:rPr lang="en-US" sz="1400" dirty="0" err="1">
                          <a:solidFill>
                            <a:schemeClr val="tx1"/>
                          </a:solidFill>
                          <a:effectLst/>
                        </a:rPr>
                        <a:t>t</a:t>
                      </a:r>
                      <a:r>
                        <a:rPr lang="en-US" sz="1400" spc="-10" dirty="0" err="1">
                          <a:solidFill>
                            <a:schemeClr val="tx1"/>
                          </a:solidFill>
                          <a:effectLst/>
                        </a:rPr>
                        <a:t>k</a:t>
                      </a:r>
                      <a:r>
                        <a:rPr lang="en-US" sz="1400" spc="5" dirty="0" err="1">
                          <a:solidFill>
                            <a:schemeClr val="tx1"/>
                          </a:solidFill>
                          <a:effectLst/>
                        </a:rPr>
                        <a:t>e</a:t>
                      </a:r>
                      <a:r>
                        <a:rPr lang="en-US" sz="1400" spc="-15" dirty="0" err="1">
                          <a:solidFill>
                            <a:schemeClr val="tx1"/>
                          </a:solidFill>
                          <a:effectLst/>
                        </a:rPr>
                        <a:t>z</a:t>
                      </a:r>
                      <a:r>
                        <a:rPr lang="en-US" sz="1400" dirty="0" err="1">
                          <a:solidFill>
                            <a:schemeClr val="tx1"/>
                          </a:solidFill>
                          <a:effectLst/>
                        </a:rPr>
                        <a:t>t</a:t>
                      </a:r>
                      <a:r>
                        <a:rPr lang="en-US" sz="1400" spc="5" dirty="0" err="1">
                          <a:solidFill>
                            <a:schemeClr val="tx1"/>
                          </a:solidFill>
                          <a:effectLst/>
                        </a:rPr>
                        <a:t>e</a:t>
                      </a:r>
                      <a:r>
                        <a:rPr lang="en-US" sz="1400" spc="-25" dirty="0" err="1">
                          <a:solidFill>
                            <a:schemeClr val="tx1"/>
                          </a:solidFill>
                          <a:effectLst/>
                        </a:rPr>
                        <a:t>t</a:t>
                      </a:r>
                      <a:r>
                        <a:rPr lang="en-US" sz="1400" spc="5" dirty="0" err="1">
                          <a:solidFill>
                            <a:schemeClr val="tx1"/>
                          </a:solidFill>
                          <a:effectLst/>
                        </a:rPr>
                        <a:t>é</a:t>
                      </a:r>
                      <a:r>
                        <a:rPr lang="en-US" sz="1400" dirty="0" err="1">
                          <a:solidFill>
                            <a:schemeClr val="tx1"/>
                          </a:solidFill>
                          <a:effectLst/>
                        </a:rPr>
                        <a:t>s</a:t>
                      </a:r>
                      <a:r>
                        <a:rPr lang="en-US" sz="1400" spc="25" dirty="0">
                          <a:solidFill>
                            <a:schemeClr val="tx1"/>
                          </a:solidFill>
                          <a:effectLst/>
                        </a:rPr>
                        <a:t> </a:t>
                      </a:r>
                      <a:r>
                        <a:rPr lang="en-US" sz="1400" spc="-10" dirty="0" err="1">
                          <a:solidFill>
                            <a:schemeClr val="tx1"/>
                          </a:solidFill>
                          <a:effectLst/>
                        </a:rPr>
                        <a:t>s</a:t>
                      </a:r>
                      <a:r>
                        <a:rPr lang="en-US" sz="1400" spc="-15" dirty="0" err="1">
                          <a:solidFill>
                            <a:schemeClr val="tx1"/>
                          </a:solidFill>
                          <a:effectLst/>
                        </a:rPr>
                        <a:t>z</a:t>
                      </a:r>
                      <a:r>
                        <a:rPr lang="en-US" sz="1400" spc="5" dirty="0" err="1">
                          <a:solidFill>
                            <a:schemeClr val="tx1"/>
                          </a:solidFill>
                          <a:effectLst/>
                        </a:rPr>
                        <a:t>e</a:t>
                      </a:r>
                      <a:r>
                        <a:rPr lang="en-US" sz="1400" spc="-15" dirty="0" err="1">
                          <a:solidFill>
                            <a:schemeClr val="tx1"/>
                          </a:solidFill>
                          <a:effectLst/>
                        </a:rPr>
                        <a:t>r</a:t>
                      </a:r>
                      <a:r>
                        <a:rPr lang="en-US" sz="1400" spc="5" dirty="0" err="1">
                          <a:solidFill>
                            <a:schemeClr val="tx1"/>
                          </a:solidFill>
                          <a:effectLst/>
                        </a:rPr>
                        <a:t>i</a:t>
                      </a:r>
                      <a:r>
                        <a:rPr lang="en-US" sz="1400" spc="-10" dirty="0" err="1">
                          <a:solidFill>
                            <a:schemeClr val="tx1"/>
                          </a:solidFill>
                          <a:effectLst/>
                        </a:rPr>
                        <a:t>n</a:t>
                      </a:r>
                      <a:r>
                        <a:rPr lang="en-US" sz="1400" dirty="0" err="1">
                          <a:solidFill>
                            <a:schemeClr val="tx1"/>
                          </a:solidFill>
                          <a:effectLst/>
                        </a:rPr>
                        <a:t>t</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500"/>
                        </a:lnSpc>
                        <a:spcAft>
                          <a:spcPts val="0"/>
                        </a:spcAft>
                      </a:pPr>
                      <a:r>
                        <a:rPr lang="en-US" sz="900" dirty="0">
                          <a:solidFill>
                            <a:schemeClr val="tx1"/>
                          </a:solidFill>
                          <a:effectLst/>
                        </a:rPr>
                        <a:t> </a:t>
                      </a:r>
                      <a:endParaRPr lang="hu-HU" sz="1400" dirty="0">
                        <a:solidFill>
                          <a:schemeClr val="tx1"/>
                        </a:solidFill>
                        <a:effectLst/>
                      </a:endParaRPr>
                    </a:p>
                    <a:p>
                      <a:pPr marL="209550" algn="ctr">
                        <a:spcAft>
                          <a:spcPts val="0"/>
                        </a:spcAft>
                      </a:pPr>
                      <a:r>
                        <a:rPr lang="en-US" sz="1400" dirty="0">
                          <a:solidFill>
                            <a:schemeClr val="tx1"/>
                          </a:solidFill>
                          <a:effectLst/>
                        </a:rPr>
                        <a:t>A</a:t>
                      </a:r>
                      <a:r>
                        <a:rPr lang="en-US" sz="1400" spc="5" dirty="0">
                          <a:solidFill>
                            <a:schemeClr val="tx1"/>
                          </a:solidFill>
                          <a:effectLst/>
                        </a:rPr>
                        <a:t> </a:t>
                      </a:r>
                      <a:r>
                        <a:rPr lang="en-US" sz="1400" spc="-10" dirty="0" err="1">
                          <a:solidFill>
                            <a:schemeClr val="tx1"/>
                          </a:solidFill>
                          <a:effectLst/>
                        </a:rPr>
                        <a:t>b</a:t>
                      </a:r>
                      <a:r>
                        <a:rPr lang="en-US" sz="1400" dirty="0" err="1">
                          <a:solidFill>
                            <a:schemeClr val="tx1"/>
                          </a:solidFill>
                          <a:effectLst/>
                        </a:rPr>
                        <a:t>a</a:t>
                      </a:r>
                      <a:r>
                        <a:rPr lang="en-US" sz="1400" spc="5" dirty="0" err="1">
                          <a:solidFill>
                            <a:schemeClr val="tx1"/>
                          </a:solidFill>
                          <a:effectLst/>
                        </a:rPr>
                        <a:t>r</a:t>
                      </a:r>
                      <a:r>
                        <a:rPr lang="en-US" sz="1400" dirty="0" err="1">
                          <a:solidFill>
                            <a:schemeClr val="tx1"/>
                          </a:solidFill>
                          <a:effectLst/>
                        </a:rPr>
                        <a:t>o</a:t>
                      </a:r>
                      <a:r>
                        <a:rPr lang="en-US" sz="1400" spc="-25" dirty="0" err="1">
                          <a:solidFill>
                            <a:schemeClr val="tx1"/>
                          </a:solidFill>
                          <a:effectLst/>
                        </a:rPr>
                        <a:t>m</a:t>
                      </a:r>
                      <a:r>
                        <a:rPr lang="en-US" sz="1400" dirty="0" err="1">
                          <a:solidFill>
                            <a:schemeClr val="tx1"/>
                          </a:solidFill>
                          <a:effectLst/>
                        </a:rPr>
                        <a:t>f</a:t>
                      </a:r>
                      <a:r>
                        <a:rPr lang="en-US" sz="1400" spc="5" dirty="0" err="1">
                          <a:solidFill>
                            <a:schemeClr val="tx1"/>
                          </a:solidFill>
                          <a:effectLst/>
                        </a:rPr>
                        <a:t>i</a:t>
                      </a:r>
                      <a:r>
                        <a:rPr lang="en-US" sz="1400" spc="-25" dirty="0" err="1">
                          <a:solidFill>
                            <a:schemeClr val="tx1"/>
                          </a:solidFill>
                          <a:effectLst/>
                        </a:rPr>
                        <a:t>t</a:t>
                      </a:r>
                      <a:r>
                        <a:rPr lang="en-US" sz="1400" spc="5" dirty="0" err="1">
                          <a:solidFill>
                            <a:schemeClr val="tx1"/>
                          </a:solidFill>
                          <a:effectLst/>
                        </a:rPr>
                        <a:t>e</a:t>
                      </a:r>
                      <a:r>
                        <a:rPr lang="en-US" sz="1400" spc="-15" dirty="0" err="1">
                          <a:solidFill>
                            <a:schemeClr val="tx1"/>
                          </a:solidFill>
                          <a:effectLst/>
                        </a:rPr>
                        <a:t>l</a:t>
                      </a:r>
                      <a:r>
                        <a:rPr lang="en-US" sz="1400" spc="5" dirty="0" err="1">
                          <a:solidFill>
                            <a:schemeClr val="tx1"/>
                          </a:solidFill>
                          <a:effectLst/>
                        </a:rPr>
                        <a:t>e</a:t>
                      </a:r>
                      <a:r>
                        <a:rPr lang="en-US" sz="1400" spc="-10" dirty="0" err="1">
                          <a:solidFill>
                            <a:schemeClr val="tx1"/>
                          </a:solidFill>
                          <a:effectLst/>
                        </a:rPr>
                        <a:t>p</a:t>
                      </a:r>
                      <a:r>
                        <a:rPr lang="en-US" sz="1400" spc="5" dirty="0" err="1">
                          <a:solidFill>
                            <a:schemeClr val="tx1"/>
                          </a:solidFill>
                          <a:effectLst/>
                        </a:rPr>
                        <a:t>e</a:t>
                      </a:r>
                      <a:r>
                        <a:rPr lang="en-US" sz="1400" dirty="0" err="1">
                          <a:solidFill>
                            <a:schemeClr val="tx1"/>
                          </a:solidFill>
                          <a:effectLst/>
                        </a:rPr>
                        <a:t>n</a:t>
                      </a:r>
                      <a:r>
                        <a:rPr lang="en-US" sz="1400" spc="-5" dirty="0">
                          <a:solidFill>
                            <a:schemeClr val="tx1"/>
                          </a:solidFill>
                          <a:effectLst/>
                        </a:rPr>
                        <a:t> </a:t>
                      </a:r>
                      <a:r>
                        <a:rPr lang="en-US" sz="1400" dirty="0" err="1">
                          <a:solidFill>
                            <a:schemeClr val="tx1"/>
                          </a:solidFill>
                          <a:effectLst/>
                        </a:rPr>
                        <a:t>a</a:t>
                      </a:r>
                      <a:r>
                        <a:rPr lang="en-US" sz="1400" spc="5" dirty="0" err="1">
                          <a:solidFill>
                            <a:schemeClr val="tx1"/>
                          </a:solidFill>
                          <a:effectLst/>
                        </a:rPr>
                        <a:t>l</a:t>
                      </a:r>
                      <a:r>
                        <a:rPr lang="en-US" sz="1400" spc="-10" dirty="0" err="1">
                          <a:solidFill>
                            <a:schemeClr val="tx1"/>
                          </a:solidFill>
                          <a:effectLst/>
                        </a:rPr>
                        <a:t>k</a:t>
                      </a:r>
                      <a:r>
                        <a:rPr lang="en-US" sz="1400" dirty="0" err="1">
                          <a:solidFill>
                            <a:schemeClr val="tx1"/>
                          </a:solidFill>
                          <a:effectLst/>
                        </a:rPr>
                        <a:t>a</a:t>
                      </a:r>
                      <a:r>
                        <a:rPr lang="en-US" sz="1400" spc="-15" dirty="0" err="1">
                          <a:solidFill>
                            <a:schemeClr val="tx1"/>
                          </a:solidFill>
                          <a:effectLst/>
                        </a:rPr>
                        <a:t>l</a:t>
                      </a:r>
                      <a:r>
                        <a:rPr lang="en-US" sz="1400" dirty="0" err="1">
                          <a:solidFill>
                            <a:schemeClr val="tx1"/>
                          </a:solidFill>
                          <a:effectLst/>
                        </a:rPr>
                        <a:t>ma</a:t>
                      </a:r>
                      <a:r>
                        <a:rPr lang="en-US" sz="1400" spc="-15" dirty="0" err="1">
                          <a:solidFill>
                            <a:schemeClr val="tx1"/>
                          </a:solidFill>
                          <a:effectLst/>
                        </a:rPr>
                        <a:t>z</a:t>
                      </a:r>
                      <a:r>
                        <a:rPr lang="en-US" sz="1400" dirty="0" err="1">
                          <a:solidFill>
                            <a:schemeClr val="tx1"/>
                          </a:solidFill>
                          <a:effectLst/>
                        </a:rPr>
                        <a:t>ott</a:t>
                      </a:r>
                      <a:r>
                        <a:rPr lang="en-US" sz="1400" spc="15" dirty="0">
                          <a:solidFill>
                            <a:schemeClr val="tx1"/>
                          </a:solidFill>
                          <a:effectLst/>
                        </a:rPr>
                        <a:t> </a:t>
                      </a:r>
                      <a:r>
                        <a:rPr lang="en-US" sz="1400" spc="-25"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4122142"/>
                  </a:ext>
                </a:extLst>
              </a:tr>
              <a:tr h="656812">
                <a:tc>
                  <a:txBody>
                    <a:bodyPr/>
                    <a:lstStyle/>
                    <a:p>
                      <a:pPr algn="just">
                        <a:lnSpc>
                          <a:spcPts val="1200"/>
                        </a:lnSpc>
                        <a:spcBef>
                          <a:spcPts val="50"/>
                        </a:spcBef>
                        <a:spcAft>
                          <a:spcPts val="0"/>
                        </a:spcAft>
                      </a:pPr>
                      <a:r>
                        <a:rPr lang="en-US" sz="1800" b="0" dirty="0">
                          <a:solidFill>
                            <a:schemeClr val="tx1"/>
                          </a:solidFill>
                          <a:effectLst/>
                        </a:rPr>
                        <a:t> </a:t>
                      </a:r>
                      <a:endParaRPr lang="hu-HU" sz="1200" b="0" dirty="0">
                        <a:solidFill>
                          <a:schemeClr val="tx1"/>
                        </a:solidFill>
                        <a:effectLst/>
                      </a:endParaRPr>
                    </a:p>
                    <a:p>
                      <a:pPr marL="600075" algn="just">
                        <a:spcAft>
                          <a:spcPts val="0"/>
                        </a:spcAft>
                      </a:pPr>
                      <a:r>
                        <a:rPr lang="en-US" sz="1200" b="0" dirty="0">
                          <a:solidFill>
                            <a:schemeClr val="tx1"/>
                          </a:solidFill>
                          <a:effectLst/>
                        </a:rPr>
                        <a:t>A</a:t>
                      </a:r>
                      <a:r>
                        <a:rPr lang="en-US" sz="1200" b="0" spc="5"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i</a:t>
                      </a:r>
                      <a:r>
                        <a:rPr lang="en-US" sz="1200" b="0" spc="5" dirty="0" err="1">
                          <a:solidFill>
                            <a:schemeClr val="tx1"/>
                          </a:solidFill>
                          <a:effectLst/>
                        </a:rPr>
                        <a:t>lá</a:t>
                      </a:r>
                      <a:r>
                        <a:rPr lang="en-US" sz="1200" b="0" dirty="0" err="1">
                          <a:solidFill>
                            <a:schemeClr val="tx1"/>
                          </a:solidFill>
                          <a:effectLst/>
                        </a:rPr>
                        <a:t>rd</a:t>
                      </a:r>
                      <a:r>
                        <a:rPr lang="en-US" sz="1200" b="0" spc="5" dirty="0">
                          <a:solidFill>
                            <a:schemeClr val="tx1"/>
                          </a:solidFill>
                          <a:effectLst/>
                        </a:rPr>
                        <a:t> </a:t>
                      </a:r>
                      <a:r>
                        <a:rPr lang="en-US" sz="1200" b="0" spc="-15" dirty="0" err="1">
                          <a:solidFill>
                            <a:schemeClr val="tx1"/>
                          </a:solidFill>
                          <a:effectLst/>
                        </a:rPr>
                        <a:t>t</a:t>
                      </a:r>
                      <a:r>
                        <a:rPr lang="en-US" sz="1200" b="0" dirty="0" err="1">
                          <a:solidFill>
                            <a:schemeClr val="tx1"/>
                          </a:solidFill>
                          <a:effectLst/>
                        </a:rPr>
                        <a:t>r</a:t>
                      </a:r>
                      <a:r>
                        <a:rPr lang="en-US" sz="1200" b="0" spc="10" dirty="0" err="1">
                          <a:solidFill>
                            <a:schemeClr val="tx1"/>
                          </a:solidFill>
                          <a:effectLst/>
                        </a:rPr>
                        <a:t>á</a:t>
                      </a:r>
                      <a:r>
                        <a:rPr lang="en-US" sz="1200" b="0" dirty="0" err="1">
                          <a:solidFill>
                            <a:schemeClr val="tx1"/>
                          </a:solidFill>
                          <a:effectLst/>
                        </a:rPr>
                        <a:t>g</a:t>
                      </a:r>
                      <a:r>
                        <a:rPr lang="en-US" sz="1200" b="0" spc="-25" dirty="0" err="1">
                          <a:solidFill>
                            <a:schemeClr val="tx1"/>
                          </a:solidFill>
                          <a:effectLst/>
                        </a:rPr>
                        <a:t>y</a:t>
                      </a:r>
                      <a:r>
                        <a:rPr lang="en-US" sz="1200" b="0" dirty="0" err="1">
                          <a:solidFill>
                            <a:schemeClr val="tx1"/>
                          </a:solidFill>
                          <a:effectLst/>
                        </a:rPr>
                        <a:t>a</a:t>
                      </a:r>
                      <a:r>
                        <a:rPr lang="en-US" sz="1200" b="0" spc="5" dirty="0">
                          <a:solidFill>
                            <a:schemeClr val="tx1"/>
                          </a:solidFill>
                          <a:effectLst/>
                        </a:rPr>
                        <a:t> </a:t>
                      </a:r>
                      <a:r>
                        <a:rPr lang="en-US" sz="1200" b="0" dirty="0" err="1">
                          <a:solidFill>
                            <a:schemeClr val="tx1"/>
                          </a:solidFill>
                          <a:effectLst/>
                        </a:rPr>
                        <a:t>b</a:t>
                      </a:r>
                      <a:r>
                        <a:rPr lang="en-US" sz="1200" b="0" spc="5" dirty="0" err="1">
                          <a:solidFill>
                            <a:schemeClr val="tx1"/>
                          </a:solidFill>
                          <a:effectLst/>
                        </a:rPr>
                        <a:t>e</a:t>
                      </a:r>
                      <a:r>
                        <a:rPr lang="en-US" sz="1200" b="0" spc="-25" dirty="0" err="1">
                          <a:solidFill>
                            <a:schemeClr val="tx1"/>
                          </a:solidFill>
                          <a:effectLst/>
                        </a:rPr>
                        <a:t>f</a:t>
                      </a:r>
                      <a:r>
                        <a:rPr lang="en-US" sz="1200" b="0" spc="5" dirty="0" err="1">
                          <a:solidFill>
                            <a:schemeClr val="tx1"/>
                          </a:solidFill>
                          <a:effectLst/>
                        </a:rPr>
                        <a:t>e</a:t>
                      </a:r>
                      <a:r>
                        <a:rPr lang="en-US" sz="1200" b="0" spc="-25" dirty="0" err="1">
                          <a:solidFill>
                            <a:schemeClr val="tx1"/>
                          </a:solidFill>
                          <a:effectLst/>
                        </a:rPr>
                        <a:t>d</a:t>
                      </a:r>
                      <a:r>
                        <a:rPr lang="en-US" sz="1200" b="0" spc="5" dirty="0" err="1">
                          <a:solidFill>
                            <a:schemeClr val="tx1"/>
                          </a:solidFill>
                          <a:effectLst/>
                        </a:rPr>
                        <a:t>é</a:t>
                      </a:r>
                      <a:r>
                        <a:rPr lang="en-US" sz="1200" b="0" spc="-10" dirty="0" err="1">
                          <a:solidFill>
                            <a:schemeClr val="tx1"/>
                          </a:solidFill>
                          <a:effectLst/>
                        </a:rPr>
                        <a:t>s</a:t>
                      </a:r>
                      <a:r>
                        <a:rPr lang="en-US" sz="1200" b="0" dirty="0" err="1">
                          <a:solidFill>
                            <a:schemeClr val="tx1"/>
                          </a:solidFill>
                          <a:effectLst/>
                        </a:rPr>
                        <a:t>e</a:t>
                      </a:r>
                      <a:r>
                        <a:rPr lang="en-US" sz="1200" b="0" spc="10" dirty="0">
                          <a:solidFill>
                            <a:schemeClr val="tx1"/>
                          </a:solidFill>
                          <a:effectLst/>
                        </a:rPr>
                        <a:t> </a:t>
                      </a:r>
                      <a:r>
                        <a:rPr lang="en-US" sz="1200" b="0" dirty="0">
                          <a:solidFill>
                            <a:schemeClr val="tx1"/>
                          </a:solidFill>
                          <a:effectLst/>
                        </a:rPr>
                        <a:t>a</a:t>
                      </a:r>
                      <a:r>
                        <a:rPr lang="en-US" sz="1200" b="0" spc="5" dirty="0">
                          <a:solidFill>
                            <a:schemeClr val="tx1"/>
                          </a:solidFill>
                          <a:effectLst/>
                        </a:rPr>
                        <a:t> </a:t>
                      </a:r>
                      <a:r>
                        <a:rPr lang="en-US" sz="1200" b="0" spc="5" dirty="0" err="1">
                          <a:solidFill>
                            <a:schemeClr val="tx1"/>
                          </a:solidFill>
                          <a:effectLst/>
                        </a:rPr>
                        <a:t>t</a:t>
                      </a:r>
                      <a:r>
                        <a:rPr lang="en-US" sz="1200" b="0" spc="-15" dirty="0" err="1">
                          <a:solidFill>
                            <a:schemeClr val="tx1"/>
                          </a:solidFill>
                          <a:effectLst/>
                        </a:rPr>
                        <a:t>á</a:t>
                      </a:r>
                      <a:r>
                        <a:rPr lang="en-US" sz="1200" b="0" dirty="0" err="1">
                          <a:solidFill>
                            <a:schemeClr val="tx1"/>
                          </a:solidFill>
                          <a:effectLst/>
                        </a:rPr>
                        <a:t>ro</a:t>
                      </a:r>
                      <a:r>
                        <a:rPr lang="en-US" sz="1200" b="0" spc="-15" dirty="0" err="1">
                          <a:solidFill>
                            <a:schemeClr val="tx1"/>
                          </a:solidFill>
                          <a:effectLst/>
                        </a:rPr>
                        <a:t>l</a:t>
                      </a:r>
                      <a:r>
                        <a:rPr lang="en-US" sz="1200" b="0" spc="5" dirty="0" err="1">
                          <a:solidFill>
                            <a:schemeClr val="tx1"/>
                          </a:solidFill>
                          <a:effectLst/>
                        </a:rPr>
                        <a:t>á</a:t>
                      </a:r>
                      <a:r>
                        <a:rPr lang="en-US" sz="1200" b="0" dirty="0" err="1">
                          <a:solidFill>
                            <a:schemeClr val="tx1"/>
                          </a:solidFill>
                          <a:effectLst/>
                        </a:rPr>
                        <a:t>s</a:t>
                      </a:r>
                      <a:r>
                        <a:rPr lang="en-US" sz="1200" b="0" spc="15" dirty="0">
                          <a:solidFill>
                            <a:schemeClr val="tx1"/>
                          </a:solidFill>
                          <a:effectLst/>
                        </a:rPr>
                        <a:t> </a:t>
                      </a:r>
                      <a:r>
                        <a:rPr lang="en-US" sz="1200" b="0" spc="-10" dirty="0" err="1">
                          <a:solidFill>
                            <a:schemeClr val="tx1"/>
                          </a:solidFill>
                          <a:effectLst/>
                        </a:rPr>
                        <a:t>s</a:t>
                      </a:r>
                      <a:r>
                        <a:rPr lang="en-US" sz="1200" b="0" dirty="0" err="1">
                          <a:solidFill>
                            <a:schemeClr val="tx1"/>
                          </a:solidFill>
                          <a:effectLst/>
                        </a:rPr>
                        <a:t>o</a:t>
                      </a:r>
                      <a:r>
                        <a:rPr lang="en-US" sz="1200" b="0" spc="-25" dirty="0" err="1">
                          <a:solidFill>
                            <a:schemeClr val="tx1"/>
                          </a:solidFill>
                          <a:effectLst/>
                        </a:rPr>
                        <a:t>r</a:t>
                      </a:r>
                      <a:r>
                        <a:rPr lang="en-US" sz="1200" b="0" spc="5" dirty="0" err="1">
                          <a:solidFill>
                            <a:schemeClr val="tx1"/>
                          </a:solidFill>
                          <a:effectLst/>
                        </a:rPr>
                        <a:t>á</a:t>
                      </a:r>
                      <a:r>
                        <a:rPr lang="en-US" sz="1200" b="0" dirty="0" err="1">
                          <a:solidFill>
                            <a:schemeClr val="tx1"/>
                          </a:solidFill>
                          <a:effectLst/>
                        </a:rPr>
                        <a:t>n</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106045" marR="391795" algn="just">
                        <a:spcAft>
                          <a:spcPts val="0"/>
                        </a:spcAft>
                      </a:pPr>
                      <a:endParaRPr lang="hu-HU" sz="1200" b="0" dirty="0">
                        <a:solidFill>
                          <a:schemeClr val="tx1"/>
                        </a:solidFill>
                        <a:effectLst/>
                      </a:endParaRPr>
                    </a:p>
                    <a:p>
                      <a:pPr marL="106045" marR="391795" algn="just">
                        <a:spcAft>
                          <a:spcPts val="0"/>
                        </a:spcAft>
                      </a:pPr>
                      <a:endParaRPr lang="hu-HU" sz="1200" b="0" dirty="0">
                        <a:solidFill>
                          <a:schemeClr val="tx1"/>
                        </a:solidFill>
                        <a:effectLst/>
                      </a:endParaRPr>
                    </a:p>
                    <a:p>
                      <a:pPr marL="106045" marR="391795" algn="just">
                        <a:spcAft>
                          <a:spcPts val="0"/>
                        </a:spcAft>
                      </a:pPr>
                      <a:r>
                        <a:rPr lang="en-US" sz="1200" b="0" dirty="0">
                          <a:solidFill>
                            <a:schemeClr val="tx1"/>
                          </a:solidFill>
                          <a:effectLst/>
                        </a:rPr>
                        <a:t>-</a:t>
                      </a:r>
                      <a:r>
                        <a:rPr lang="en-US" sz="1200" b="0" spc="15" dirty="0">
                          <a:solidFill>
                            <a:schemeClr val="tx1"/>
                          </a:solidFill>
                          <a:effectLst/>
                        </a:rPr>
                        <a:t> </a:t>
                      </a:r>
                      <a:r>
                        <a:rPr lang="en-US" sz="1200" b="0" spc="-10" dirty="0">
                          <a:solidFill>
                            <a:schemeClr val="tx1"/>
                          </a:solidFill>
                          <a:effectLst/>
                        </a:rPr>
                        <a:t>A</a:t>
                      </a:r>
                      <a:r>
                        <a:rPr lang="en-US" sz="1200" b="0" dirty="0">
                          <a:solidFill>
                            <a:schemeClr val="tx1"/>
                          </a:solidFill>
                          <a:effectLst/>
                        </a:rPr>
                        <a:t>z</a:t>
                      </a:r>
                      <a:r>
                        <a:rPr lang="en-US" sz="1200" b="0" spc="5" dirty="0">
                          <a:solidFill>
                            <a:schemeClr val="tx1"/>
                          </a:solidFill>
                          <a:effectLst/>
                        </a:rPr>
                        <a:t> </a:t>
                      </a:r>
                      <a:r>
                        <a:rPr lang="en-US" sz="1200" b="0" spc="-15" dirty="0" err="1">
                          <a:solidFill>
                            <a:schemeClr val="tx1"/>
                          </a:solidFill>
                          <a:effectLst/>
                        </a:rPr>
                        <a:t>a</a:t>
                      </a:r>
                      <a:r>
                        <a:rPr lang="en-US" sz="1200" b="0" spc="5" dirty="0" err="1">
                          <a:solidFill>
                            <a:schemeClr val="tx1"/>
                          </a:solidFill>
                          <a:effectLst/>
                        </a:rPr>
                        <a:t>lm</a:t>
                      </a:r>
                      <a:r>
                        <a:rPr lang="en-US" sz="1200" b="0" spc="-25" dirty="0" err="1">
                          <a:solidFill>
                            <a:schemeClr val="tx1"/>
                          </a:solidFill>
                          <a:effectLst/>
                        </a:rPr>
                        <a:t>o</a:t>
                      </a:r>
                      <a:r>
                        <a:rPr lang="en-US" sz="1200" b="0" spc="5" dirty="0" err="1">
                          <a:solidFill>
                            <a:schemeClr val="tx1"/>
                          </a:solidFill>
                          <a:effectLst/>
                        </a:rPr>
                        <a:t>zá</a:t>
                      </a:r>
                      <a:r>
                        <a:rPr lang="en-US" sz="1200" b="0" dirty="0" err="1">
                          <a:solidFill>
                            <a:schemeClr val="tx1"/>
                          </a:solidFill>
                          <a:effectLst/>
                        </a:rPr>
                        <a:t>s</a:t>
                      </a:r>
                      <a:r>
                        <a:rPr lang="en-US" sz="1200" b="0" spc="-5" dirty="0">
                          <a:solidFill>
                            <a:schemeClr val="tx1"/>
                          </a:solidFill>
                          <a:effectLst/>
                        </a:rPr>
                        <a:t> </a:t>
                      </a:r>
                      <a:r>
                        <a:rPr lang="en-US" sz="1200" b="0" dirty="0" err="1">
                          <a:solidFill>
                            <a:schemeClr val="tx1"/>
                          </a:solidFill>
                          <a:effectLst/>
                        </a:rPr>
                        <a:t>p</a:t>
                      </a:r>
                      <a:r>
                        <a:rPr lang="en-US" sz="1200" b="0" spc="-15" dirty="0" err="1">
                          <a:solidFill>
                            <a:schemeClr val="tx1"/>
                          </a:solidFill>
                          <a:effectLst/>
                        </a:rPr>
                        <a:t>e</a:t>
                      </a:r>
                      <a:r>
                        <a:rPr lang="en-US" sz="1200" b="0" spc="5" dirty="0" err="1">
                          <a:solidFill>
                            <a:schemeClr val="tx1"/>
                          </a:solidFill>
                          <a:effectLst/>
                        </a:rPr>
                        <a:t>l</a:t>
                      </a:r>
                      <a:r>
                        <a:rPr lang="en-US" sz="1200" b="0" spc="-15" dirty="0" err="1">
                          <a:solidFill>
                            <a:schemeClr val="tx1"/>
                          </a:solidFill>
                          <a:effectLst/>
                        </a:rPr>
                        <a:t>l</a:t>
                      </a:r>
                      <a:r>
                        <a:rPr lang="en-US" sz="1200" b="0" spc="5" dirty="0" err="1">
                          <a:solidFill>
                            <a:schemeClr val="tx1"/>
                          </a:solidFill>
                          <a:effectLst/>
                        </a:rPr>
                        <a:t>e</a:t>
                      </a:r>
                      <a:r>
                        <a:rPr lang="en-US" sz="1200" b="0" spc="-15" dirty="0" err="1">
                          <a:solidFill>
                            <a:schemeClr val="tx1"/>
                          </a:solidFill>
                          <a:effectLst/>
                        </a:rPr>
                        <a:t>t</a:t>
                      </a:r>
                      <a:r>
                        <a:rPr lang="en-US" sz="1200" b="0" spc="5" dirty="0" err="1">
                          <a:solidFill>
                            <a:schemeClr val="tx1"/>
                          </a:solidFill>
                          <a:effectLst/>
                        </a:rPr>
                        <a:t>t</a:t>
                      </a:r>
                      <a:r>
                        <a:rPr lang="en-US" sz="1200" b="0" spc="-15" dirty="0" err="1">
                          <a:solidFill>
                            <a:schemeClr val="tx1"/>
                          </a:solidFill>
                          <a:effectLst/>
                        </a:rPr>
                        <a:t>á</a:t>
                      </a:r>
                      <a:r>
                        <a:rPr lang="en-US" sz="1200" b="0" spc="5" dirty="0" err="1">
                          <a:solidFill>
                            <a:schemeClr val="tx1"/>
                          </a:solidFill>
                          <a:effectLst/>
                        </a:rPr>
                        <a:t>l</a:t>
                      </a:r>
                      <a:r>
                        <a:rPr lang="en-US" sz="1200" b="0" dirty="0" err="1">
                          <a:solidFill>
                            <a:schemeClr val="tx1"/>
                          </a:solidFill>
                          <a:effectLst/>
                        </a:rPr>
                        <a:t>t</a:t>
                      </a:r>
                      <a:r>
                        <a:rPr lang="en-US" sz="1200" b="0" spc="35"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a</a:t>
                      </a:r>
                      <a:r>
                        <a:rPr lang="en-US" sz="1200" b="0" spc="5" dirty="0" err="1">
                          <a:solidFill>
                            <a:schemeClr val="tx1"/>
                          </a:solidFill>
                          <a:effectLst/>
                        </a:rPr>
                        <a:t>l</a:t>
                      </a:r>
                      <a:r>
                        <a:rPr lang="en-US" sz="1200" b="0" spc="-15" dirty="0" err="1">
                          <a:solidFill>
                            <a:schemeClr val="tx1"/>
                          </a:solidFill>
                          <a:effectLst/>
                        </a:rPr>
                        <a:t>m</a:t>
                      </a:r>
                      <a:r>
                        <a:rPr lang="en-US" sz="1200" b="0" spc="5" dirty="0" err="1">
                          <a:solidFill>
                            <a:schemeClr val="tx1"/>
                          </a:solidFill>
                          <a:effectLst/>
                        </a:rPr>
                        <a:t>á</a:t>
                      </a:r>
                      <a:r>
                        <a:rPr lang="en-US" sz="1200" b="0" spc="-25" dirty="0" err="1">
                          <a:solidFill>
                            <a:schemeClr val="tx1"/>
                          </a:solidFill>
                          <a:effectLst/>
                        </a:rPr>
                        <a:t>v</a:t>
                      </a:r>
                      <a:r>
                        <a:rPr lang="en-US" sz="1200" b="0" spc="5" dirty="0" err="1">
                          <a:solidFill>
                            <a:schemeClr val="tx1"/>
                          </a:solidFill>
                          <a:effectLst/>
                        </a:rPr>
                        <a:t>a</a:t>
                      </a:r>
                      <a:r>
                        <a:rPr lang="en-US" sz="1200" b="0" dirty="0" err="1">
                          <a:solidFill>
                            <a:schemeClr val="tx1"/>
                          </a:solidFill>
                          <a:effectLst/>
                        </a:rPr>
                        <a:t>l</a:t>
                      </a:r>
                      <a:r>
                        <a:rPr lang="en-US" sz="1200" b="0" spc="20" dirty="0">
                          <a:solidFill>
                            <a:schemeClr val="tx1"/>
                          </a:solidFill>
                          <a:effectLst/>
                        </a:rPr>
                        <a:t> </a:t>
                      </a:r>
                      <a:r>
                        <a:rPr lang="en-US" sz="1200" b="0" spc="5" dirty="0" err="1">
                          <a:solidFill>
                            <a:schemeClr val="tx1"/>
                          </a:solidFill>
                          <a:effectLst/>
                        </a:rPr>
                        <a:t>t</a:t>
                      </a:r>
                      <a:r>
                        <a:rPr lang="en-US" sz="1200" b="0" dirty="0" err="1">
                          <a:solidFill>
                            <a:schemeClr val="tx1"/>
                          </a:solidFill>
                          <a:effectLst/>
                        </a:rPr>
                        <a:t>ö</a:t>
                      </a:r>
                      <a:r>
                        <a:rPr lang="en-US" sz="1200" b="0" spc="-25" dirty="0" err="1">
                          <a:solidFill>
                            <a:schemeClr val="tx1"/>
                          </a:solidFill>
                          <a:effectLst/>
                        </a:rPr>
                        <a:t>r</a:t>
                      </a:r>
                      <a:r>
                        <a:rPr lang="en-US" sz="1200" b="0" spc="5" dirty="0" err="1">
                          <a:solidFill>
                            <a:schemeClr val="tx1"/>
                          </a:solidFill>
                          <a:effectLst/>
                        </a:rPr>
                        <a:t>té</a:t>
                      </a:r>
                      <a:r>
                        <a:rPr lang="en-US" sz="1200" b="0" spc="-25" dirty="0" err="1">
                          <a:solidFill>
                            <a:schemeClr val="tx1"/>
                          </a:solidFill>
                          <a:effectLst/>
                        </a:rPr>
                        <a:t>n</a:t>
                      </a:r>
                      <a:r>
                        <a:rPr lang="en-US" sz="1200" b="0" spc="5" dirty="0" err="1">
                          <a:solidFill>
                            <a:schemeClr val="tx1"/>
                          </a:solidFill>
                          <a:effectLst/>
                        </a:rPr>
                        <a:t>i</a:t>
                      </a:r>
                      <a:r>
                        <a:rPr lang="en-US" sz="1200" b="0" spc="-25" dirty="0" err="1">
                          <a:solidFill>
                            <a:schemeClr val="tx1"/>
                          </a:solidFill>
                          <a:effectLst/>
                        </a:rPr>
                        <a:t>k</a:t>
                      </a:r>
                      <a:r>
                        <a:rPr lang="en-US" sz="1200" b="0" dirty="0">
                          <a:solidFill>
                            <a:schemeClr val="tx1"/>
                          </a:solidFill>
                          <a:effectLst/>
                        </a:rPr>
                        <a:t>,</a:t>
                      </a:r>
                      <a:r>
                        <a:rPr lang="en-US" sz="1200" b="0" spc="15" dirty="0">
                          <a:solidFill>
                            <a:schemeClr val="tx1"/>
                          </a:solidFill>
                          <a:effectLst/>
                        </a:rPr>
                        <a:t> </a:t>
                      </a:r>
                      <a:r>
                        <a:rPr lang="en-US" sz="1200" b="0" dirty="0">
                          <a:solidFill>
                            <a:schemeClr val="tx1"/>
                          </a:solidFill>
                          <a:effectLst/>
                        </a:rPr>
                        <a:t>a </a:t>
                      </a:r>
                      <a:r>
                        <a:rPr lang="en-US" sz="1200" b="0" dirty="0" err="1">
                          <a:solidFill>
                            <a:schemeClr val="tx1"/>
                          </a:solidFill>
                          <a:effectLst/>
                        </a:rPr>
                        <a:t>p</a:t>
                      </a:r>
                      <a:r>
                        <a:rPr lang="en-US" sz="1200" b="0" spc="5" dirty="0" err="1">
                          <a:solidFill>
                            <a:schemeClr val="tx1"/>
                          </a:solidFill>
                          <a:effectLst/>
                        </a:rPr>
                        <a:t>a</a:t>
                      </a:r>
                      <a:r>
                        <a:rPr lang="en-US" sz="1200" b="0" dirty="0" err="1">
                          <a:solidFill>
                            <a:schemeClr val="tx1"/>
                          </a:solidFill>
                          <a:effectLst/>
                        </a:rPr>
                        <a:t>d</a:t>
                      </a:r>
                      <a:r>
                        <a:rPr lang="en-US" sz="1200" b="0" spc="-25" dirty="0" err="1">
                          <a:solidFill>
                            <a:schemeClr val="tx1"/>
                          </a:solidFill>
                          <a:effectLst/>
                        </a:rPr>
                        <a:t>o</a:t>
                      </a:r>
                      <a:r>
                        <a:rPr lang="en-US" sz="1200" b="0" spc="5" dirty="0" err="1">
                          <a:solidFill>
                            <a:schemeClr val="tx1"/>
                          </a:solidFill>
                          <a:effectLst/>
                        </a:rPr>
                        <a:t>za</a:t>
                      </a:r>
                      <a:r>
                        <a:rPr lang="en-US" sz="1200" b="0" dirty="0" err="1">
                          <a:solidFill>
                            <a:schemeClr val="tx1"/>
                          </a:solidFill>
                          <a:effectLst/>
                        </a:rPr>
                        <a:t>t</a:t>
                      </a:r>
                      <a:r>
                        <a:rPr lang="en-US" sz="1200" b="0" spc="5" dirty="0">
                          <a:solidFill>
                            <a:schemeClr val="tx1"/>
                          </a:solidFill>
                          <a:effectLst/>
                        </a:rPr>
                        <a:t> </a:t>
                      </a:r>
                      <a:r>
                        <a:rPr lang="en-US" sz="1200" b="0" spc="-25" dirty="0" err="1">
                          <a:solidFill>
                            <a:schemeClr val="tx1"/>
                          </a:solidFill>
                          <a:effectLst/>
                        </a:rPr>
                        <a:t>v</a:t>
                      </a:r>
                      <a:r>
                        <a:rPr lang="en-US" sz="1200" b="0" spc="5" dirty="0" err="1">
                          <a:solidFill>
                            <a:schemeClr val="tx1"/>
                          </a:solidFill>
                          <a:effectLst/>
                        </a:rPr>
                        <a:t>í</a:t>
                      </a:r>
                      <a:r>
                        <a:rPr lang="en-US" sz="1200" b="0" spc="-15" dirty="0" err="1">
                          <a:solidFill>
                            <a:schemeClr val="tx1"/>
                          </a:solidFill>
                          <a:effectLst/>
                        </a:rPr>
                        <a:t>z</a:t>
                      </a:r>
                      <a:r>
                        <a:rPr lang="en-US" sz="1200" b="0" spc="5" dirty="0" err="1">
                          <a:solidFill>
                            <a:schemeClr val="tx1"/>
                          </a:solidFill>
                          <a:effectLst/>
                        </a:rPr>
                        <a:t>zá</a:t>
                      </a:r>
                      <a:r>
                        <a:rPr lang="en-US" sz="1200" b="0" dirty="0" err="1">
                          <a:solidFill>
                            <a:schemeClr val="tx1"/>
                          </a:solidFill>
                          <a:effectLst/>
                        </a:rPr>
                        <a:t>r</a:t>
                      </a:r>
                      <a:r>
                        <a:rPr lang="en-US" sz="1200" b="0" spc="-25" dirty="0" err="1">
                          <a:solidFill>
                            <a:schemeClr val="tx1"/>
                          </a:solidFill>
                          <a:effectLst/>
                        </a:rPr>
                        <a:t>ó</a:t>
                      </a:r>
                      <a:r>
                        <a:rPr lang="en-US" sz="1200" b="0" spc="5" dirty="0" err="1">
                          <a:solidFill>
                            <a:schemeClr val="tx1"/>
                          </a:solidFill>
                          <a:effectLst/>
                        </a:rPr>
                        <a:t>a</a:t>
                      </a:r>
                      <a:r>
                        <a:rPr lang="en-US" sz="1200" b="0" dirty="0" err="1">
                          <a:solidFill>
                            <a:schemeClr val="tx1"/>
                          </a:solidFill>
                          <a:effectLst/>
                        </a:rPr>
                        <a:t>n</a:t>
                      </a:r>
                      <a:r>
                        <a:rPr lang="en-US" sz="1200" b="0" spc="10"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i</a:t>
                      </a:r>
                      <a:r>
                        <a:rPr lang="en-US" sz="1200" b="0" dirty="0" err="1">
                          <a:solidFill>
                            <a:schemeClr val="tx1"/>
                          </a:solidFill>
                          <a:effectLst/>
                        </a:rPr>
                        <a:t>g</a:t>
                      </a:r>
                      <a:r>
                        <a:rPr lang="en-US" sz="1200" b="0" spc="-15" dirty="0" err="1">
                          <a:solidFill>
                            <a:schemeClr val="tx1"/>
                          </a:solidFill>
                          <a:effectLst/>
                        </a:rPr>
                        <a:t>e</a:t>
                      </a:r>
                      <a:r>
                        <a:rPr lang="en-US" sz="1200" b="0" spc="5" dirty="0" err="1">
                          <a:solidFill>
                            <a:schemeClr val="tx1"/>
                          </a:solidFill>
                          <a:effectLst/>
                        </a:rPr>
                        <a:t>te</a:t>
                      </a:r>
                      <a:r>
                        <a:rPr lang="en-US" sz="1200" b="0" spc="-15" dirty="0" err="1">
                          <a:solidFill>
                            <a:schemeClr val="tx1"/>
                          </a:solidFill>
                          <a:effectLst/>
                        </a:rPr>
                        <a:t>lt</a:t>
                      </a:r>
                      <a:r>
                        <a:rPr lang="en-US" sz="1200" b="0" dirty="0">
                          <a:solidFill>
                            <a:schemeClr val="tx1"/>
                          </a:solidFill>
                          <a:effectLst/>
                        </a:rPr>
                        <a:t>.</a:t>
                      </a:r>
                      <a:endParaRPr lang="hu-HU" sz="1200" b="0" dirty="0">
                        <a:solidFill>
                          <a:schemeClr val="tx1"/>
                        </a:solidFill>
                        <a:effectLst/>
                      </a:endParaRPr>
                    </a:p>
                    <a:p>
                      <a:pPr marL="106045" marR="66040" algn="just">
                        <a:spcAft>
                          <a:spcPts val="0"/>
                        </a:spcAft>
                      </a:pPr>
                      <a:r>
                        <a:rPr lang="en-US" sz="1200" b="0" dirty="0">
                          <a:solidFill>
                            <a:schemeClr val="tx1"/>
                          </a:solidFill>
                          <a:effectLst/>
                        </a:rPr>
                        <a:t>-</a:t>
                      </a:r>
                      <a:r>
                        <a:rPr lang="en-US" sz="1200" b="0" spc="15" dirty="0">
                          <a:solidFill>
                            <a:schemeClr val="tx1"/>
                          </a:solidFill>
                          <a:effectLst/>
                        </a:rPr>
                        <a:t> </a:t>
                      </a:r>
                      <a:r>
                        <a:rPr lang="en-US" sz="1200" b="0" dirty="0">
                          <a:solidFill>
                            <a:schemeClr val="tx1"/>
                          </a:solidFill>
                          <a:effectLst/>
                        </a:rPr>
                        <a:t>A</a:t>
                      </a:r>
                      <a:r>
                        <a:rPr lang="en-US" sz="1200" b="0" spc="5" dirty="0">
                          <a:solidFill>
                            <a:schemeClr val="tx1"/>
                          </a:solidFill>
                          <a:effectLst/>
                        </a:rPr>
                        <a:t> </a:t>
                      </a:r>
                      <a:r>
                        <a:rPr lang="en-US" sz="1200" b="0" spc="-25" dirty="0" err="1">
                          <a:solidFill>
                            <a:schemeClr val="tx1"/>
                          </a:solidFill>
                          <a:effectLst/>
                        </a:rPr>
                        <a:t>n</a:t>
                      </a:r>
                      <a:r>
                        <a:rPr lang="en-US" sz="1200" b="0" spc="5" dirty="0" err="1">
                          <a:solidFill>
                            <a:schemeClr val="tx1"/>
                          </a:solidFill>
                          <a:effectLst/>
                        </a:rPr>
                        <a:t>e</a:t>
                      </a:r>
                      <a:r>
                        <a:rPr lang="en-US" sz="1200" b="0" spc="-25" dirty="0" err="1">
                          <a:solidFill>
                            <a:schemeClr val="tx1"/>
                          </a:solidFill>
                          <a:effectLst/>
                        </a:rPr>
                        <a:t>v</a:t>
                      </a:r>
                      <a:r>
                        <a:rPr lang="en-US" sz="1200" b="0" spc="5" dirty="0" err="1">
                          <a:solidFill>
                            <a:schemeClr val="tx1"/>
                          </a:solidFill>
                          <a:effectLst/>
                        </a:rPr>
                        <a:t>e</a:t>
                      </a:r>
                      <a:r>
                        <a:rPr lang="en-US" sz="1200" b="0" spc="-15" dirty="0" err="1">
                          <a:solidFill>
                            <a:schemeClr val="tx1"/>
                          </a:solidFill>
                          <a:effectLst/>
                        </a:rPr>
                        <a:t>l</a:t>
                      </a:r>
                      <a:r>
                        <a:rPr lang="en-US" sz="1200" b="0" spc="5" dirty="0" err="1">
                          <a:solidFill>
                            <a:schemeClr val="tx1"/>
                          </a:solidFill>
                          <a:effectLst/>
                        </a:rPr>
                        <a:t>é</a:t>
                      </a:r>
                      <a:r>
                        <a:rPr lang="en-US" sz="1200" b="0" spc="-10" dirty="0" err="1">
                          <a:solidFill>
                            <a:schemeClr val="tx1"/>
                          </a:solidFill>
                          <a:effectLst/>
                        </a:rPr>
                        <a:t>s</a:t>
                      </a:r>
                      <a:r>
                        <a:rPr lang="en-US" sz="1200" b="0" dirty="0" err="1">
                          <a:solidFill>
                            <a:schemeClr val="tx1"/>
                          </a:solidFill>
                          <a:effectLst/>
                        </a:rPr>
                        <a:t>i</a:t>
                      </a:r>
                      <a:r>
                        <a:rPr lang="en-US" sz="1200" b="0" spc="15" dirty="0">
                          <a:solidFill>
                            <a:schemeClr val="tx1"/>
                          </a:solidFill>
                          <a:effectLst/>
                        </a:rPr>
                        <a:t> </a:t>
                      </a:r>
                      <a:r>
                        <a:rPr lang="en-US" sz="1200" b="0" spc="5" dirty="0" err="1">
                          <a:solidFill>
                            <a:schemeClr val="tx1"/>
                          </a:solidFill>
                          <a:effectLst/>
                        </a:rPr>
                        <a:t>ci</a:t>
                      </a:r>
                      <a:r>
                        <a:rPr lang="en-US" sz="1200" b="0" spc="-25" dirty="0" err="1">
                          <a:solidFill>
                            <a:schemeClr val="tx1"/>
                          </a:solidFill>
                          <a:effectLst/>
                        </a:rPr>
                        <a:t>k</a:t>
                      </a:r>
                      <a:r>
                        <a:rPr lang="en-US" sz="1200" b="0" spc="5" dirty="0" err="1">
                          <a:solidFill>
                            <a:schemeClr val="tx1"/>
                          </a:solidFill>
                          <a:effectLst/>
                        </a:rPr>
                        <a:t>l</a:t>
                      </a:r>
                      <a:r>
                        <a:rPr lang="en-US" sz="1200" b="0" dirty="0" err="1">
                          <a:solidFill>
                            <a:schemeClr val="tx1"/>
                          </a:solidFill>
                          <a:effectLst/>
                        </a:rPr>
                        <a:t>us</a:t>
                      </a:r>
                      <a:r>
                        <a:rPr lang="en-US" sz="1200" b="0" spc="-10" dirty="0">
                          <a:solidFill>
                            <a:schemeClr val="tx1"/>
                          </a:solidFill>
                          <a:effectLst/>
                        </a:rPr>
                        <a:t> </a:t>
                      </a:r>
                      <a:r>
                        <a:rPr lang="en-US" sz="1200" b="0" dirty="0" err="1">
                          <a:solidFill>
                            <a:schemeClr val="tx1"/>
                          </a:solidFill>
                          <a:effectLst/>
                        </a:rPr>
                        <a:t>v</a:t>
                      </a:r>
                      <a:r>
                        <a:rPr lang="en-US" sz="1200" b="0" spc="5" dirty="0" err="1">
                          <a:solidFill>
                            <a:schemeClr val="tx1"/>
                          </a:solidFill>
                          <a:effectLst/>
                        </a:rPr>
                        <a:t>é</a:t>
                      </a:r>
                      <a:r>
                        <a:rPr lang="en-US" sz="1200" b="0" spc="-25" dirty="0" err="1">
                          <a:solidFill>
                            <a:schemeClr val="tx1"/>
                          </a:solidFill>
                          <a:effectLst/>
                        </a:rPr>
                        <a:t>g</a:t>
                      </a:r>
                      <a:r>
                        <a:rPr lang="en-US" sz="1200" b="0" spc="5" dirty="0" err="1">
                          <a:solidFill>
                            <a:schemeClr val="tx1"/>
                          </a:solidFill>
                          <a:effectLst/>
                        </a:rPr>
                        <a:t>é</a:t>
                      </a:r>
                      <a:r>
                        <a:rPr lang="en-US" sz="1200" b="0" dirty="0" err="1">
                          <a:solidFill>
                            <a:schemeClr val="tx1"/>
                          </a:solidFill>
                          <a:effectLst/>
                        </a:rPr>
                        <a:t>n</a:t>
                      </a:r>
                      <a:r>
                        <a:rPr lang="en-US" sz="1200" b="0" spc="-5" dirty="0">
                          <a:solidFill>
                            <a:schemeClr val="tx1"/>
                          </a:solidFill>
                          <a:effectLst/>
                        </a:rPr>
                        <a:t> </a:t>
                      </a:r>
                      <a:r>
                        <a:rPr lang="en-US" sz="1200" b="0" dirty="0" err="1">
                          <a:solidFill>
                            <a:schemeClr val="tx1"/>
                          </a:solidFill>
                          <a:effectLst/>
                        </a:rPr>
                        <a:t>k</a:t>
                      </a:r>
                      <a:r>
                        <a:rPr lang="en-US" sz="1200" b="0" spc="-15" dirty="0" err="1">
                          <a:solidFill>
                            <a:schemeClr val="tx1"/>
                          </a:solidFill>
                          <a:effectLst/>
                        </a:rPr>
                        <a:t>e</a:t>
                      </a:r>
                      <a:r>
                        <a:rPr lang="en-US" sz="1200" b="0" spc="5" dirty="0" err="1">
                          <a:solidFill>
                            <a:schemeClr val="tx1"/>
                          </a:solidFill>
                          <a:effectLst/>
                        </a:rPr>
                        <a:t>l</a:t>
                      </a:r>
                      <a:r>
                        <a:rPr lang="en-US" sz="1200" b="0" spc="-15" dirty="0" err="1">
                          <a:solidFill>
                            <a:schemeClr val="tx1"/>
                          </a:solidFill>
                          <a:effectLst/>
                        </a:rPr>
                        <a:t>e</a:t>
                      </a:r>
                      <a:r>
                        <a:rPr lang="en-US" sz="1200" b="0" spc="5" dirty="0" err="1">
                          <a:solidFill>
                            <a:schemeClr val="tx1"/>
                          </a:solidFill>
                          <a:effectLst/>
                        </a:rPr>
                        <a:t>t</a:t>
                      </a:r>
                      <a:r>
                        <a:rPr lang="en-US" sz="1200" b="0" dirty="0" err="1">
                          <a:solidFill>
                            <a:schemeClr val="tx1"/>
                          </a:solidFill>
                          <a:effectLst/>
                        </a:rPr>
                        <a:t>k</a:t>
                      </a:r>
                      <a:r>
                        <a:rPr lang="en-US" sz="1200" b="0" spc="-15" dirty="0" err="1">
                          <a:solidFill>
                            <a:schemeClr val="tx1"/>
                          </a:solidFill>
                          <a:effectLst/>
                        </a:rPr>
                        <a:t>e</a:t>
                      </a:r>
                      <a:r>
                        <a:rPr lang="en-US" sz="1200" b="0" spc="5" dirty="0" err="1">
                          <a:solidFill>
                            <a:schemeClr val="tx1"/>
                          </a:solidFill>
                          <a:effectLst/>
                        </a:rPr>
                        <a:t>z</a:t>
                      </a:r>
                      <a:r>
                        <a:rPr lang="en-US" sz="1200" b="0" dirty="0" err="1">
                          <a:solidFill>
                            <a:schemeClr val="tx1"/>
                          </a:solidFill>
                          <a:effectLst/>
                        </a:rPr>
                        <a:t>ő</a:t>
                      </a:r>
                      <a:r>
                        <a:rPr lang="en-US" sz="1200" b="0" spc="5" dirty="0">
                          <a:solidFill>
                            <a:schemeClr val="tx1"/>
                          </a:solidFill>
                          <a:effectLst/>
                        </a:rPr>
                        <a:t> </a:t>
                      </a:r>
                      <a:r>
                        <a:rPr lang="en-US" sz="1200" b="0" spc="5" dirty="0" err="1">
                          <a:solidFill>
                            <a:schemeClr val="tx1"/>
                          </a:solidFill>
                          <a:effectLst/>
                        </a:rPr>
                        <a:t>t</a:t>
                      </a:r>
                      <a:r>
                        <a:rPr lang="en-US" sz="1200" b="0" spc="-25" dirty="0" err="1">
                          <a:solidFill>
                            <a:schemeClr val="tx1"/>
                          </a:solidFill>
                          <a:effectLst/>
                        </a:rPr>
                        <a:t>r</a:t>
                      </a:r>
                      <a:r>
                        <a:rPr lang="en-US" sz="1200" b="0" spc="5" dirty="0" err="1">
                          <a:solidFill>
                            <a:schemeClr val="tx1"/>
                          </a:solidFill>
                          <a:effectLst/>
                        </a:rPr>
                        <a:t>á</a:t>
                      </a:r>
                      <a:r>
                        <a:rPr lang="en-US" sz="1200" b="0" dirty="0" err="1">
                          <a:solidFill>
                            <a:schemeClr val="tx1"/>
                          </a:solidFill>
                          <a:effectLst/>
                        </a:rPr>
                        <a:t>gy</a:t>
                      </a:r>
                      <a:r>
                        <a:rPr lang="en-US" sz="1200" b="0" spc="-15" dirty="0" err="1">
                          <a:solidFill>
                            <a:schemeClr val="tx1"/>
                          </a:solidFill>
                          <a:effectLst/>
                        </a:rPr>
                        <a:t>á</a:t>
                      </a:r>
                      <a:r>
                        <a:rPr lang="en-US" sz="1200" b="0" dirty="0" err="1">
                          <a:solidFill>
                            <a:schemeClr val="tx1"/>
                          </a:solidFill>
                          <a:effectLst/>
                        </a:rPr>
                        <a:t>t</a:t>
                      </a:r>
                      <a:r>
                        <a:rPr lang="en-US" sz="1200" b="0" spc="5" dirty="0">
                          <a:solidFill>
                            <a:schemeClr val="tx1"/>
                          </a:solidFill>
                          <a:effectLst/>
                        </a:rPr>
                        <a:t> </a:t>
                      </a:r>
                      <a:r>
                        <a:rPr lang="en-US" sz="1200" b="0" spc="5" dirty="0" err="1">
                          <a:solidFill>
                            <a:schemeClr val="tx1"/>
                          </a:solidFill>
                          <a:effectLst/>
                        </a:rPr>
                        <a:t>c</a:t>
                      </a:r>
                      <a:r>
                        <a:rPr lang="en-US" sz="1200" b="0" spc="-10" dirty="0" err="1">
                          <a:solidFill>
                            <a:schemeClr val="tx1"/>
                          </a:solidFill>
                          <a:effectLst/>
                        </a:rPr>
                        <a:t>s</a:t>
                      </a:r>
                      <a:r>
                        <a:rPr lang="en-US" sz="1200" b="0" spc="5" dirty="0" err="1">
                          <a:solidFill>
                            <a:schemeClr val="tx1"/>
                          </a:solidFill>
                          <a:effectLst/>
                        </a:rPr>
                        <a:t>a</a:t>
                      </a:r>
                      <a:r>
                        <a:rPr lang="en-US" sz="1200" b="0" dirty="0" err="1">
                          <a:solidFill>
                            <a:schemeClr val="tx1"/>
                          </a:solidFill>
                          <a:effectLst/>
                        </a:rPr>
                        <a:t>k</a:t>
                      </a:r>
                      <a:r>
                        <a:rPr lang="en-US" sz="1200" b="0" dirty="0">
                          <a:solidFill>
                            <a:schemeClr val="tx1"/>
                          </a:solidFill>
                          <a:effectLst/>
                        </a:rPr>
                        <a:t> a </a:t>
                      </a:r>
                      <a:r>
                        <a:rPr lang="en-US" sz="1200" b="0" spc="5" dirty="0" err="1">
                          <a:solidFill>
                            <a:schemeClr val="tx1"/>
                          </a:solidFill>
                          <a:effectLst/>
                        </a:rPr>
                        <a:t>ma</a:t>
                      </a:r>
                      <a:r>
                        <a:rPr lang="en-US" sz="1200" b="0" spc="-25" dirty="0" err="1">
                          <a:solidFill>
                            <a:schemeClr val="tx1"/>
                          </a:solidFill>
                          <a:effectLst/>
                        </a:rPr>
                        <a:t>d</a:t>
                      </a:r>
                      <a:r>
                        <a:rPr lang="en-US" sz="1200" b="0" spc="5" dirty="0" err="1">
                          <a:solidFill>
                            <a:schemeClr val="tx1"/>
                          </a:solidFill>
                          <a:effectLst/>
                        </a:rPr>
                        <a:t>a</a:t>
                      </a:r>
                      <a:r>
                        <a:rPr lang="en-US" sz="1200" b="0" dirty="0" err="1">
                          <a:solidFill>
                            <a:schemeClr val="tx1"/>
                          </a:solidFill>
                          <a:effectLst/>
                        </a:rPr>
                        <a:t>r</a:t>
                      </a:r>
                      <a:r>
                        <a:rPr lang="en-US" sz="1200" b="0" spc="-15" dirty="0" err="1">
                          <a:solidFill>
                            <a:schemeClr val="tx1"/>
                          </a:solidFill>
                          <a:effectLst/>
                        </a:rPr>
                        <a:t>a</a:t>
                      </a:r>
                      <a:r>
                        <a:rPr lang="en-US" sz="1200" b="0" dirty="0" err="1">
                          <a:solidFill>
                            <a:schemeClr val="tx1"/>
                          </a:solidFill>
                          <a:effectLst/>
                        </a:rPr>
                        <a:t>k</a:t>
                      </a:r>
                      <a:r>
                        <a:rPr lang="en-US" sz="1200" b="0" spc="25" dirty="0">
                          <a:solidFill>
                            <a:schemeClr val="tx1"/>
                          </a:solidFill>
                          <a:effectLst/>
                        </a:rPr>
                        <a:t> </a:t>
                      </a:r>
                      <a:r>
                        <a:rPr lang="en-US" sz="1200" b="0" spc="-25" dirty="0" err="1">
                          <a:solidFill>
                            <a:schemeClr val="tx1"/>
                          </a:solidFill>
                          <a:effectLst/>
                        </a:rPr>
                        <a:t>k</a:t>
                      </a:r>
                      <a:r>
                        <a:rPr lang="en-US" sz="1200" b="0" spc="5" dirty="0" err="1">
                          <a:solidFill>
                            <a:schemeClr val="tx1"/>
                          </a:solidFill>
                          <a:effectLst/>
                        </a:rPr>
                        <a:t>i</a:t>
                      </a:r>
                      <a:r>
                        <a:rPr lang="en-US" sz="1200" b="0" spc="-15" dirty="0" err="1">
                          <a:solidFill>
                            <a:schemeClr val="tx1"/>
                          </a:solidFill>
                          <a:effectLst/>
                        </a:rPr>
                        <a:t>t</a:t>
                      </a:r>
                      <a:r>
                        <a:rPr lang="en-US" sz="1200" b="0" spc="5" dirty="0" err="1">
                          <a:solidFill>
                            <a:schemeClr val="tx1"/>
                          </a:solidFill>
                          <a:effectLst/>
                        </a:rPr>
                        <a:t>e</a:t>
                      </a:r>
                      <a:r>
                        <a:rPr lang="en-US" sz="1200" b="0" spc="-15" dirty="0" err="1">
                          <a:solidFill>
                            <a:schemeClr val="tx1"/>
                          </a:solidFill>
                          <a:effectLst/>
                        </a:rPr>
                        <a:t>l</a:t>
                      </a:r>
                      <a:r>
                        <a:rPr lang="en-US" sz="1200" b="0" spc="5" dirty="0" err="1">
                          <a:solidFill>
                            <a:schemeClr val="tx1"/>
                          </a:solidFill>
                          <a:effectLst/>
                        </a:rPr>
                        <a:t>e</a:t>
                      </a:r>
                      <a:r>
                        <a:rPr lang="en-US" sz="1200" b="0" dirty="0" err="1">
                          <a:solidFill>
                            <a:schemeClr val="tx1"/>
                          </a:solidFill>
                          <a:effectLst/>
                        </a:rPr>
                        <a:t>p</a:t>
                      </a:r>
                      <a:r>
                        <a:rPr lang="en-US" sz="1200" b="0" spc="-15" dirty="0" err="1">
                          <a:solidFill>
                            <a:schemeClr val="tx1"/>
                          </a:solidFill>
                          <a:effectLst/>
                        </a:rPr>
                        <a:t>í</a:t>
                      </a:r>
                      <a:r>
                        <a:rPr lang="en-US" sz="1200" b="0" spc="5" dirty="0" err="1">
                          <a:solidFill>
                            <a:schemeClr val="tx1"/>
                          </a:solidFill>
                          <a:effectLst/>
                        </a:rPr>
                        <a:t>té</a:t>
                      </a:r>
                      <a:r>
                        <a:rPr lang="en-US" sz="1200" b="0" spc="-10" dirty="0" err="1">
                          <a:solidFill>
                            <a:schemeClr val="tx1"/>
                          </a:solidFill>
                          <a:effectLst/>
                        </a:rPr>
                        <a:t>s</a:t>
                      </a:r>
                      <a:r>
                        <a:rPr lang="en-US" sz="1200" b="0" dirty="0" err="1">
                          <a:solidFill>
                            <a:schemeClr val="tx1"/>
                          </a:solidFill>
                          <a:effectLst/>
                        </a:rPr>
                        <a:t>e</a:t>
                      </a:r>
                      <a:r>
                        <a:rPr lang="en-US" sz="1200" b="0" spc="30" dirty="0">
                          <a:solidFill>
                            <a:schemeClr val="tx1"/>
                          </a:solidFill>
                          <a:effectLst/>
                        </a:rPr>
                        <a:t> </a:t>
                      </a:r>
                      <a:r>
                        <a:rPr lang="en-US" sz="1200" b="0" spc="-25" dirty="0" err="1">
                          <a:solidFill>
                            <a:schemeClr val="tx1"/>
                          </a:solidFill>
                          <a:effectLst/>
                        </a:rPr>
                        <a:t>u</a:t>
                      </a:r>
                      <a:r>
                        <a:rPr lang="en-US" sz="1200" b="0" spc="5" dirty="0" err="1">
                          <a:solidFill>
                            <a:schemeClr val="tx1"/>
                          </a:solidFill>
                          <a:effectLst/>
                        </a:rPr>
                        <a:t>tá</a:t>
                      </a:r>
                      <a:r>
                        <a:rPr lang="en-US" sz="1200" b="0" dirty="0" err="1">
                          <a:solidFill>
                            <a:schemeClr val="tx1"/>
                          </a:solidFill>
                          <a:effectLst/>
                        </a:rPr>
                        <a:t>n</a:t>
                      </a:r>
                      <a:r>
                        <a:rPr lang="en-US" sz="1200" b="0" spc="-5" dirty="0">
                          <a:solidFill>
                            <a:schemeClr val="tx1"/>
                          </a:solidFill>
                          <a:effectLst/>
                        </a:rPr>
                        <a:t> </a:t>
                      </a:r>
                      <a:r>
                        <a:rPr lang="en-US" sz="1200" b="0" spc="-15" dirty="0" err="1">
                          <a:solidFill>
                            <a:schemeClr val="tx1"/>
                          </a:solidFill>
                          <a:effectLst/>
                        </a:rPr>
                        <a:t>t</a:t>
                      </a:r>
                      <a:r>
                        <a:rPr lang="en-US" sz="1200" b="0" spc="5" dirty="0" err="1">
                          <a:solidFill>
                            <a:schemeClr val="tx1"/>
                          </a:solidFill>
                          <a:effectLst/>
                        </a:rPr>
                        <a:t>á</a:t>
                      </a:r>
                      <a:r>
                        <a:rPr lang="en-US" sz="1200" b="0" dirty="0" err="1">
                          <a:solidFill>
                            <a:schemeClr val="tx1"/>
                          </a:solidFill>
                          <a:effectLst/>
                        </a:rPr>
                        <a:t>v</a:t>
                      </a:r>
                      <a:r>
                        <a:rPr lang="en-US" sz="1200" b="0" spc="-25" dirty="0" err="1">
                          <a:solidFill>
                            <a:schemeClr val="tx1"/>
                          </a:solidFill>
                          <a:effectLst/>
                        </a:rPr>
                        <a:t>o</a:t>
                      </a:r>
                      <a:r>
                        <a:rPr lang="en-US" sz="1200" b="0" spc="5" dirty="0" err="1">
                          <a:solidFill>
                            <a:schemeClr val="tx1"/>
                          </a:solidFill>
                          <a:effectLst/>
                        </a:rPr>
                        <a:t>lí</a:t>
                      </a:r>
                      <a:r>
                        <a:rPr lang="en-US" sz="1200" b="0" spc="-15" dirty="0" err="1">
                          <a:solidFill>
                            <a:schemeClr val="tx1"/>
                          </a:solidFill>
                          <a:effectLst/>
                        </a:rPr>
                        <a:t>t</a:t>
                      </a:r>
                      <a:r>
                        <a:rPr lang="en-US" sz="1200" b="0" spc="5" dirty="0" err="1">
                          <a:solidFill>
                            <a:schemeClr val="tx1"/>
                          </a:solidFill>
                          <a:effectLst/>
                        </a:rPr>
                        <a:t>j</a:t>
                      </a:r>
                      <a:r>
                        <a:rPr lang="en-US" sz="1200" b="0" spc="10" dirty="0" err="1">
                          <a:solidFill>
                            <a:schemeClr val="tx1"/>
                          </a:solidFill>
                          <a:effectLst/>
                        </a:rPr>
                        <a:t>á</a:t>
                      </a:r>
                      <a:r>
                        <a:rPr lang="en-US" sz="1200" b="0" dirty="0" err="1">
                          <a:solidFill>
                            <a:schemeClr val="tx1"/>
                          </a:solidFill>
                          <a:effectLst/>
                        </a:rPr>
                        <a:t>k</a:t>
                      </a:r>
                      <a:r>
                        <a:rPr lang="en-US" sz="1200" b="0" spc="15" dirty="0">
                          <a:solidFill>
                            <a:schemeClr val="tx1"/>
                          </a:solidFill>
                          <a:effectLst/>
                        </a:rPr>
                        <a:t> </a:t>
                      </a:r>
                      <a:r>
                        <a:rPr lang="en-US" sz="1200" b="0" spc="5" dirty="0" err="1">
                          <a:solidFill>
                            <a:schemeClr val="tx1"/>
                          </a:solidFill>
                          <a:effectLst/>
                        </a:rPr>
                        <a:t>m</a:t>
                      </a:r>
                      <a:r>
                        <a:rPr lang="en-US" sz="1200" b="0" spc="-15" dirty="0" err="1">
                          <a:solidFill>
                            <a:schemeClr val="tx1"/>
                          </a:solidFill>
                          <a:effectLst/>
                        </a:rPr>
                        <a:t>a</a:t>
                      </a:r>
                      <a:r>
                        <a:rPr lang="en-US" sz="1200" b="0" spc="5" dirty="0" err="1">
                          <a:solidFill>
                            <a:schemeClr val="tx1"/>
                          </a:solidFill>
                          <a:effectLst/>
                        </a:rPr>
                        <a:t>j</a:t>
                      </a:r>
                      <a:r>
                        <a:rPr lang="en-US" sz="1200" b="0" dirty="0" err="1">
                          <a:solidFill>
                            <a:schemeClr val="tx1"/>
                          </a:solidFill>
                          <a:effectLst/>
                        </a:rPr>
                        <a:t>d</a:t>
                      </a:r>
                      <a:r>
                        <a:rPr lang="en-US" sz="1200" b="0" spc="-5" dirty="0">
                          <a:solidFill>
                            <a:schemeClr val="tx1"/>
                          </a:solidFill>
                          <a:effectLst/>
                        </a:rPr>
                        <a:t> </a:t>
                      </a:r>
                      <a:r>
                        <a:rPr lang="en-US" sz="1200" b="0" spc="5" dirty="0">
                          <a:solidFill>
                            <a:schemeClr val="tx1"/>
                          </a:solidFill>
                          <a:effectLst/>
                        </a:rPr>
                        <a:t>e</a:t>
                      </a:r>
                      <a:r>
                        <a:rPr lang="en-US" sz="1200" b="0" spc="-15" dirty="0">
                          <a:solidFill>
                            <a:schemeClr val="tx1"/>
                          </a:solidFill>
                          <a:effectLst/>
                        </a:rPr>
                        <a:t>l</a:t>
                      </a:r>
                      <a:r>
                        <a:rPr lang="en-US" sz="1200" b="0" dirty="0">
                          <a:solidFill>
                            <a:schemeClr val="tx1"/>
                          </a:solidFill>
                          <a:effectLst/>
                        </a:rPr>
                        <a:t>.</a:t>
                      </a:r>
                      <a:r>
                        <a:rPr lang="en-US" sz="1200" b="0" spc="5" dirty="0">
                          <a:solidFill>
                            <a:schemeClr val="tx1"/>
                          </a:solidFill>
                          <a:effectLst/>
                        </a:rPr>
                        <a:t> </a:t>
                      </a:r>
                      <a:r>
                        <a:rPr lang="en-US" sz="1200" b="0" dirty="0">
                          <a:solidFill>
                            <a:schemeClr val="tx1"/>
                          </a:solidFill>
                          <a:effectLst/>
                        </a:rPr>
                        <a:t>A </a:t>
                      </a:r>
                      <a:r>
                        <a:rPr lang="en-US" sz="1200" b="0" dirty="0" err="1">
                          <a:solidFill>
                            <a:schemeClr val="tx1"/>
                          </a:solidFill>
                          <a:effectLst/>
                        </a:rPr>
                        <a:t>k</a:t>
                      </a:r>
                      <a:r>
                        <a:rPr lang="en-US" sz="1200" b="0" spc="5" dirty="0" err="1">
                          <a:solidFill>
                            <a:schemeClr val="tx1"/>
                          </a:solidFill>
                          <a:effectLst/>
                        </a:rPr>
                        <a:t>it</a:t>
                      </a:r>
                      <a:r>
                        <a:rPr lang="en-US" sz="1200" b="0" spc="-25" dirty="0" err="1">
                          <a:solidFill>
                            <a:schemeClr val="tx1"/>
                          </a:solidFill>
                          <a:effectLst/>
                        </a:rPr>
                        <a:t>r</a:t>
                      </a:r>
                      <a:r>
                        <a:rPr lang="en-US" sz="1200" b="0" spc="5" dirty="0" err="1">
                          <a:solidFill>
                            <a:schemeClr val="tx1"/>
                          </a:solidFill>
                          <a:effectLst/>
                        </a:rPr>
                        <a:t>á</a:t>
                      </a:r>
                      <a:r>
                        <a:rPr lang="en-US" sz="1200" b="0" dirty="0" err="1">
                          <a:solidFill>
                            <a:schemeClr val="tx1"/>
                          </a:solidFill>
                          <a:effectLst/>
                        </a:rPr>
                        <a:t>g</a:t>
                      </a:r>
                      <a:r>
                        <a:rPr lang="en-US" sz="1200" b="0" spc="-25" dirty="0" err="1">
                          <a:solidFill>
                            <a:schemeClr val="tx1"/>
                          </a:solidFill>
                          <a:effectLst/>
                        </a:rPr>
                        <a:t>y</a:t>
                      </a:r>
                      <a:r>
                        <a:rPr lang="en-US" sz="1200" b="0" spc="5" dirty="0" err="1">
                          <a:solidFill>
                            <a:schemeClr val="tx1"/>
                          </a:solidFill>
                          <a:effectLst/>
                        </a:rPr>
                        <a:t>á</a:t>
                      </a:r>
                      <a:r>
                        <a:rPr lang="en-US" sz="1200" b="0" spc="-15" dirty="0" err="1">
                          <a:solidFill>
                            <a:schemeClr val="tx1"/>
                          </a:solidFill>
                          <a:effectLst/>
                        </a:rPr>
                        <a:t>z</a:t>
                      </a:r>
                      <a:r>
                        <a:rPr lang="en-US" sz="1200" b="0" spc="5" dirty="0" err="1">
                          <a:solidFill>
                            <a:schemeClr val="tx1"/>
                          </a:solidFill>
                          <a:effectLst/>
                        </a:rPr>
                        <a:t>á</a:t>
                      </a:r>
                      <a:r>
                        <a:rPr lang="en-US" sz="1200" b="0" dirty="0" err="1">
                          <a:solidFill>
                            <a:schemeClr val="tx1"/>
                          </a:solidFill>
                          <a:effectLst/>
                        </a:rPr>
                        <a:t>s</a:t>
                      </a:r>
                      <a:r>
                        <a:rPr lang="en-US" sz="1200" b="0" spc="25" dirty="0">
                          <a:solidFill>
                            <a:schemeClr val="tx1"/>
                          </a:solidFill>
                          <a:effectLst/>
                        </a:rPr>
                        <a:t> </a:t>
                      </a:r>
                      <a:r>
                        <a:rPr lang="en-US" sz="1200" b="0" spc="-10" dirty="0" err="1">
                          <a:solidFill>
                            <a:schemeClr val="tx1"/>
                          </a:solidFill>
                          <a:effectLst/>
                        </a:rPr>
                        <a:t>s</a:t>
                      </a:r>
                      <a:r>
                        <a:rPr lang="en-US" sz="1200" b="0" dirty="0" err="1">
                          <a:solidFill>
                            <a:schemeClr val="tx1"/>
                          </a:solidFill>
                          <a:effectLst/>
                        </a:rPr>
                        <a:t>or</a:t>
                      </a:r>
                      <a:r>
                        <a:rPr lang="en-US" sz="1200" b="0" spc="-15" dirty="0" err="1">
                          <a:solidFill>
                            <a:schemeClr val="tx1"/>
                          </a:solidFill>
                          <a:effectLst/>
                        </a:rPr>
                        <a:t>á</a:t>
                      </a:r>
                      <a:r>
                        <a:rPr lang="en-US" sz="1200" b="0" dirty="0" err="1">
                          <a:solidFill>
                            <a:schemeClr val="tx1"/>
                          </a:solidFill>
                          <a:effectLst/>
                        </a:rPr>
                        <a:t>n</a:t>
                      </a:r>
                      <a:r>
                        <a:rPr lang="en-US" sz="1200" b="0" spc="-10" dirty="0">
                          <a:solidFill>
                            <a:schemeClr val="tx1"/>
                          </a:solidFill>
                          <a:effectLst/>
                        </a:rPr>
                        <a:t> </a:t>
                      </a:r>
                      <a:r>
                        <a:rPr lang="en-US" sz="1200" b="0" dirty="0">
                          <a:solidFill>
                            <a:schemeClr val="tx1"/>
                          </a:solidFill>
                          <a:effectLst/>
                        </a:rPr>
                        <a:t>a </a:t>
                      </a:r>
                      <a:r>
                        <a:rPr lang="en-US" sz="1200" b="0" spc="5" dirty="0" err="1">
                          <a:solidFill>
                            <a:schemeClr val="tx1"/>
                          </a:solidFill>
                          <a:effectLst/>
                        </a:rPr>
                        <a:t>t</a:t>
                      </a:r>
                      <a:r>
                        <a:rPr lang="en-US" sz="1200" b="0" dirty="0" err="1">
                          <a:solidFill>
                            <a:schemeClr val="tx1"/>
                          </a:solidFill>
                          <a:effectLst/>
                        </a:rPr>
                        <a:t>r</a:t>
                      </a:r>
                      <a:r>
                        <a:rPr lang="en-US" sz="1200" b="0" spc="-15" dirty="0" err="1">
                          <a:solidFill>
                            <a:schemeClr val="tx1"/>
                          </a:solidFill>
                          <a:effectLst/>
                        </a:rPr>
                        <a:t>á</a:t>
                      </a:r>
                      <a:r>
                        <a:rPr lang="en-US" sz="1200" b="0" dirty="0" err="1">
                          <a:solidFill>
                            <a:schemeClr val="tx1"/>
                          </a:solidFill>
                          <a:effectLst/>
                        </a:rPr>
                        <a:t>gy</a:t>
                      </a:r>
                      <a:r>
                        <a:rPr lang="en-US" sz="1200" b="0" spc="-15" dirty="0" err="1">
                          <a:solidFill>
                            <a:schemeClr val="tx1"/>
                          </a:solidFill>
                          <a:effectLst/>
                        </a:rPr>
                        <a:t>á</a:t>
                      </a:r>
                      <a:r>
                        <a:rPr lang="en-US" sz="1200" b="0" dirty="0" err="1">
                          <a:solidFill>
                            <a:schemeClr val="tx1"/>
                          </a:solidFill>
                          <a:effectLst/>
                        </a:rPr>
                        <a:t>t</a:t>
                      </a:r>
                      <a:r>
                        <a:rPr lang="en-US" sz="1200" b="0" dirty="0">
                          <a:solidFill>
                            <a:schemeClr val="tx1"/>
                          </a:solidFill>
                          <a:effectLst/>
                        </a:rPr>
                        <a:t> a </a:t>
                      </a:r>
                      <a:r>
                        <a:rPr lang="en-US" sz="1200" b="0" dirty="0" err="1">
                          <a:solidFill>
                            <a:schemeClr val="tx1"/>
                          </a:solidFill>
                          <a:effectLst/>
                        </a:rPr>
                        <a:t>n</a:t>
                      </a:r>
                      <a:r>
                        <a:rPr lang="en-US" sz="1200" b="0" spc="5" dirty="0" err="1">
                          <a:solidFill>
                            <a:schemeClr val="tx1"/>
                          </a:solidFill>
                          <a:effectLst/>
                        </a:rPr>
                        <a:t>e</a:t>
                      </a:r>
                      <a:r>
                        <a:rPr lang="en-US" sz="1200" b="0" spc="-25" dirty="0" err="1">
                          <a:solidFill>
                            <a:schemeClr val="tx1"/>
                          </a:solidFill>
                          <a:effectLst/>
                        </a:rPr>
                        <a:t>v</a:t>
                      </a:r>
                      <a:r>
                        <a:rPr lang="en-US" sz="1200" b="0" spc="5" dirty="0" err="1">
                          <a:solidFill>
                            <a:schemeClr val="tx1"/>
                          </a:solidFill>
                          <a:effectLst/>
                        </a:rPr>
                        <a:t>el</a:t>
                      </a:r>
                      <a:r>
                        <a:rPr lang="en-US" sz="1200" b="0" dirty="0" err="1">
                          <a:solidFill>
                            <a:schemeClr val="tx1"/>
                          </a:solidFill>
                          <a:effectLst/>
                        </a:rPr>
                        <a:t>ő</a:t>
                      </a:r>
                      <a:r>
                        <a:rPr lang="en-US" sz="1200" b="0" spc="-5" dirty="0">
                          <a:solidFill>
                            <a:schemeClr val="tx1"/>
                          </a:solidFill>
                          <a:effectLst/>
                        </a:rPr>
                        <a:t> </a:t>
                      </a:r>
                      <a:r>
                        <a:rPr lang="en-US" sz="1200" b="0" spc="-15" dirty="0" err="1">
                          <a:solidFill>
                            <a:schemeClr val="tx1"/>
                          </a:solidFill>
                          <a:effectLst/>
                        </a:rPr>
                        <a:t>é</a:t>
                      </a:r>
                      <a:r>
                        <a:rPr lang="en-US" sz="1200" b="0" dirty="0" err="1">
                          <a:solidFill>
                            <a:schemeClr val="tx1"/>
                          </a:solidFill>
                          <a:effectLst/>
                        </a:rPr>
                        <a:t>pü</a:t>
                      </a:r>
                      <a:r>
                        <a:rPr lang="en-US" sz="1200" b="0" spc="-15" dirty="0" err="1">
                          <a:solidFill>
                            <a:schemeClr val="tx1"/>
                          </a:solidFill>
                          <a:effectLst/>
                        </a:rPr>
                        <a:t>l</a:t>
                      </a:r>
                      <a:r>
                        <a:rPr lang="en-US" sz="1200" b="0" spc="5" dirty="0" err="1">
                          <a:solidFill>
                            <a:schemeClr val="tx1"/>
                          </a:solidFill>
                          <a:effectLst/>
                        </a:rPr>
                        <a:t>e</a:t>
                      </a:r>
                      <a:r>
                        <a:rPr lang="en-US" sz="1200" b="0" spc="-15" dirty="0" err="1">
                          <a:solidFill>
                            <a:schemeClr val="tx1"/>
                          </a:solidFill>
                          <a:effectLst/>
                        </a:rPr>
                        <a:t>t</a:t>
                      </a:r>
                      <a:r>
                        <a:rPr lang="en-US" sz="1200" b="0" spc="5" dirty="0" err="1">
                          <a:solidFill>
                            <a:schemeClr val="tx1"/>
                          </a:solidFill>
                          <a:effectLst/>
                        </a:rPr>
                        <a:t>e</a:t>
                      </a:r>
                      <a:r>
                        <a:rPr lang="en-US" sz="1200" b="0" dirty="0" err="1">
                          <a:solidFill>
                            <a:schemeClr val="tx1"/>
                          </a:solidFill>
                          <a:effectLst/>
                        </a:rPr>
                        <a:t>k</a:t>
                      </a:r>
                      <a:r>
                        <a:rPr lang="en-US" sz="1200" b="0" dirty="0">
                          <a:solidFill>
                            <a:schemeClr val="tx1"/>
                          </a:solidFill>
                          <a:effectLst/>
                        </a:rPr>
                        <a:t> </a:t>
                      </a:r>
                      <a:r>
                        <a:rPr lang="en-US" sz="1200" b="0" dirty="0" err="1">
                          <a:solidFill>
                            <a:schemeClr val="tx1"/>
                          </a:solidFill>
                          <a:effectLst/>
                        </a:rPr>
                        <a:t>v</a:t>
                      </a:r>
                      <a:r>
                        <a:rPr lang="en-US" sz="1200" b="0" spc="5" dirty="0" err="1">
                          <a:solidFill>
                            <a:schemeClr val="tx1"/>
                          </a:solidFill>
                          <a:effectLst/>
                        </a:rPr>
                        <a:t>é</a:t>
                      </a:r>
                      <a:r>
                        <a:rPr lang="en-US" sz="1200" b="0" dirty="0" err="1">
                          <a:solidFill>
                            <a:schemeClr val="tx1"/>
                          </a:solidFill>
                          <a:effectLst/>
                        </a:rPr>
                        <a:t>g</a:t>
                      </a:r>
                      <a:r>
                        <a:rPr lang="en-US" sz="1200" b="0" spc="-15" dirty="0" err="1">
                          <a:solidFill>
                            <a:schemeClr val="tx1"/>
                          </a:solidFill>
                          <a:effectLst/>
                        </a:rPr>
                        <a:t>é</a:t>
                      </a:r>
                      <a:r>
                        <a:rPr lang="en-US" sz="1200" b="0" dirty="0" err="1">
                          <a:solidFill>
                            <a:schemeClr val="tx1"/>
                          </a:solidFill>
                          <a:effectLst/>
                        </a:rPr>
                        <a:t>b</a:t>
                      </a:r>
                      <a:r>
                        <a:rPr lang="en-US" sz="1200" b="0" spc="5" dirty="0" err="1">
                          <a:solidFill>
                            <a:schemeClr val="tx1"/>
                          </a:solidFill>
                          <a:effectLst/>
                        </a:rPr>
                        <a:t>e</a:t>
                      </a:r>
                      <a:r>
                        <a:rPr lang="en-US" sz="1200" b="0" dirty="0" err="1">
                          <a:solidFill>
                            <a:schemeClr val="tx1"/>
                          </a:solidFill>
                          <a:effectLst/>
                        </a:rPr>
                        <a:t>n</a:t>
                      </a:r>
                      <a:r>
                        <a:rPr lang="en-US" sz="1200" b="0" spc="-10" dirty="0">
                          <a:solidFill>
                            <a:schemeClr val="tx1"/>
                          </a:solidFill>
                          <a:effectLst/>
                        </a:rPr>
                        <a:t> </a:t>
                      </a:r>
                      <a:r>
                        <a:rPr lang="en-US" sz="1200" b="0" spc="-15" dirty="0" err="1">
                          <a:solidFill>
                            <a:schemeClr val="tx1"/>
                          </a:solidFill>
                          <a:effectLst/>
                        </a:rPr>
                        <a:t>t</a:t>
                      </a:r>
                      <a:r>
                        <a:rPr lang="en-US" sz="1200" b="0" spc="5" dirty="0" err="1">
                          <a:solidFill>
                            <a:schemeClr val="tx1"/>
                          </a:solidFill>
                          <a:effectLst/>
                        </a:rPr>
                        <a:t>a</a:t>
                      </a:r>
                      <a:r>
                        <a:rPr lang="en-US" sz="1200" b="0" spc="-15" dirty="0" err="1">
                          <a:solidFill>
                            <a:schemeClr val="tx1"/>
                          </a:solidFill>
                          <a:effectLst/>
                        </a:rPr>
                        <a:t>l</a:t>
                      </a:r>
                      <a:r>
                        <a:rPr lang="en-US" sz="1200" b="0" spc="5" dirty="0" err="1">
                          <a:solidFill>
                            <a:schemeClr val="tx1"/>
                          </a:solidFill>
                          <a:effectLst/>
                        </a:rPr>
                        <a:t>ál</a:t>
                      </a:r>
                      <a:r>
                        <a:rPr lang="en-US" sz="1200" b="0" spc="-25" dirty="0" err="1">
                          <a:solidFill>
                            <a:schemeClr val="tx1"/>
                          </a:solidFill>
                          <a:effectLst/>
                        </a:rPr>
                        <a:t>h</a:t>
                      </a:r>
                      <a:r>
                        <a:rPr lang="en-US" sz="1200" b="0" spc="5" dirty="0" err="1">
                          <a:solidFill>
                            <a:schemeClr val="tx1"/>
                          </a:solidFill>
                          <a:effectLst/>
                        </a:rPr>
                        <a:t>at</a:t>
                      </a:r>
                      <a:r>
                        <a:rPr lang="en-US" sz="1200" b="0" dirty="0" err="1">
                          <a:solidFill>
                            <a:schemeClr val="tx1"/>
                          </a:solidFill>
                          <a:effectLst/>
                        </a:rPr>
                        <a:t>ó</a:t>
                      </a:r>
                      <a:r>
                        <a:rPr lang="en-US" sz="1200" b="0" spc="15" dirty="0">
                          <a:solidFill>
                            <a:schemeClr val="tx1"/>
                          </a:solidFill>
                          <a:effectLst/>
                        </a:rPr>
                        <a:t> </a:t>
                      </a:r>
                      <a:r>
                        <a:rPr lang="en-US" sz="1200" b="0" spc="-25" dirty="0" err="1">
                          <a:solidFill>
                            <a:schemeClr val="tx1"/>
                          </a:solidFill>
                          <a:effectLst/>
                        </a:rPr>
                        <a:t>b</a:t>
                      </a:r>
                      <a:r>
                        <a:rPr lang="en-US" sz="1200" b="0" spc="5" dirty="0" err="1">
                          <a:solidFill>
                            <a:schemeClr val="tx1"/>
                          </a:solidFill>
                          <a:effectLst/>
                        </a:rPr>
                        <a:t>et</a:t>
                      </a:r>
                      <a:r>
                        <a:rPr lang="en-US" sz="1200" b="0" dirty="0" err="1">
                          <a:solidFill>
                            <a:schemeClr val="tx1"/>
                          </a:solidFill>
                          <a:effectLst/>
                        </a:rPr>
                        <a:t>o</a:t>
                      </a:r>
                      <a:r>
                        <a:rPr lang="en-US" sz="1200" b="0" spc="-25" dirty="0" err="1">
                          <a:solidFill>
                            <a:schemeClr val="tx1"/>
                          </a:solidFill>
                          <a:effectLst/>
                        </a:rPr>
                        <a:t>n</a:t>
                      </a:r>
                      <a:r>
                        <a:rPr lang="en-US" sz="1200" b="0" dirty="0" err="1">
                          <a:solidFill>
                            <a:schemeClr val="tx1"/>
                          </a:solidFill>
                          <a:effectLst/>
                        </a:rPr>
                        <a:t>o</a:t>
                      </a:r>
                      <a:r>
                        <a:rPr lang="en-US" sz="1200" b="0" spc="5" dirty="0" err="1">
                          <a:solidFill>
                            <a:schemeClr val="tx1"/>
                          </a:solidFill>
                          <a:effectLst/>
                        </a:rPr>
                        <a:t>z</a:t>
                      </a:r>
                      <a:r>
                        <a:rPr lang="en-US" sz="1200" b="0" spc="-25" dirty="0" err="1">
                          <a:solidFill>
                            <a:schemeClr val="tx1"/>
                          </a:solidFill>
                          <a:effectLst/>
                        </a:rPr>
                        <a:t>o</a:t>
                      </a:r>
                      <a:r>
                        <a:rPr lang="en-US" sz="1200" b="0" spc="5" dirty="0" err="1">
                          <a:solidFill>
                            <a:schemeClr val="tx1"/>
                          </a:solidFill>
                          <a:effectLst/>
                        </a:rPr>
                        <a:t>t</a:t>
                      </a:r>
                      <a:r>
                        <a:rPr lang="en-US" sz="1200" b="0" dirty="0" err="1">
                          <a:solidFill>
                            <a:schemeClr val="tx1"/>
                          </a:solidFill>
                          <a:effectLst/>
                        </a:rPr>
                        <a:t>t</a:t>
                      </a:r>
                      <a:r>
                        <a:rPr lang="en-US" sz="1200" b="0" spc="10" dirty="0">
                          <a:solidFill>
                            <a:schemeClr val="tx1"/>
                          </a:solidFill>
                          <a:effectLst/>
                        </a:rPr>
                        <a:t> </a:t>
                      </a:r>
                      <a:r>
                        <a:rPr lang="en-US" sz="1200" b="0" spc="-15" dirty="0" err="1">
                          <a:solidFill>
                            <a:schemeClr val="tx1"/>
                          </a:solidFill>
                          <a:effectLst/>
                        </a:rPr>
                        <a:t>t</a:t>
                      </a:r>
                      <a:r>
                        <a:rPr lang="en-US" sz="1200" b="0" spc="5" dirty="0" err="1">
                          <a:solidFill>
                            <a:schemeClr val="tx1"/>
                          </a:solidFill>
                          <a:effectLst/>
                        </a:rPr>
                        <a:t>e</a:t>
                      </a:r>
                      <a:r>
                        <a:rPr lang="en-US" sz="1200" b="0" dirty="0" err="1">
                          <a:solidFill>
                            <a:schemeClr val="tx1"/>
                          </a:solidFill>
                          <a:effectLst/>
                        </a:rPr>
                        <a:t>rü</a:t>
                      </a:r>
                      <a:r>
                        <a:rPr lang="en-US" sz="1200" b="0" spc="-15" dirty="0" err="1">
                          <a:solidFill>
                            <a:schemeClr val="tx1"/>
                          </a:solidFill>
                          <a:effectLst/>
                        </a:rPr>
                        <a:t>l</a:t>
                      </a:r>
                      <a:r>
                        <a:rPr lang="en-US" sz="1200" b="0" spc="5" dirty="0" err="1">
                          <a:solidFill>
                            <a:schemeClr val="tx1"/>
                          </a:solidFill>
                          <a:effectLst/>
                        </a:rPr>
                        <a:t>et</a:t>
                      </a:r>
                      <a:r>
                        <a:rPr lang="en-US" sz="1200" b="0" spc="-25" dirty="0" err="1">
                          <a:solidFill>
                            <a:schemeClr val="tx1"/>
                          </a:solidFill>
                          <a:effectLst/>
                        </a:rPr>
                        <a:t>r</a:t>
                      </a:r>
                      <a:r>
                        <a:rPr lang="en-US" sz="1200" b="0" dirty="0" err="1">
                          <a:solidFill>
                            <a:schemeClr val="tx1"/>
                          </a:solidFill>
                          <a:effectLst/>
                        </a:rPr>
                        <a:t>e</a:t>
                      </a:r>
                      <a:r>
                        <a:rPr lang="en-US" sz="1200" b="0" spc="15" dirty="0">
                          <a:solidFill>
                            <a:schemeClr val="tx1"/>
                          </a:solidFill>
                          <a:effectLst/>
                        </a:rPr>
                        <a:t> </a:t>
                      </a:r>
                      <a:r>
                        <a:rPr lang="en-US" sz="1200" b="0" spc="5" dirty="0" err="1">
                          <a:solidFill>
                            <a:schemeClr val="tx1"/>
                          </a:solidFill>
                          <a:effectLst/>
                        </a:rPr>
                        <a:t>t</a:t>
                      </a:r>
                      <a:r>
                        <a:rPr lang="en-US" sz="1200" b="0" spc="-25" dirty="0" err="1">
                          <a:solidFill>
                            <a:schemeClr val="tx1"/>
                          </a:solidFill>
                          <a:effectLst/>
                        </a:rPr>
                        <a:t>o</a:t>
                      </a:r>
                      <a:r>
                        <a:rPr lang="en-US" sz="1200" b="0" spc="5" dirty="0" err="1">
                          <a:solidFill>
                            <a:schemeClr val="tx1"/>
                          </a:solidFill>
                          <a:effectLst/>
                        </a:rPr>
                        <a:t>lj</a:t>
                      </a:r>
                      <a:r>
                        <a:rPr lang="en-US" sz="1200" b="0" spc="-15" dirty="0" err="1">
                          <a:solidFill>
                            <a:schemeClr val="tx1"/>
                          </a:solidFill>
                          <a:effectLst/>
                        </a:rPr>
                        <a:t>á</a:t>
                      </a:r>
                      <a:r>
                        <a:rPr lang="en-US" sz="1200" b="0" dirty="0" err="1">
                          <a:solidFill>
                            <a:schemeClr val="tx1"/>
                          </a:solidFill>
                          <a:effectLst/>
                        </a:rPr>
                        <a:t>k</a:t>
                      </a:r>
                      <a:r>
                        <a:rPr lang="en-US" sz="1200" b="0" dirty="0">
                          <a:solidFill>
                            <a:schemeClr val="tx1"/>
                          </a:solidFill>
                          <a:effectLst/>
                        </a:rPr>
                        <a:t>, </a:t>
                      </a:r>
                      <a:r>
                        <a:rPr lang="en-US" sz="1200" b="0" dirty="0" err="1">
                          <a:solidFill>
                            <a:schemeClr val="tx1"/>
                          </a:solidFill>
                          <a:effectLst/>
                        </a:rPr>
                        <a:t>onn</a:t>
                      </a:r>
                      <a:r>
                        <a:rPr lang="en-US" sz="1200" b="0" spc="5" dirty="0" err="1">
                          <a:solidFill>
                            <a:schemeClr val="tx1"/>
                          </a:solidFill>
                          <a:effectLst/>
                        </a:rPr>
                        <a:t>a</a:t>
                      </a:r>
                      <a:r>
                        <a:rPr lang="en-US" sz="1200" b="0" dirty="0" err="1">
                          <a:solidFill>
                            <a:schemeClr val="tx1"/>
                          </a:solidFill>
                          <a:effectLst/>
                        </a:rPr>
                        <a:t>n</a:t>
                      </a:r>
                      <a:r>
                        <a:rPr lang="en-US" sz="1200" b="0" spc="-10" dirty="0">
                          <a:solidFill>
                            <a:schemeClr val="tx1"/>
                          </a:solidFill>
                          <a:effectLst/>
                        </a:rPr>
                        <a:t> </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ál</a:t>
                      </a:r>
                      <a:r>
                        <a:rPr lang="en-US" sz="1200" b="0" spc="-10" dirty="0" err="1">
                          <a:solidFill>
                            <a:schemeClr val="tx1"/>
                          </a:solidFill>
                          <a:effectLst/>
                        </a:rPr>
                        <a:t>l</a:t>
                      </a:r>
                      <a:r>
                        <a:rPr lang="en-US" sz="1200" b="0" spc="5" dirty="0" err="1">
                          <a:solidFill>
                            <a:schemeClr val="tx1"/>
                          </a:solidFill>
                          <a:effectLst/>
                        </a:rPr>
                        <a:t>ít</a:t>
                      </a:r>
                      <a:r>
                        <a:rPr lang="en-US" sz="1200" b="0" spc="-25" dirty="0" err="1">
                          <a:solidFill>
                            <a:schemeClr val="tx1"/>
                          </a:solidFill>
                          <a:effectLst/>
                        </a:rPr>
                        <a:t>ó</a:t>
                      </a:r>
                      <a:r>
                        <a:rPr lang="en-US" sz="1200" b="0" spc="5" dirty="0" err="1">
                          <a:solidFill>
                            <a:schemeClr val="tx1"/>
                          </a:solidFill>
                          <a:effectLst/>
                        </a:rPr>
                        <a:t>j</a:t>
                      </a:r>
                      <a:r>
                        <a:rPr lang="en-US" sz="1200" b="0" spc="-15" dirty="0" err="1">
                          <a:solidFill>
                            <a:schemeClr val="tx1"/>
                          </a:solidFill>
                          <a:effectLst/>
                        </a:rPr>
                        <a:t>á</a:t>
                      </a:r>
                      <a:r>
                        <a:rPr lang="en-US" sz="1200" b="0" dirty="0" err="1">
                          <a:solidFill>
                            <a:schemeClr val="tx1"/>
                          </a:solidFill>
                          <a:effectLst/>
                        </a:rPr>
                        <a:t>r</a:t>
                      </a:r>
                      <a:r>
                        <a:rPr lang="en-US" sz="1200" b="0" spc="5" dirty="0" err="1">
                          <a:solidFill>
                            <a:schemeClr val="tx1"/>
                          </a:solidFill>
                          <a:effectLst/>
                        </a:rPr>
                        <a:t>m</a:t>
                      </a:r>
                      <a:r>
                        <a:rPr lang="en-US" sz="1200" b="0" dirty="0" err="1">
                          <a:solidFill>
                            <a:schemeClr val="tx1"/>
                          </a:solidFill>
                          <a:effectLst/>
                        </a:rPr>
                        <a:t>ű</a:t>
                      </a:r>
                      <a:r>
                        <a:rPr lang="en-US" sz="1200" b="0" spc="-25" dirty="0" err="1">
                          <a:solidFill>
                            <a:schemeClr val="tx1"/>
                          </a:solidFill>
                          <a:effectLst/>
                        </a:rPr>
                        <a:t>v</a:t>
                      </a:r>
                      <a:r>
                        <a:rPr lang="en-US" sz="1200" b="0" spc="5" dirty="0" err="1">
                          <a:solidFill>
                            <a:schemeClr val="tx1"/>
                          </a:solidFill>
                          <a:effectLst/>
                        </a:rPr>
                        <a:t>e</a:t>
                      </a:r>
                      <a:r>
                        <a:rPr lang="en-US" sz="1200" b="0" dirty="0" err="1">
                          <a:solidFill>
                            <a:schemeClr val="tx1"/>
                          </a:solidFill>
                          <a:effectLst/>
                        </a:rPr>
                        <a:t>k</a:t>
                      </a:r>
                      <a:r>
                        <a:rPr lang="en-US" sz="1200" b="0" spc="-25" dirty="0" err="1">
                          <a:solidFill>
                            <a:schemeClr val="tx1"/>
                          </a:solidFill>
                          <a:effectLst/>
                        </a:rPr>
                        <a:t>r</a:t>
                      </a:r>
                      <a:r>
                        <a:rPr lang="en-US" sz="1200" b="0" dirty="0" err="1">
                          <a:solidFill>
                            <a:schemeClr val="tx1"/>
                          </a:solidFill>
                          <a:effectLst/>
                        </a:rPr>
                        <a:t>e</a:t>
                      </a:r>
                      <a:r>
                        <a:rPr lang="en-US" sz="1200" b="0" spc="55" dirty="0">
                          <a:solidFill>
                            <a:schemeClr val="tx1"/>
                          </a:solidFill>
                          <a:effectLst/>
                        </a:rPr>
                        <a:t> </a:t>
                      </a:r>
                      <a:r>
                        <a:rPr lang="en-US" sz="1200" b="0" spc="-25" dirty="0" err="1">
                          <a:solidFill>
                            <a:schemeClr val="tx1"/>
                          </a:solidFill>
                          <a:effectLst/>
                        </a:rPr>
                        <a:t>r</a:t>
                      </a:r>
                      <a:r>
                        <a:rPr lang="en-US" sz="1200" b="0" spc="5" dirty="0" err="1">
                          <a:solidFill>
                            <a:schemeClr val="tx1"/>
                          </a:solidFill>
                          <a:effectLst/>
                        </a:rPr>
                        <a:t>a</a:t>
                      </a:r>
                      <a:r>
                        <a:rPr lang="en-US" sz="1200" b="0" spc="-25" dirty="0" err="1">
                          <a:solidFill>
                            <a:schemeClr val="tx1"/>
                          </a:solidFill>
                          <a:effectLst/>
                        </a:rPr>
                        <a:t>k</a:t>
                      </a:r>
                      <a:r>
                        <a:rPr lang="en-US" sz="1200" b="0" spc="5" dirty="0" err="1">
                          <a:solidFill>
                            <a:schemeClr val="tx1"/>
                          </a:solidFill>
                          <a:effectLst/>
                        </a:rPr>
                        <a:t>já</a:t>
                      </a:r>
                      <a:r>
                        <a:rPr lang="en-US" sz="1200" b="0" spc="-25" dirty="0" err="1">
                          <a:solidFill>
                            <a:schemeClr val="tx1"/>
                          </a:solidFill>
                          <a:effectLst/>
                        </a:rPr>
                        <a:t>k</a:t>
                      </a:r>
                      <a:r>
                        <a:rPr lang="en-US" sz="1200" b="0" dirty="0">
                          <a:solidFill>
                            <a:schemeClr val="tx1"/>
                          </a:solidFill>
                          <a:effectLst/>
                        </a:rPr>
                        <a:t>,</a:t>
                      </a:r>
                      <a:r>
                        <a:rPr lang="en-US" sz="1200" b="0" spc="10" dirty="0">
                          <a:solidFill>
                            <a:schemeClr val="tx1"/>
                          </a:solidFill>
                          <a:effectLst/>
                        </a:rPr>
                        <a:t> </a:t>
                      </a:r>
                      <a:r>
                        <a:rPr lang="en-US" sz="1200" b="0" spc="-15" dirty="0" err="1">
                          <a:solidFill>
                            <a:schemeClr val="tx1"/>
                          </a:solidFill>
                          <a:effectLst/>
                        </a:rPr>
                        <a:t>m</a:t>
                      </a:r>
                      <a:r>
                        <a:rPr lang="en-US" sz="1200" b="0" spc="5" dirty="0" err="1">
                          <a:solidFill>
                            <a:schemeClr val="tx1"/>
                          </a:solidFill>
                          <a:effectLst/>
                        </a:rPr>
                        <a:t>aj</a:t>
                      </a:r>
                      <a:r>
                        <a:rPr lang="en-US" sz="1200" b="0" dirty="0" err="1">
                          <a:solidFill>
                            <a:schemeClr val="tx1"/>
                          </a:solidFill>
                          <a:effectLst/>
                        </a:rPr>
                        <a:t>d</a:t>
                      </a:r>
                      <a:r>
                        <a:rPr lang="en-US" sz="1200" b="0" spc="-5" dirty="0">
                          <a:solidFill>
                            <a:schemeClr val="tx1"/>
                          </a:solidFill>
                          <a:effectLst/>
                        </a:rPr>
                        <a:t> </a:t>
                      </a:r>
                      <a:r>
                        <a:rPr lang="en-US" sz="1200" b="0" dirty="0">
                          <a:solidFill>
                            <a:schemeClr val="tx1"/>
                          </a:solidFill>
                          <a:effectLst/>
                        </a:rPr>
                        <a:t>a</a:t>
                      </a:r>
                      <a:r>
                        <a:rPr lang="en-US" sz="1200" b="0" spc="5" dirty="0">
                          <a:solidFill>
                            <a:schemeClr val="tx1"/>
                          </a:solidFill>
                          <a:effectLst/>
                        </a:rPr>
                        <a:t> </a:t>
                      </a:r>
                      <a:r>
                        <a:rPr lang="en-US" sz="1200" b="0" spc="-25" dirty="0" err="1">
                          <a:solidFill>
                            <a:schemeClr val="tx1"/>
                          </a:solidFill>
                          <a:effectLst/>
                        </a:rPr>
                        <a:t>B</a:t>
                      </a:r>
                      <a:r>
                        <a:rPr lang="en-US" sz="1200" b="0" spc="5" dirty="0" err="1">
                          <a:solidFill>
                            <a:schemeClr val="tx1"/>
                          </a:solidFill>
                          <a:effectLst/>
                        </a:rPr>
                        <a:t>a</a:t>
                      </a:r>
                      <a:r>
                        <a:rPr lang="en-US" sz="1200" b="0" dirty="0" err="1">
                          <a:solidFill>
                            <a:schemeClr val="tx1"/>
                          </a:solidFill>
                          <a:effectLst/>
                        </a:rPr>
                        <a:t>ro</a:t>
                      </a:r>
                      <a:r>
                        <a:rPr lang="en-US" sz="1200" b="0" spc="-15" dirty="0" err="1">
                          <a:solidFill>
                            <a:schemeClr val="tx1"/>
                          </a:solidFill>
                          <a:effectLst/>
                        </a:rPr>
                        <a:t>m</a:t>
                      </a:r>
                      <a:r>
                        <a:rPr lang="en-US" sz="1200" b="0" dirty="0" err="1">
                          <a:solidFill>
                            <a:schemeClr val="tx1"/>
                          </a:solidFill>
                          <a:effectLst/>
                        </a:rPr>
                        <a:t>f</a:t>
                      </a:r>
                      <a:r>
                        <a:rPr lang="en-US" sz="1200" b="0" spc="30" dirty="0" err="1">
                          <a:solidFill>
                            <a:schemeClr val="tx1"/>
                          </a:solidFill>
                          <a:effectLst/>
                        </a:rPr>
                        <a:t>i</a:t>
                      </a:r>
                      <a:r>
                        <a:rPr lang="en-US" sz="1200" b="0" dirty="0">
                          <a:solidFill>
                            <a:schemeClr val="tx1"/>
                          </a:solidFill>
                          <a:effectLst/>
                        </a:rPr>
                        <a:t>- Coop</a:t>
                      </a:r>
                      <a:r>
                        <a:rPr lang="en-US" sz="1200" b="0" spc="15" dirty="0">
                          <a:solidFill>
                            <a:schemeClr val="tx1"/>
                          </a:solidFill>
                          <a:effectLst/>
                        </a:rPr>
                        <a:t> </a:t>
                      </a:r>
                      <a:r>
                        <a:rPr lang="en-US" sz="1200" b="0" spc="-10" dirty="0" err="1">
                          <a:solidFill>
                            <a:schemeClr val="tx1"/>
                          </a:solidFill>
                          <a:effectLst/>
                        </a:rPr>
                        <a:t>K</a:t>
                      </a:r>
                      <a:r>
                        <a:rPr lang="en-US" sz="1200" b="0" spc="-25" dirty="0" err="1">
                          <a:solidFill>
                            <a:schemeClr val="tx1"/>
                          </a:solidFill>
                          <a:effectLst/>
                        </a:rPr>
                        <a:t>f</a:t>
                      </a:r>
                      <a:r>
                        <a:rPr lang="en-US" sz="1200" b="0" spc="5" dirty="0" err="1">
                          <a:solidFill>
                            <a:schemeClr val="tx1"/>
                          </a:solidFill>
                          <a:effectLst/>
                        </a:rPr>
                        <a:t>t</a:t>
                      </a:r>
                      <a:r>
                        <a:rPr lang="en-US" sz="1200" b="0" dirty="0">
                          <a:solidFill>
                            <a:schemeClr val="tx1"/>
                          </a:solidFill>
                          <a:effectLst/>
                        </a:rPr>
                        <a:t>.</a:t>
                      </a:r>
                      <a:r>
                        <a:rPr lang="en-US" sz="1200" b="0" spc="10" dirty="0">
                          <a:solidFill>
                            <a:schemeClr val="tx1"/>
                          </a:solidFill>
                          <a:effectLst/>
                        </a:rPr>
                        <a:t> </a:t>
                      </a:r>
                      <a:r>
                        <a:rPr lang="en-US" sz="1200" b="0" dirty="0" err="1">
                          <a:solidFill>
                            <a:schemeClr val="tx1"/>
                          </a:solidFill>
                          <a:effectLst/>
                        </a:rPr>
                        <a:t>n</a:t>
                      </a:r>
                      <a:r>
                        <a:rPr lang="en-US" sz="1200" b="0" spc="-25" dirty="0" err="1">
                          <a:solidFill>
                            <a:schemeClr val="tx1"/>
                          </a:solidFill>
                          <a:effectLst/>
                        </a:rPr>
                        <a:t>y</a:t>
                      </a:r>
                      <a:r>
                        <a:rPr lang="en-US" sz="1200" b="0" spc="5" dirty="0" err="1">
                          <a:solidFill>
                            <a:schemeClr val="tx1"/>
                          </a:solidFill>
                          <a:effectLst/>
                        </a:rPr>
                        <a:t>í</a:t>
                      </a:r>
                      <a:r>
                        <a:rPr lang="en-US" sz="1200" b="0" dirty="0" err="1">
                          <a:solidFill>
                            <a:schemeClr val="tx1"/>
                          </a:solidFill>
                          <a:effectLst/>
                        </a:rPr>
                        <a:t>r</a:t>
                      </a:r>
                      <a:r>
                        <a:rPr lang="en-US" sz="1200" b="0" spc="-15" dirty="0" err="1">
                          <a:solidFill>
                            <a:schemeClr val="tx1"/>
                          </a:solidFill>
                          <a:effectLst/>
                        </a:rPr>
                        <a:t>j</a:t>
                      </a:r>
                      <a:r>
                        <a:rPr lang="en-US" sz="1200" b="0" spc="5" dirty="0" err="1">
                          <a:solidFill>
                            <a:schemeClr val="tx1"/>
                          </a:solidFill>
                          <a:effectLst/>
                        </a:rPr>
                        <a:t>á</a:t>
                      </a:r>
                      <a:r>
                        <a:rPr lang="en-US" sz="1200" b="0" dirty="0" err="1">
                          <a:solidFill>
                            <a:schemeClr val="tx1"/>
                          </a:solidFill>
                          <a:effectLst/>
                        </a:rPr>
                        <a:t>k</a:t>
                      </a:r>
                      <a:r>
                        <a:rPr lang="en-US" sz="1200" b="0" spc="-25" dirty="0" err="1">
                          <a:solidFill>
                            <a:schemeClr val="tx1"/>
                          </a:solidFill>
                          <a:effectLst/>
                        </a:rPr>
                        <a:t>ó</a:t>
                      </a:r>
                      <a:r>
                        <a:rPr lang="en-US" sz="1200" b="0" dirty="0" err="1">
                          <a:solidFill>
                            <a:schemeClr val="tx1"/>
                          </a:solidFill>
                          <a:effectLst/>
                        </a:rPr>
                        <a:t>i</a:t>
                      </a:r>
                      <a:r>
                        <a:rPr lang="en-US" sz="1200" b="0" spc="5" dirty="0">
                          <a:solidFill>
                            <a:schemeClr val="tx1"/>
                          </a:solidFill>
                          <a:effectLst/>
                        </a:rPr>
                        <a:t> </a:t>
                      </a:r>
                      <a:r>
                        <a:rPr lang="en-US" sz="1200" b="0" spc="5" dirty="0" err="1">
                          <a:solidFill>
                            <a:schemeClr val="tx1"/>
                          </a:solidFill>
                          <a:effectLst/>
                        </a:rPr>
                        <a:t>t</a:t>
                      </a:r>
                      <a:r>
                        <a:rPr lang="en-US" sz="1200" b="0" dirty="0" err="1">
                          <a:solidFill>
                            <a:schemeClr val="tx1"/>
                          </a:solidFill>
                          <a:effectLst/>
                        </a:rPr>
                        <a:t>r</a:t>
                      </a:r>
                      <a:r>
                        <a:rPr lang="en-US" sz="1200" b="0" spc="10" dirty="0" err="1">
                          <a:solidFill>
                            <a:schemeClr val="tx1"/>
                          </a:solidFill>
                          <a:effectLst/>
                        </a:rPr>
                        <a:t>á</a:t>
                      </a:r>
                      <a:r>
                        <a:rPr lang="en-US" sz="1200" b="0" spc="-25" dirty="0" err="1">
                          <a:solidFill>
                            <a:schemeClr val="tx1"/>
                          </a:solidFill>
                          <a:effectLst/>
                        </a:rPr>
                        <a:t>g</a:t>
                      </a:r>
                      <a:r>
                        <a:rPr lang="en-US" sz="1200" b="0" dirty="0" err="1">
                          <a:solidFill>
                            <a:schemeClr val="tx1"/>
                          </a:solidFill>
                          <a:effectLst/>
                        </a:rPr>
                        <a:t>y</a:t>
                      </a:r>
                      <a:r>
                        <a:rPr lang="en-US" sz="1200" b="0" spc="5" dirty="0" err="1">
                          <a:solidFill>
                            <a:schemeClr val="tx1"/>
                          </a:solidFill>
                          <a:effectLst/>
                        </a:rPr>
                        <a:t>a</a:t>
                      </a:r>
                      <a:r>
                        <a:rPr lang="en-US" sz="1200" b="0" spc="-25" dirty="0" err="1">
                          <a:solidFill>
                            <a:schemeClr val="tx1"/>
                          </a:solidFill>
                          <a:effectLst/>
                        </a:rPr>
                        <a:t>f</a:t>
                      </a:r>
                      <a:r>
                        <a:rPr lang="en-US" sz="1200" b="0" spc="5" dirty="0" err="1">
                          <a:solidFill>
                            <a:schemeClr val="tx1"/>
                          </a:solidFill>
                          <a:effectLst/>
                        </a:rPr>
                        <a:t>el</a:t>
                      </a:r>
                      <a:r>
                        <a:rPr lang="en-US" sz="1200" b="0" dirty="0" err="1">
                          <a:solidFill>
                            <a:schemeClr val="tx1"/>
                          </a:solidFill>
                          <a:effectLst/>
                        </a:rPr>
                        <a:t>d</a:t>
                      </a:r>
                      <a:r>
                        <a:rPr lang="en-US" sz="1200" b="0" spc="-25" dirty="0" err="1">
                          <a:solidFill>
                            <a:schemeClr val="tx1"/>
                          </a:solidFill>
                          <a:effectLst/>
                        </a:rPr>
                        <a:t>o</a:t>
                      </a:r>
                      <a:r>
                        <a:rPr lang="en-US" sz="1200" b="0" spc="5" dirty="0" err="1">
                          <a:solidFill>
                            <a:schemeClr val="tx1"/>
                          </a:solidFill>
                          <a:effectLst/>
                        </a:rPr>
                        <a:t>l</a:t>
                      </a:r>
                      <a:r>
                        <a:rPr lang="en-US" sz="1200" b="0" dirty="0" err="1">
                          <a:solidFill>
                            <a:schemeClr val="tx1"/>
                          </a:solidFill>
                          <a:effectLst/>
                        </a:rPr>
                        <a:t>g</a:t>
                      </a:r>
                      <a:r>
                        <a:rPr lang="en-US" sz="1200" b="0" spc="-25" dirty="0" err="1">
                          <a:solidFill>
                            <a:schemeClr val="tx1"/>
                          </a:solidFill>
                          <a:effectLst/>
                        </a:rPr>
                        <a:t>o</a:t>
                      </a:r>
                      <a:r>
                        <a:rPr lang="en-US" sz="1200" b="0" spc="5" dirty="0" err="1">
                          <a:solidFill>
                            <a:schemeClr val="tx1"/>
                          </a:solidFill>
                          <a:effectLst/>
                        </a:rPr>
                        <a:t>z</a:t>
                      </a:r>
                      <a:r>
                        <a:rPr lang="en-US" sz="1200" b="0" dirty="0" err="1">
                          <a:solidFill>
                            <a:schemeClr val="tx1"/>
                          </a:solidFill>
                          <a:effectLst/>
                        </a:rPr>
                        <a:t>ó</a:t>
                      </a:r>
                      <a:r>
                        <a:rPr lang="en-US" sz="1200" b="0" spc="5" dirty="0">
                          <a:solidFill>
                            <a:schemeClr val="tx1"/>
                          </a:solidFill>
                          <a:effectLst/>
                        </a:rPr>
                        <a:t> </a:t>
                      </a:r>
                      <a:r>
                        <a:rPr lang="en-US" sz="1200" b="0" dirty="0" err="1">
                          <a:solidFill>
                            <a:schemeClr val="tx1"/>
                          </a:solidFill>
                          <a:effectLst/>
                        </a:rPr>
                        <a:t>ü</a:t>
                      </a:r>
                      <a:r>
                        <a:rPr lang="en-US" sz="1200" b="0" spc="-15" dirty="0" err="1">
                          <a:solidFill>
                            <a:schemeClr val="tx1"/>
                          </a:solidFill>
                          <a:effectLst/>
                        </a:rPr>
                        <a:t>z</a:t>
                      </a:r>
                      <a:r>
                        <a:rPr lang="en-US" sz="1200" b="0" spc="5" dirty="0" err="1">
                          <a:solidFill>
                            <a:schemeClr val="tx1"/>
                          </a:solidFill>
                          <a:effectLst/>
                        </a:rPr>
                        <a:t>e</a:t>
                      </a:r>
                      <a:r>
                        <a:rPr lang="en-US" sz="1200" b="0" spc="-15" dirty="0" err="1">
                          <a:solidFill>
                            <a:schemeClr val="tx1"/>
                          </a:solidFill>
                          <a:effectLst/>
                        </a:rPr>
                        <a:t>m</a:t>
                      </a:r>
                      <a:r>
                        <a:rPr lang="en-US" sz="1200" b="0" spc="5" dirty="0" err="1">
                          <a:solidFill>
                            <a:schemeClr val="tx1"/>
                          </a:solidFill>
                          <a:effectLst/>
                        </a:rPr>
                        <a:t>é</a:t>
                      </a:r>
                      <a:r>
                        <a:rPr lang="en-US" sz="1200" b="0" dirty="0" err="1">
                          <a:solidFill>
                            <a:schemeClr val="tx1"/>
                          </a:solidFill>
                          <a:effectLst/>
                        </a:rPr>
                        <a:t>be</a:t>
                      </a:r>
                      <a:r>
                        <a:rPr lang="en-US" sz="1200" b="0"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zá</a:t>
                      </a:r>
                      <a:r>
                        <a:rPr lang="en-US" sz="1200" b="0" spc="-15" dirty="0" err="1">
                          <a:solidFill>
                            <a:schemeClr val="tx1"/>
                          </a:solidFill>
                          <a:effectLst/>
                        </a:rPr>
                        <a:t>l</a:t>
                      </a:r>
                      <a:r>
                        <a:rPr lang="en-US" sz="1200" b="0" spc="5" dirty="0" err="1">
                          <a:solidFill>
                            <a:schemeClr val="tx1"/>
                          </a:solidFill>
                          <a:effectLst/>
                        </a:rPr>
                        <a:t>l</a:t>
                      </a:r>
                      <a:r>
                        <a:rPr lang="en-US" sz="1200" b="0" spc="-15" dirty="0" err="1">
                          <a:solidFill>
                            <a:schemeClr val="tx1"/>
                          </a:solidFill>
                          <a:effectLst/>
                        </a:rPr>
                        <a:t>í</a:t>
                      </a:r>
                      <a:r>
                        <a:rPr lang="en-US" sz="1200" b="0" spc="5" dirty="0" err="1">
                          <a:solidFill>
                            <a:schemeClr val="tx1"/>
                          </a:solidFill>
                          <a:effectLst/>
                        </a:rPr>
                        <a:t>tj</a:t>
                      </a:r>
                      <a:r>
                        <a:rPr lang="en-US" sz="1200" b="0" spc="-15" dirty="0" err="1">
                          <a:solidFill>
                            <a:schemeClr val="tx1"/>
                          </a:solidFill>
                          <a:effectLst/>
                        </a:rPr>
                        <a:t>á</a:t>
                      </a:r>
                      <a:r>
                        <a:rPr lang="en-US" sz="1200" b="0" dirty="0" err="1">
                          <a:solidFill>
                            <a:schemeClr val="tx1"/>
                          </a:solidFill>
                          <a:effectLst/>
                        </a:rPr>
                        <a:t>k</a:t>
                      </a:r>
                      <a:r>
                        <a:rPr lang="en-US" sz="1200" b="0" dirty="0">
                          <a:solidFill>
                            <a:schemeClr val="tx1"/>
                          </a:solidFill>
                          <a:effectLst/>
                        </a:rPr>
                        <a:t>.</a:t>
                      </a:r>
                      <a:r>
                        <a:rPr lang="en-US" sz="1200" b="0" spc="25" dirty="0">
                          <a:solidFill>
                            <a:schemeClr val="tx1"/>
                          </a:solidFill>
                          <a:effectLst/>
                        </a:rPr>
                        <a:t> </a:t>
                      </a:r>
                      <a:r>
                        <a:rPr lang="en-US" sz="1200" b="0" dirty="0">
                          <a:solidFill>
                            <a:schemeClr val="tx1"/>
                          </a:solidFill>
                          <a:effectLst/>
                        </a:rPr>
                        <a:t>A</a:t>
                      </a:r>
                      <a:r>
                        <a:rPr lang="en-US" sz="1200" b="0" spc="-20" dirty="0">
                          <a:solidFill>
                            <a:schemeClr val="tx1"/>
                          </a:solidFill>
                          <a:effectLst/>
                        </a:rPr>
                        <a:t> </a:t>
                      </a:r>
                      <a:r>
                        <a:rPr lang="en-US" sz="1200" b="0" spc="5" dirty="0" err="1">
                          <a:solidFill>
                            <a:schemeClr val="tx1"/>
                          </a:solidFill>
                          <a:effectLst/>
                        </a:rPr>
                        <a:t>t</a:t>
                      </a:r>
                      <a:r>
                        <a:rPr lang="en-US" sz="1200" b="0" spc="-15" dirty="0" err="1">
                          <a:solidFill>
                            <a:schemeClr val="tx1"/>
                          </a:solidFill>
                          <a:effectLst/>
                        </a:rPr>
                        <a:t>e</a:t>
                      </a:r>
                      <a:r>
                        <a:rPr lang="en-US" sz="1200" b="0" spc="5" dirty="0" err="1">
                          <a:solidFill>
                            <a:schemeClr val="tx1"/>
                          </a:solidFill>
                          <a:effectLst/>
                        </a:rPr>
                        <a:t>le</a:t>
                      </a:r>
                      <a:r>
                        <a:rPr lang="en-US" sz="1200" b="0" dirty="0" err="1">
                          <a:solidFill>
                            <a:schemeClr val="tx1"/>
                          </a:solidFill>
                          <a:effectLst/>
                        </a:rPr>
                        <a:t>p</a:t>
                      </a:r>
                      <a:r>
                        <a:rPr lang="en-US" sz="1200" b="0" spc="-25" dirty="0" err="1">
                          <a:solidFill>
                            <a:schemeClr val="tx1"/>
                          </a:solidFill>
                          <a:effectLst/>
                        </a:rPr>
                        <a:t>h</a:t>
                      </a:r>
                      <a:r>
                        <a:rPr lang="en-US" sz="1200" b="0" spc="5" dirty="0" err="1">
                          <a:solidFill>
                            <a:schemeClr val="tx1"/>
                          </a:solidFill>
                          <a:effectLst/>
                        </a:rPr>
                        <a:t>e</a:t>
                      </a:r>
                      <a:r>
                        <a:rPr lang="en-US" sz="1200" b="0" spc="-15" dirty="0" err="1">
                          <a:solidFill>
                            <a:schemeClr val="tx1"/>
                          </a:solidFill>
                          <a:effectLst/>
                        </a:rPr>
                        <a:t>l</a:t>
                      </a:r>
                      <a:r>
                        <a:rPr lang="en-US" sz="1200" b="0" dirty="0" err="1">
                          <a:solidFill>
                            <a:schemeClr val="tx1"/>
                          </a:solidFill>
                          <a:effectLst/>
                        </a:rPr>
                        <a:t>y</a:t>
                      </a:r>
                      <a:r>
                        <a:rPr lang="en-US" sz="1200" b="0" spc="5" dirty="0" err="1">
                          <a:solidFill>
                            <a:schemeClr val="tx1"/>
                          </a:solidFill>
                          <a:effectLst/>
                        </a:rPr>
                        <a:t>e</a:t>
                      </a:r>
                      <a:r>
                        <a:rPr lang="en-US" sz="1200" b="0" dirty="0" err="1">
                          <a:solidFill>
                            <a:schemeClr val="tx1"/>
                          </a:solidFill>
                          <a:effectLst/>
                        </a:rPr>
                        <a:t>n</a:t>
                      </a:r>
                      <a:r>
                        <a:rPr lang="en-US" sz="1200" b="0" spc="10" dirty="0">
                          <a:solidFill>
                            <a:schemeClr val="tx1"/>
                          </a:solidFill>
                          <a:effectLst/>
                        </a:rPr>
                        <a:t> </a:t>
                      </a:r>
                      <a:r>
                        <a:rPr lang="en-US" sz="1200" b="0" dirty="0" err="1">
                          <a:solidFill>
                            <a:schemeClr val="tx1"/>
                          </a:solidFill>
                          <a:effectLst/>
                        </a:rPr>
                        <a:t>r</a:t>
                      </a:r>
                      <a:r>
                        <a:rPr lang="en-US" sz="1200" b="0" spc="-15" dirty="0" err="1">
                          <a:solidFill>
                            <a:schemeClr val="tx1"/>
                          </a:solidFill>
                          <a:effectLst/>
                        </a:rPr>
                        <a:t>e</a:t>
                      </a:r>
                      <a:r>
                        <a:rPr lang="en-US" sz="1200" b="0" dirty="0" err="1">
                          <a:solidFill>
                            <a:schemeClr val="tx1"/>
                          </a:solidFill>
                          <a:effectLst/>
                        </a:rPr>
                        <a:t>nd</a:t>
                      </a:r>
                      <a:r>
                        <a:rPr lang="en-US" sz="1200" b="0" spc="-15" dirty="0" err="1">
                          <a:solidFill>
                            <a:schemeClr val="tx1"/>
                          </a:solidFill>
                          <a:effectLst/>
                        </a:rPr>
                        <a:t>e</a:t>
                      </a:r>
                      <a:r>
                        <a:rPr lang="en-US" sz="1200" b="0" spc="5" dirty="0" err="1">
                          <a:solidFill>
                            <a:schemeClr val="tx1"/>
                          </a:solidFill>
                          <a:effectLst/>
                        </a:rPr>
                        <a:t>l</a:t>
                      </a:r>
                      <a:r>
                        <a:rPr lang="en-US" sz="1200" b="0" dirty="0" err="1">
                          <a:solidFill>
                            <a:schemeClr val="tx1"/>
                          </a:solidFill>
                          <a:effectLst/>
                        </a:rPr>
                        <a:t>k</a:t>
                      </a:r>
                      <a:r>
                        <a:rPr lang="en-US" sz="1200" b="0" spc="-15" dirty="0" err="1">
                          <a:solidFill>
                            <a:schemeClr val="tx1"/>
                          </a:solidFill>
                          <a:effectLst/>
                        </a:rPr>
                        <a:t>e</a:t>
                      </a:r>
                      <a:r>
                        <a:rPr lang="en-US" sz="1200" b="0" spc="5" dirty="0" err="1">
                          <a:solidFill>
                            <a:schemeClr val="tx1"/>
                          </a:solidFill>
                          <a:effectLst/>
                        </a:rPr>
                        <a:t>zé</a:t>
                      </a:r>
                      <a:r>
                        <a:rPr lang="en-US" sz="1200" b="0" spc="-10" dirty="0" err="1">
                          <a:solidFill>
                            <a:schemeClr val="tx1"/>
                          </a:solidFill>
                          <a:effectLst/>
                        </a:rPr>
                        <a:t>s</a:t>
                      </a:r>
                      <a:r>
                        <a:rPr lang="en-US" sz="1200" b="0" spc="-25" dirty="0" err="1">
                          <a:solidFill>
                            <a:schemeClr val="tx1"/>
                          </a:solidFill>
                          <a:effectLst/>
                        </a:rPr>
                        <a:t>r</a:t>
                      </a:r>
                      <a:r>
                        <a:rPr lang="en-US" sz="1200" b="0" dirty="0" err="1">
                          <a:solidFill>
                            <a:schemeClr val="tx1"/>
                          </a:solidFill>
                          <a:effectLst/>
                        </a:rPr>
                        <a:t>e</a:t>
                      </a:r>
                      <a:r>
                        <a:rPr lang="en-US" sz="1200" b="0" spc="10" dirty="0">
                          <a:solidFill>
                            <a:schemeClr val="tx1"/>
                          </a:solidFill>
                          <a:effectLst/>
                        </a:rPr>
                        <a:t> </a:t>
                      </a:r>
                      <a:r>
                        <a:rPr lang="en-US" sz="1200" b="0" spc="5" dirty="0" err="1">
                          <a:solidFill>
                            <a:schemeClr val="tx1"/>
                          </a:solidFill>
                          <a:effectLst/>
                        </a:rPr>
                        <a:t>á</a:t>
                      </a:r>
                      <a:r>
                        <a:rPr lang="en-US" sz="1200" b="0" spc="-15" dirty="0" err="1">
                          <a:solidFill>
                            <a:schemeClr val="tx1"/>
                          </a:solidFill>
                          <a:effectLst/>
                        </a:rPr>
                        <a:t>l</a:t>
                      </a:r>
                      <a:r>
                        <a:rPr lang="en-US" sz="1200" b="0" dirty="0" err="1">
                          <a:solidFill>
                            <a:schemeClr val="tx1"/>
                          </a:solidFill>
                          <a:effectLst/>
                        </a:rPr>
                        <a:t>l</a:t>
                      </a:r>
                      <a:r>
                        <a:rPr lang="en-US" sz="1200" b="0" spc="5" dirty="0">
                          <a:solidFill>
                            <a:schemeClr val="tx1"/>
                          </a:solidFill>
                          <a:effectLst/>
                        </a:rPr>
                        <a:t> </a:t>
                      </a:r>
                      <a:r>
                        <a:rPr lang="en-US" sz="1200" b="0" spc="5" dirty="0" err="1">
                          <a:solidFill>
                            <a:schemeClr val="tx1"/>
                          </a:solidFill>
                          <a:effectLst/>
                        </a:rPr>
                        <a:t>e</a:t>
                      </a:r>
                      <a:r>
                        <a:rPr lang="en-US" sz="1200" b="0" dirty="0" err="1">
                          <a:solidFill>
                            <a:schemeClr val="tx1"/>
                          </a:solidFill>
                          <a:effectLst/>
                        </a:rPr>
                        <a:t>gy</a:t>
                      </a:r>
                      <a:r>
                        <a:rPr lang="en-US" sz="1200" b="0" spc="-5" dirty="0">
                          <a:solidFill>
                            <a:schemeClr val="tx1"/>
                          </a:solidFill>
                          <a:effectLst/>
                        </a:rPr>
                        <a:t> </a:t>
                      </a:r>
                      <a:r>
                        <a:rPr lang="en-US" sz="1200" b="0" dirty="0">
                          <a:solidFill>
                            <a:schemeClr val="tx1"/>
                          </a:solidFill>
                          <a:effectLst/>
                        </a:rPr>
                        <a:t>400 </a:t>
                      </a:r>
                      <a:r>
                        <a:rPr lang="en-US" sz="1200" b="0" spc="10" dirty="0">
                          <a:solidFill>
                            <a:schemeClr val="tx1"/>
                          </a:solidFill>
                          <a:effectLst/>
                        </a:rPr>
                        <a:t>m</a:t>
                      </a:r>
                      <a:r>
                        <a:rPr lang="en-US" sz="1000" b="0" dirty="0">
                          <a:solidFill>
                            <a:schemeClr val="tx1"/>
                          </a:solidFill>
                          <a:effectLst/>
                        </a:rPr>
                        <a:t>3</a:t>
                      </a:r>
                      <a:r>
                        <a:rPr lang="en-US" sz="1000" b="0" spc="90" dirty="0">
                          <a:solidFill>
                            <a:schemeClr val="tx1"/>
                          </a:solidFill>
                          <a:effectLst/>
                        </a:rPr>
                        <a:t> </a:t>
                      </a:r>
                      <a:r>
                        <a:rPr lang="en-US" sz="1200" b="0" dirty="0" err="1">
                          <a:solidFill>
                            <a:schemeClr val="tx1"/>
                          </a:solidFill>
                          <a:effectLst/>
                        </a:rPr>
                        <a:t>n</a:t>
                      </a:r>
                      <a:r>
                        <a:rPr lang="en-US" sz="1200" b="0" spc="10" dirty="0" err="1">
                          <a:solidFill>
                            <a:schemeClr val="tx1"/>
                          </a:solidFill>
                          <a:effectLst/>
                        </a:rPr>
                        <a:t>a</a:t>
                      </a:r>
                      <a:r>
                        <a:rPr lang="en-US" sz="1200" b="0" spc="-25" dirty="0" err="1">
                          <a:solidFill>
                            <a:schemeClr val="tx1"/>
                          </a:solidFill>
                          <a:effectLst/>
                        </a:rPr>
                        <a:t>g</a:t>
                      </a:r>
                      <a:r>
                        <a:rPr lang="en-US" sz="1200" b="0" dirty="0" err="1">
                          <a:solidFill>
                            <a:schemeClr val="tx1"/>
                          </a:solidFill>
                          <a:effectLst/>
                        </a:rPr>
                        <a:t>y</a:t>
                      </a:r>
                      <a:r>
                        <a:rPr lang="en-US" sz="1200" b="0" spc="-10" dirty="0" err="1">
                          <a:solidFill>
                            <a:schemeClr val="tx1"/>
                          </a:solidFill>
                          <a:effectLst/>
                        </a:rPr>
                        <a:t>s</a:t>
                      </a:r>
                      <a:r>
                        <a:rPr lang="en-US" sz="1200" b="0" spc="5" dirty="0" err="1">
                          <a:solidFill>
                            <a:schemeClr val="tx1"/>
                          </a:solidFill>
                          <a:effectLst/>
                        </a:rPr>
                        <a:t>á</a:t>
                      </a:r>
                      <a:r>
                        <a:rPr lang="en-US" sz="1200" b="0" dirty="0" err="1">
                          <a:solidFill>
                            <a:schemeClr val="tx1"/>
                          </a:solidFill>
                          <a:effectLst/>
                        </a:rPr>
                        <a:t>gú</a:t>
                      </a:r>
                      <a:r>
                        <a:rPr lang="en-US" sz="1200" b="0" spc="-5" dirty="0">
                          <a:solidFill>
                            <a:schemeClr val="tx1"/>
                          </a:solidFill>
                          <a:effectLst/>
                        </a:rPr>
                        <a:t> </a:t>
                      </a:r>
                      <a:r>
                        <a:rPr lang="en-US" sz="1200" b="0" spc="-25" dirty="0" err="1">
                          <a:solidFill>
                            <a:schemeClr val="tx1"/>
                          </a:solidFill>
                          <a:effectLst/>
                        </a:rPr>
                        <a:t>f</a:t>
                      </a:r>
                      <a:r>
                        <a:rPr lang="en-US" sz="1200" b="0" spc="5" dirty="0" err="1">
                          <a:solidFill>
                            <a:schemeClr val="tx1"/>
                          </a:solidFill>
                          <a:effectLst/>
                        </a:rPr>
                        <a:t>e</a:t>
                      </a:r>
                      <a:r>
                        <a:rPr lang="en-US" sz="1200" b="0" dirty="0" err="1">
                          <a:solidFill>
                            <a:schemeClr val="tx1"/>
                          </a:solidFill>
                          <a:effectLst/>
                        </a:rPr>
                        <a:t>d</a:t>
                      </a:r>
                      <a:r>
                        <a:rPr lang="en-US" sz="1200" b="0" spc="-15" dirty="0" err="1">
                          <a:solidFill>
                            <a:schemeClr val="tx1"/>
                          </a:solidFill>
                          <a:effectLst/>
                        </a:rPr>
                        <a:t>e</a:t>
                      </a:r>
                      <a:r>
                        <a:rPr lang="en-US" sz="1200" b="0" spc="5" dirty="0" err="1">
                          <a:solidFill>
                            <a:schemeClr val="tx1"/>
                          </a:solidFill>
                          <a:effectLst/>
                        </a:rPr>
                        <a:t>t</a:t>
                      </a:r>
                      <a:r>
                        <a:rPr lang="en-US" sz="1200" b="0" dirty="0" err="1">
                          <a:solidFill>
                            <a:schemeClr val="tx1"/>
                          </a:solidFill>
                          <a:effectLst/>
                        </a:rPr>
                        <a:t>t</a:t>
                      </a:r>
                      <a:r>
                        <a:rPr lang="en-US" sz="1200" b="0" spc="5" dirty="0">
                          <a:solidFill>
                            <a:schemeClr val="tx1"/>
                          </a:solidFill>
                          <a:effectLst/>
                        </a:rPr>
                        <a:t> </a:t>
                      </a:r>
                      <a:r>
                        <a:rPr lang="en-US" sz="1200" b="0" spc="5" dirty="0" err="1">
                          <a:solidFill>
                            <a:schemeClr val="tx1"/>
                          </a:solidFill>
                          <a:effectLst/>
                        </a:rPr>
                        <a:t>t</a:t>
                      </a:r>
                      <a:r>
                        <a:rPr lang="en-US" sz="1200" b="0" spc="-25" dirty="0" err="1">
                          <a:solidFill>
                            <a:schemeClr val="tx1"/>
                          </a:solidFill>
                          <a:effectLst/>
                        </a:rPr>
                        <a:t>r</a:t>
                      </a:r>
                      <a:r>
                        <a:rPr lang="en-US" sz="1200" b="0" spc="5" dirty="0" err="1">
                          <a:solidFill>
                            <a:schemeClr val="tx1"/>
                          </a:solidFill>
                          <a:effectLst/>
                        </a:rPr>
                        <a:t>á</a:t>
                      </a:r>
                      <a:r>
                        <a:rPr lang="en-US" sz="1200" b="0" dirty="0" err="1">
                          <a:solidFill>
                            <a:schemeClr val="tx1"/>
                          </a:solidFill>
                          <a:effectLst/>
                        </a:rPr>
                        <a:t>g</a:t>
                      </a:r>
                      <a:r>
                        <a:rPr lang="en-US" sz="1200" b="0" spc="-25" dirty="0" err="1">
                          <a:solidFill>
                            <a:schemeClr val="tx1"/>
                          </a:solidFill>
                          <a:effectLst/>
                        </a:rPr>
                        <a:t>y</a:t>
                      </a:r>
                      <a:r>
                        <a:rPr lang="en-US" sz="1200" b="0" spc="5" dirty="0" err="1">
                          <a:solidFill>
                            <a:schemeClr val="tx1"/>
                          </a:solidFill>
                          <a:effectLst/>
                        </a:rPr>
                        <a:t>at</a:t>
                      </a:r>
                      <a:r>
                        <a:rPr lang="en-US" sz="1200" b="0" spc="-15" dirty="0" err="1">
                          <a:solidFill>
                            <a:schemeClr val="tx1"/>
                          </a:solidFill>
                          <a:effectLst/>
                        </a:rPr>
                        <a:t>á</a:t>
                      </a:r>
                      <a:r>
                        <a:rPr lang="en-US" sz="1200" b="0" dirty="0" err="1">
                          <a:solidFill>
                            <a:schemeClr val="tx1"/>
                          </a:solidFill>
                          <a:effectLst/>
                        </a:rPr>
                        <a:t>ro</a:t>
                      </a:r>
                      <a:r>
                        <a:rPr lang="en-US" sz="1200" b="0" spc="5" dirty="0" err="1">
                          <a:solidFill>
                            <a:schemeClr val="tx1"/>
                          </a:solidFill>
                          <a:effectLst/>
                        </a:rPr>
                        <a:t>l</a:t>
                      </a:r>
                      <a:r>
                        <a:rPr lang="en-US" sz="1200" b="0" spc="-25" dirty="0" err="1">
                          <a:solidFill>
                            <a:schemeClr val="tx1"/>
                          </a:solidFill>
                          <a:effectLst/>
                        </a:rPr>
                        <a:t>ó</a:t>
                      </a:r>
                      <a:r>
                        <a:rPr lang="en-US" sz="1200" b="0" dirty="0">
                          <a:solidFill>
                            <a:schemeClr val="tx1"/>
                          </a:solidFill>
                          <a:effectLst/>
                        </a:rPr>
                        <a:t>.</a:t>
                      </a:r>
                      <a:r>
                        <a:rPr lang="en-US" sz="1200" b="0" spc="20" dirty="0">
                          <a:solidFill>
                            <a:schemeClr val="tx1"/>
                          </a:solidFill>
                          <a:effectLst/>
                        </a:rPr>
                        <a:t> </a:t>
                      </a:r>
                      <a:r>
                        <a:rPr lang="en-US" sz="1200" b="0" dirty="0">
                          <a:solidFill>
                            <a:schemeClr val="tx1"/>
                          </a:solidFill>
                          <a:effectLst/>
                        </a:rPr>
                        <a:t>A</a:t>
                      </a:r>
                      <a:r>
                        <a:rPr lang="en-US" sz="1200" b="0" spc="5" dirty="0">
                          <a:solidFill>
                            <a:schemeClr val="tx1"/>
                          </a:solidFill>
                          <a:effectLst/>
                        </a:rPr>
                        <a:t> </a:t>
                      </a:r>
                      <a:r>
                        <a:rPr lang="en-US" sz="1200" b="0" spc="-15" dirty="0" err="1">
                          <a:solidFill>
                            <a:schemeClr val="tx1"/>
                          </a:solidFill>
                          <a:effectLst/>
                        </a:rPr>
                        <a:t>t</a:t>
                      </a:r>
                      <a:r>
                        <a:rPr lang="en-US" sz="1200" b="0" dirty="0" err="1">
                          <a:solidFill>
                            <a:schemeClr val="tx1"/>
                          </a:solidFill>
                          <a:effectLst/>
                        </a:rPr>
                        <a:t>r</a:t>
                      </a:r>
                      <a:r>
                        <a:rPr lang="en-US" sz="1200" b="0" spc="10" dirty="0" err="1">
                          <a:solidFill>
                            <a:schemeClr val="tx1"/>
                          </a:solidFill>
                          <a:effectLst/>
                        </a:rPr>
                        <a:t>á</a:t>
                      </a:r>
                      <a:r>
                        <a:rPr lang="en-US" sz="1200" b="0" dirty="0" err="1">
                          <a:solidFill>
                            <a:schemeClr val="tx1"/>
                          </a:solidFill>
                          <a:effectLst/>
                        </a:rPr>
                        <a:t>g</a:t>
                      </a:r>
                      <a:r>
                        <a:rPr lang="en-US" sz="1200" b="0" spc="-25" dirty="0" err="1">
                          <a:solidFill>
                            <a:schemeClr val="tx1"/>
                          </a:solidFill>
                          <a:effectLst/>
                        </a:rPr>
                        <a:t>y</a:t>
                      </a:r>
                      <a:r>
                        <a:rPr lang="en-US" sz="1200" b="0" spc="5" dirty="0" err="1">
                          <a:solidFill>
                            <a:schemeClr val="tx1"/>
                          </a:solidFill>
                          <a:effectLst/>
                        </a:rPr>
                        <a:t>a</a:t>
                      </a:r>
                      <a:r>
                        <a:rPr lang="en-US" sz="1200" b="0" spc="-15" dirty="0" err="1">
                          <a:solidFill>
                            <a:schemeClr val="tx1"/>
                          </a:solidFill>
                          <a:effectLst/>
                        </a:rPr>
                        <a:t>t</a:t>
                      </a:r>
                      <a:r>
                        <a:rPr lang="en-US" sz="1200" b="0" spc="5" dirty="0" err="1">
                          <a:solidFill>
                            <a:schemeClr val="tx1"/>
                          </a:solidFill>
                          <a:effectLst/>
                        </a:rPr>
                        <a:t>á</a:t>
                      </a:r>
                      <a:r>
                        <a:rPr lang="en-US" sz="1200" b="0" dirty="0" err="1">
                          <a:solidFill>
                            <a:schemeClr val="tx1"/>
                          </a:solidFill>
                          <a:effectLst/>
                        </a:rPr>
                        <a:t>r</a:t>
                      </a:r>
                      <a:r>
                        <a:rPr lang="en-US" sz="1200" b="0" spc="-25" dirty="0" err="1">
                          <a:solidFill>
                            <a:schemeClr val="tx1"/>
                          </a:solidFill>
                          <a:effectLst/>
                        </a:rPr>
                        <a:t>o</a:t>
                      </a:r>
                      <a:r>
                        <a:rPr lang="en-US" sz="1200" b="0" spc="5" dirty="0" err="1">
                          <a:solidFill>
                            <a:schemeClr val="tx1"/>
                          </a:solidFill>
                          <a:effectLst/>
                        </a:rPr>
                        <a:t>l</a:t>
                      </a:r>
                      <a:r>
                        <a:rPr lang="en-US" sz="1200" b="0" dirty="0" err="1">
                          <a:solidFill>
                            <a:schemeClr val="tx1"/>
                          </a:solidFill>
                          <a:effectLst/>
                        </a:rPr>
                        <a:t>ó</a:t>
                      </a:r>
                      <a:endParaRPr lang="hu-HU" sz="1200" b="0" dirty="0">
                        <a:solidFill>
                          <a:schemeClr val="tx1"/>
                        </a:solidFill>
                        <a:effectLst/>
                      </a:endParaRPr>
                    </a:p>
                    <a:p>
                      <a:pPr marL="106045" marR="43180" algn="just">
                        <a:spcAft>
                          <a:spcPts val="0"/>
                        </a:spcAft>
                      </a:pPr>
                      <a:r>
                        <a:rPr lang="en-US" sz="1200" b="0" spc="5" dirty="0" err="1">
                          <a:solidFill>
                            <a:schemeClr val="tx1"/>
                          </a:solidFill>
                          <a:effectLst/>
                        </a:rPr>
                        <a:t>c</a:t>
                      </a:r>
                      <a:r>
                        <a:rPr lang="en-US" sz="1200" b="0" spc="-10" dirty="0" err="1">
                          <a:solidFill>
                            <a:schemeClr val="tx1"/>
                          </a:solidFill>
                          <a:effectLst/>
                        </a:rPr>
                        <a:t>s</a:t>
                      </a:r>
                      <a:r>
                        <a:rPr lang="en-US" sz="1200" b="0" dirty="0" err="1">
                          <a:solidFill>
                            <a:schemeClr val="tx1"/>
                          </a:solidFill>
                          <a:effectLst/>
                        </a:rPr>
                        <a:t>urg</a:t>
                      </a:r>
                      <a:r>
                        <a:rPr lang="en-US" sz="1200" b="0" spc="-15" dirty="0" err="1">
                          <a:solidFill>
                            <a:schemeClr val="tx1"/>
                          </a:solidFill>
                          <a:effectLst/>
                        </a:rPr>
                        <a:t>a</a:t>
                      </a:r>
                      <a:r>
                        <a:rPr lang="en-US" sz="1200" b="0" spc="5" dirty="0" err="1">
                          <a:solidFill>
                            <a:schemeClr val="tx1"/>
                          </a:solidFill>
                          <a:effectLst/>
                        </a:rPr>
                        <a:t>lé</a:t>
                      </a:r>
                      <a:r>
                        <a:rPr lang="en-US" sz="1200" b="0" spc="-25" dirty="0" err="1">
                          <a:solidFill>
                            <a:schemeClr val="tx1"/>
                          </a:solidFill>
                          <a:effectLst/>
                        </a:rPr>
                        <a:t>k</a:t>
                      </a:r>
                      <a:r>
                        <a:rPr lang="en-US" sz="1200" b="0" dirty="0" err="1">
                          <a:solidFill>
                            <a:schemeClr val="tx1"/>
                          </a:solidFill>
                          <a:effectLst/>
                        </a:rPr>
                        <a:t>v</a:t>
                      </a:r>
                      <a:r>
                        <a:rPr lang="en-US" sz="1200" b="0" spc="5" dirty="0" err="1">
                          <a:solidFill>
                            <a:schemeClr val="tx1"/>
                          </a:solidFill>
                          <a:effectLst/>
                        </a:rPr>
                        <a:t>í</a:t>
                      </a:r>
                      <a:r>
                        <a:rPr lang="en-US" sz="1200" b="0" dirty="0" err="1">
                          <a:solidFill>
                            <a:schemeClr val="tx1"/>
                          </a:solidFill>
                          <a:effectLst/>
                        </a:rPr>
                        <a:t>z</a:t>
                      </a:r>
                      <a:r>
                        <a:rPr lang="en-US" sz="1200" b="0" spc="-10" dirty="0">
                          <a:solidFill>
                            <a:schemeClr val="tx1"/>
                          </a:solidFill>
                          <a:effectLst/>
                        </a:rPr>
                        <a:t> </a:t>
                      </a:r>
                      <a:r>
                        <a:rPr lang="en-US" sz="1200" b="0" spc="5" dirty="0" err="1">
                          <a:solidFill>
                            <a:schemeClr val="tx1"/>
                          </a:solidFill>
                          <a:effectLst/>
                        </a:rPr>
                        <a:t>el</a:t>
                      </a:r>
                      <a:r>
                        <a:rPr lang="en-US" sz="1200" b="0" spc="-25" dirty="0" err="1">
                          <a:solidFill>
                            <a:schemeClr val="tx1"/>
                          </a:solidFill>
                          <a:effectLst/>
                        </a:rPr>
                        <a:t>v</a:t>
                      </a:r>
                      <a:r>
                        <a:rPr lang="en-US" sz="1200" b="0" spc="5" dirty="0" err="1">
                          <a:solidFill>
                            <a:schemeClr val="tx1"/>
                          </a:solidFill>
                          <a:effectLst/>
                        </a:rPr>
                        <a:t>e</a:t>
                      </a:r>
                      <a:r>
                        <a:rPr lang="en-US" sz="1200" b="0" spc="-15" dirty="0" err="1">
                          <a:solidFill>
                            <a:schemeClr val="tx1"/>
                          </a:solidFill>
                          <a:effectLst/>
                        </a:rPr>
                        <a:t>z</a:t>
                      </a:r>
                      <a:r>
                        <a:rPr lang="en-US" sz="1200" b="0" spc="5" dirty="0" err="1">
                          <a:solidFill>
                            <a:schemeClr val="tx1"/>
                          </a:solidFill>
                          <a:effectLst/>
                        </a:rPr>
                        <a:t>et</a:t>
                      </a:r>
                      <a:r>
                        <a:rPr lang="en-US" sz="1200" b="0" dirty="0" err="1">
                          <a:solidFill>
                            <a:schemeClr val="tx1"/>
                          </a:solidFill>
                          <a:effectLst/>
                        </a:rPr>
                        <a:t>ő</a:t>
                      </a:r>
                      <a:r>
                        <a:rPr lang="en-US" sz="1200" b="0" spc="15" dirty="0">
                          <a:solidFill>
                            <a:schemeClr val="tx1"/>
                          </a:solidFill>
                          <a:effectLst/>
                        </a:rPr>
                        <a:t> </a:t>
                      </a:r>
                      <a:r>
                        <a:rPr lang="en-US" sz="1200" b="0" spc="-25" dirty="0" err="1">
                          <a:solidFill>
                            <a:schemeClr val="tx1"/>
                          </a:solidFill>
                          <a:effectLst/>
                        </a:rPr>
                        <a:t>r</a:t>
                      </a:r>
                      <a:r>
                        <a:rPr lang="en-US" sz="1200" b="0" spc="5" dirty="0" err="1">
                          <a:solidFill>
                            <a:schemeClr val="tx1"/>
                          </a:solidFill>
                          <a:effectLst/>
                        </a:rPr>
                        <a:t>e</a:t>
                      </a:r>
                      <a:r>
                        <a:rPr lang="en-US" sz="1200" b="0" dirty="0" err="1">
                          <a:solidFill>
                            <a:schemeClr val="tx1"/>
                          </a:solidFill>
                          <a:effectLst/>
                        </a:rPr>
                        <a:t>nd</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rr</a:t>
                      </a:r>
                      <a:r>
                        <a:rPr lang="en-US" sz="1200" b="0" spc="-15" dirty="0" err="1">
                          <a:solidFill>
                            <a:schemeClr val="tx1"/>
                          </a:solidFill>
                          <a:effectLst/>
                        </a:rPr>
                        <a:t>e</a:t>
                      </a:r>
                      <a:r>
                        <a:rPr lang="en-US" sz="1200" b="0" dirty="0" err="1">
                          <a:solidFill>
                            <a:schemeClr val="tx1"/>
                          </a:solidFill>
                          <a:effectLst/>
                        </a:rPr>
                        <a:t>l</a:t>
                      </a:r>
                      <a:r>
                        <a:rPr lang="en-US" sz="1200" b="0" spc="10" dirty="0">
                          <a:solidFill>
                            <a:schemeClr val="tx1"/>
                          </a:solidFill>
                          <a:effectLst/>
                        </a:rPr>
                        <a:t> </a:t>
                      </a:r>
                      <a:r>
                        <a:rPr lang="en-US" sz="1200" b="0" spc="5" dirty="0" err="1">
                          <a:solidFill>
                            <a:schemeClr val="tx1"/>
                          </a:solidFill>
                          <a:effectLst/>
                        </a:rPr>
                        <a:t>é</a:t>
                      </a:r>
                      <a:r>
                        <a:rPr lang="en-US" sz="1200" b="0" dirty="0" err="1">
                          <a:solidFill>
                            <a:schemeClr val="tx1"/>
                          </a:solidFill>
                          <a:effectLst/>
                        </a:rPr>
                        <a:t>s</a:t>
                      </a:r>
                      <a:r>
                        <a:rPr lang="en-US" sz="1200" b="0" spc="10" dirty="0">
                          <a:solidFill>
                            <a:schemeClr val="tx1"/>
                          </a:solidFill>
                          <a:effectLst/>
                        </a:rPr>
                        <a:t> </a:t>
                      </a:r>
                      <a:r>
                        <a:rPr lang="en-US" sz="1200" b="0" spc="-25" dirty="0" err="1">
                          <a:solidFill>
                            <a:schemeClr val="tx1"/>
                          </a:solidFill>
                          <a:effectLst/>
                        </a:rPr>
                        <a:t>g</a:t>
                      </a:r>
                      <a:r>
                        <a:rPr lang="en-US" sz="1200" b="0" dirty="0" err="1">
                          <a:solidFill>
                            <a:schemeClr val="tx1"/>
                          </a:solidFill>
                          <a:effectLst/>
                        </a:rPr>
                        <a:t>yű</a:t>
                      </a:r>
                      <a:r>
                        <a:rPr lang="en-US" sz="1200" b="0" spc="-15" dirty="0" err="1">
                          <a:solidFill>
                            <a:schemeClr val="tx1"/>
                          </a:solidFill>
                          <a:effectLst/>
                        </a:rPr>
                        <a:t>j</a:t>
                      </a:r>
                      <a:r>
                        <a:rPr lang="en-US" sz="1200" b="0" spc="5" dirty="0" err="1">
                          <a:solidFill>
                            <a:schemeClr val="tx1"/>
                          </a:solidFill>
                          <a:effectLst/>
                        </a:rPr>
                        <a:t>t</a:t>
                      </a:r>
                      <a:r>
                        <a:rPr lang="en-US" sz="1200" b="0" dirty="0" err="1">
                          <a:solidFill>
                            <a:schemeClr val="tx1"/>
                          </a:solidFill>
                          <a:effectLst/>
                        </a:rPr>
                        <a:t>ő</a:t>
                      </a:r>
                      <a:r>
                        <a:rPr lang="en-US" sz="1200" b="0" spc="-15" dirty="0" err="1">
                          <a:solidFill>
                            <a:schemeClr val="tx1"/>
                          </a:solidFill>
                          <a:effectLst/>
                        </a:rPr>
                        <a:t>a</a:t>
                      </a:r>
                      <a:r>
                        <a:rPr lang="en-US" sz="1200" b="0" dirty="0" err="1">
                          <a:solidFill>
                            <a:schemeClr val="tx1"/>
                          </a:solidFill>
                          <a:effectLst/>
                        </a:rPr>
                        <a:t>kn</a:t>
                      </a:r>
                      <a:r>
                        <a:rPr lang="en-US" sz="1200" b="0" spc="5" dirty="0" err="1">
                          <a:solidFill>
                            <a:schemeClr val="tx1"/>
                          </a:solidFill>
                          <a:effectLst/>
                        </a:rPr>
                        <a:t>á</a:t>
                      </a:r>
                      <a:r>
                        <a:rPr lang="en-US" sz="1200" b="0" spc="-25" dirty="0" err="1">
                          <a:solidFill>
                            <a:schemeClr val="tx1"/>
                          </a:solidFill>
                          <a:effectLst/>
                        </a:rPr>
                        <a:t>v</a:t>
                      </a:r>
                      <a:r>
                        <a:rPr lang="en-US" sz="1200" b="0" spc="5" dirty="0" err="1">
                          <a:solidFill>
                            <a:schemeClr val="tx1"/>
                          </a:solidFill>
                          <a:effectLst/>
                        </a:rPr>
                        <a:t>a</a:t>
                      </a:r>
                      <a:r>
                        <a:rPr lang="en-US" sz="1200" b="0" dirty="0" err="1">
                          <a:solidFill>
                            <a:schemeClr val="tx1"/>
                          </a:solidFill>
                          <a:effectLst/>
                        </a:rPr>
                        <a:t>l</a:t>
                      </a:r>
                      <a:r>
                        <a:rPr lang="en-US" sz="1200" b="0" dirty="0">
                          <a:solidFill>
                            <a:schemeClr val="tx1"/>
                          </a:solidFill>
                          <a:effectLst/>
                        </a:rPr>
                        <a:t> </a:t>
                      </a:r>
                      <a:r>
                        <a:rPr lang="en-US" sz="1200" b="0" spc="5" dirty="0" err="1">
                          <a:solidFill>
                            <a:schemeClr val="tx1"/>
                          </a:solidFill>
                          <a:effectLst/>
                        </a:rPr>
                        <a:t>el</a:t>
                      </a:r>
                      <a:r>
                        <a:rPr lang="en-US" sz="1200" b="0" spc="-15" dirty="0" err="1">
                          <a:solidFill>
                            <a:schemeClr val="tx1"/>
                          </a:solidFill>
                          <a:effectLst/>
                        </a:rPr>
                        <a:t>l</a:t>
                      </a:r>
                      <a:r>
                        <a:rPr lang="en-US" sz="1200" b="0" spc="5" dirty="0" err="1">
                          <a:solidFill>
                            <a:schemeClr val="tx1"/>
                          </a:solidFill>
                          <a:effectLst/>
                        </a:rPr>
                        <a:t>át</a:t>
                      </a:r>
                      <a:r>
                        <a:rPr lang="en-US" sz="1200" b="0" spc="-25" dirty="0" err="1">
                          <a:solidFill>
                            <a:schemeClr val="tx1"/>
                          </a:solidFill>
                          <a:effectLst/>
                        </a:rPr>
                        <a:t>o</a:t>
                      </a:r>
                      <a:r>
                        <a:rPr lang="en-US" sz="1200" b="0" spc="5" dirty="0" err="1">
                          <a:solidFill>
                            <a:schemeClr val="tx1"/>
                          </a:solidFill>
                          <a:effectLst/>
                        </a:rPr>
                        <a:t>t</a:t>
                      </a:r>
                      <a:r>
                        <a:rPr lang="en-US" sz="1200" b="0" spc="-15" dirty="0" err="1">
                          <a:solidFill>
                            <a:schemeClr val="tx1"/>
                          </a:solidFill>
                          <a:effectLst/>
                        </a:rPr>
                        <a:t>t</a:t>
                      </a:r>
                      <a:r>
                        <a:rPr lang="en-US" sz="1200" b="0" dirty="0">
                          <a:solidFill>
                            <a:schemeClr val="tx1"/>
                          </a:solidFill>
                          <a:effectLst/>
                        </a:rPr>
                        <a:t>.</a:t>
                      </a:r>
                      <a:r>
                        <a:rPr lang="en-US" sz="1200" b="0" spc="50" dirty="0">
                          <a:solidFill>
                            <a:schemeClr val="tx1"/>
                          </a:solidFill>
                          <a:effectLst/>
                        </a:rPr>
                        <a:t> </a:t>
                      </a:r>
                      <a:r>
                        <a:rPr lang="en-US" sz="1200" b="0" spc="-30" dirty="0" err="1">
                          <a:solidFill>
                            <a:schemeClr val="tx1"/>
                          </a:solidFill>
                          <a:effectLst/>
                        </a:rPr>
                        <a:t>A</a:t>
                      </a:r>
                      <a:r>
                        <a:rPr lang="en-US" sz="1200" b="0" spc="-15" dirty="0" err="1">
                          <a:solidFill>
                            <a:schemeClr val="tx1"/>
                          </a:solidFill>
                          <a:effectLst/>
                        </a:rPr>
                        <a:t>m</a:t>
                      </a:r>
                      <a:r>
                        <a:rPr lang="en-US" sz="1200" b="0" spc="5" dirty="0" err="1">
                          <a:solidFill>
                            <a:schemeClr val="tx1"/>
                          </a:solidFill>
                          <a:effectLst/>
                        </a:rPr>
                        <a:t>e</a:t>
                      </a:r>
                      <a:r>
                        <a:rPr lang="en-US" sz="1200" b="0" dirty="0" err="1">
                          <a:solidFill>
                            <a:schemeClr val="tx1"/>
                          </a:solidFill>
                          <a:effectLst/>
                        </a:rPr>
                        <a:t>nny</a:t>
                      </a:r>
                      <a:r>
                        <a:rPr lang="en-US" sz="1200" b="0" spc="-15" dirty="0" err="1">
                          <a:solidFill>
                            <a:schemeClr val="tx1"/>
                          </a:solidFill>
                          <a:effectLst/>
                        </a:rPr>
                        <a:t>i</a:t>
                      </a:r>
                      <a:r>
                        <a:rPr lang="en-US" sz="1200" b="0" dirty="0" err="1">
                          <a:solidFill>
                            <a:schemeClr val="tx1"/>
                          </a:solidFill>
                          <a:effectLst/>
                        </a:rPr>
                        <a:t>b</a:t>
                      </a:r>
                      <a:r>
                        <a:rPr lang="en-US" sz="1200" b="0" spc="5" dirty="0" err="1">
                          <a:solidFill>
                            <a:schemeClr val="tx1"/>
                          </a:solidFill>
                          <a:effectLst/>
                        </a:rPr>
                        <a:t>e</a:t>
                      </a:r>
                      <a:r>
                        <a:rPr lang="en-US" sz="1200" b="0" dirty="0" err="1">
                          <a:solidFill>
                            <a:schemeClr val="tx1"/>
                          </a:solidFill>
                          <a:effectLst/>
                        </a:rPr>
                        <a:t>n</a:t>
                      </a:r>
                      <a:r>
                        <a:rPr lang="en-US" sz="1200" b="0" spc="-5" dirty="0">
                          <a:solidFill>
                            <a:schemeClr val="tx1"/>
                          </a:solidFill>
                          <a:effectLst/>
                        </a:rPr>
                        <a:t> </a:t>
                      </a:r>
                      <a:r>
                        <a:rPr lang="en-US" sz="1200" b="0" dirty="0">
                          <a:solidFill>
                            <a:schemeClr val="tx1"/>
                          </a:solidFill>
                          <a:effectLst/>
                        </a:rPr>
                        <a:t>a</a:t>
                      </a:r>
                      <a:r>
                        <a:rPr lang="en-US" sz="1200" b="0" spc="20" dirty="0">
                          <a:solidFill>
                            <a:schemeClr val="tx1"/>
                          </a:solidFill>
                          <a:effectLst/>
                        </a:rPr>
                        <a:t> </a:t>
                      </a:r>
                      <a:r>
                        <a:rPr lang="en-US" sz="1200" b="0" spc="-15" dirty="0" err="1">
                          <a:solidFill>
                            <a:schemeClr val="tx1"/>
                          </a:solidFill>
                          <a:effectLst/>
                        </a:rPr>
                        <a:t>t</a:t>
                      </a:r>
                      <a:r>
                        <a:rPr lang="en-US" sz="1200" b="0" dirty="0" err="1">
                          <a:solidFill>
                            <a:schemeClr val="tx1"/>
                          </a:solidFill>
                          <a:effectLst/>
                        </a:rPr>
                        <a:t>r</a:t>
                      </a:r>
                      <a:r>
                        <a:rPr lang="en-US" sz="1200" b="0" spc="10" dirty="0" err="1">
                          <a:solidFill>
                            <a:schemeClr val="tx1"/>
                          </a:solidFill>
                          <a:effectLst/>
                        </a:rPr>
                        <a:t>á</a:t>
                      </a:r>
                      <a:r>
                        <a:rPr lang="en-US" sz="1200" b="0" dirty="0" err="1">
                          <a:solidFill>
                            <a:schemeClr val="tx1"/>
                          </a:solidFill>
                          <a:effectLst/>
                        </a:rPr>
                        <a:t>g</a:t>
                      </a:r>
                      <a:r>
                        <a:rPr lang="en-US" sz="1200" b="0" spc="-25" dirty="0" err="1">
                          <a:solidFill>
                            <a:schemeClr val="tx1"/>
                          </a:solidFill>
                          <a:effectLst/>
                        </a:rPr>
                        <a:t>y</a:t>
                      </a:r>
                      <a:r>
                        <a:rPr lang="en-US" sz="1200" b="0" spc="5" dirty="0" err="1">
                          <a:solidFill>
                            <a:schemeClr val="tx1"/>
                          </a:solidFill>
                          <a:effectLst/>
                        </a:rPr>
                        <a:t>a</a:t>
                      </a:r>
                      <a:r>
                        <a:rPr lang="en-US" sz="1200" b="0" spc="-25" dirty="0" err="1">
                          <a:solidFill>
                            <a:schemeClr val="tx1"/>
                          </a:solidFill>
                          <a:effectLst/>
                        </a:rPr>
                        <a:t>f</a:t>
                      </a:r>
                      <a:r>
                        <a:rPr lang="en-US" sz="1200" b="0" spc="5" dirty="0" err="1">
                          <a:solidFill>
                            <a:schemeClr val="tx1"/>
                          </a:solidFill>
                          <a:effectLst/>
                        </a:rPr>
                        <a:t>el</a:t>
                      </a:r>
                      <a:r>
                        <a:rPr lang="en-US" sz="1200" b="0" dirty="0" err="1">
                          <a:solidFill>
                            <a:schemeClr val="tx1"/>
                          </a:solidFill>
                          <a:effectLst/>
                        </a:rPr>
                        <a:t>d</a:t>
                      </a:r>
                      <a:r>
                        <a:rPr lang="en-US" sz="1200" b="0" spc="-25" dirty="0" err="1">
                          <a:solidFill>
                            <a:schemeClr val="tx1"/>
                          </a:solidFill>
                          <a:effectLst/>
                        </a:rPr>
                        <a:t>o</a:t>
                      </a:r>
                      <a:r>
                        <a:rPr lang="en-US" sz="1200" b="0" spc="5" dirty="0" err="1">
                          <a:solidFill>
                            <a:schemeClr val="tx1"/>
                          </a:solidFill>
                          <a:effectLst/>
                        </a:rPr>
                        <a:t>l</a:t>
                      </a:r>
                      <a:r>
                        <a:rPr lang="en-US" sz="1200" b="0" dirty="0" err="1">
                          <a:solidFill>
                            <a:schemeClr val="tx1"/>
                          </a:solidFill>
                          <a:effectLst/>
                        </a:rPr>
                        <a:t>g</a:t>
                      </a:r>
                      <a:r>
                        <a:rPr lang="en-US" sz="1200" b="0" spc="-25" dirty="0" err="1">
                          <a:solidFill>
                            <a:schemeClr val="tx1"/>
                          </a:solidFill>
                          <a:effectLst/>
                        </a:rPr>
                        <a:t>o</a:t>
                      </a:r>
                      <a:r>
                        <a:rPr lang="en-US" sz="1200" b="0" spc="5" dirty="0" err="1">
                          <a:solidFill>
                            <a:schemeClr val="tx1"/>
                          </a:solidFill>
                          <a:effectLst/>
                        </a:rPr>
                        <a:t>z</a:t>
                      </a:r>
                      <a:r>
                        <a:rPr lang="en-US" sz="1200" b="0" dirty="0" err="1">
                          <a:solidFill>
                            <a:schemeClr val="tx1"/>
                          </a:solidFill>
                          <a:effectLst/>
                        </a:rPr>
                        <a:t>ó</a:t>
                      </a:r>
                      <a:r>
                        <a:rPr lang="en-US" sz="1200" b="0" spc="35" dirty="0">
                          <a:solidFill>
                            <a:schemeClr val="tx1"/>
                          </a:solidFill>
                          <a:effectLst/>
                        </a:rPr>
                        <a:t> </a:t>
                      </a:r>
                      <a:r>
                        <a:rPr lang="en-US" sz="1200" b="0" spc="-25" dirty="0" err="1">
                          <a:solidFill>
                            <a:schemeClr val="tx1"/>
                          </a:solidFill>
                          <a:effectLst/>
                        </a:rPr>
                        <a:t>ü</a:t>
                      </a:r>
                      <a:r>
                        <a:rPr lang="en-US" sz="1200" b="0" spc="5" dirty="0" err="1">
                          <a:solidFill>
                            <a:schemeClr val="tx1"/>
                          </a:solidFill>
                          <a:effectLst/>
                        </a:rPr>
                        <a:t>z</a:t>
                      </a:r>
                      <a:r>
                        <a:rPr lang="en-US" sz="1200" b="0" spc="-15" dirty="0" err="1">
                          <a:solidFill>
                            <a:schemeClr val="tx1"/>
                          </a:solidFill>
                          <a:effectLst/>
                        </a:rPr>
                        <a:t>e</a:t>
                      </a:r>
                      <a:r>
                        <a:rPr lang="en-US" sz="1200" b="0" dirty="0" err="1">
                          <a:solidFill>
                            <a:schemeClr val="tx1"/>
                          </a:solidFill>
                          <a:effectLst/>
                        </a:rPr>
                        <a:t>m</a:t>
                      </a:r>
                      <a:endParaRPr lang="hu-HU" sz="1200" b="0" dirty="0">
                        <a:solidFill>
                          <a:schemeClr val="tx1"/>
                        </a:solidFill>
                        <a:effectLst/>
                      </a:endParaRPr>
                    </a:p>
                    <a:p>
                      <a:pPr marL="106045" marR="155575" algn="just">
                        <a:spcAft>
                          <a:spcPts val="0"/>
                        </a:spcAft>
                      </a:pPr>
                      <a:r>
                        <a:rPr lang="en-US" sz="1200" b="0" dirty="0" err="1">
                          <a:solidFill>
                            <a:schemeClr val="tx1"/>
                          </a:solidFill>
                          <a:effectLst/>
                        </a:rPr>
                        <a:t>n</a:t>
                      </a:r>
                      <a:r>
                        <a:rPr lang="en-US" sz="1200" b="0" spc="5" dirty="0" err="1">
                          <a:solidFill>
                            <a:schemeClr val="tx1"/>
                          </a:solidFill>
                          <a:effectLst/>
                        </a:rPr>
                        <a:t>e</a:t>
                      </a:r>
                      <a:r>
                        <a:rPr lang="en-US" sz="1200" b="0" dirty="0" err="1">
                          <a:solidFill>
                            <a:schemeClr val="tx1"/>
                          </a:solidFill>
                          <a:effectLst/>
                        </a:rPr>
                        <a:t>m</a:t>
                      </a:r>
                      <a:r>
                        <a:rPr lang="en-US" sz="1200" b="0" spc="-5" dirty="0">
                          <a:solidFill>
                            <a:schemeClr val="tx1"/>
                          </a:solidFill>
                          <a:effectLst/>
                        </a:rPr>
                        <a:t> </a:t>
                      </a:r>
                      <a:r>
                        <a:rPr lang="en-US" sz="1200" b="0" spc="5" dirty="0" err="1">
                          <a:solidFill>
                            <a:schemeClr val="tx1"/>
                          </a:solidFill>
                          <a:effectLst/>
                        </a:rPr>
                        <a:t>t</a:t>
                      </a:r>
                      <a:r>
                        <a:rPr lang="en-US" sz="1200" b="0" spc="-25" dirty="0" err="1">
                          <a:solidFill>
                            <a:schemeClr val="tx1"/>
                          </a:solidFill>
                          <a:effectLst/>
                        </a:rPr>
                        <a:t>u</a:t>
                      </a:r>
                      <a:r>
                        <a:rPr lang="en-US" sz="1200" b="0" dirty="0" err="1">
                          <a:solidFill>
                            <a:schemeClr val="tx1"/>
                          </a:solidFill>
                          <a:effectLst/>
                        </a:rPr>
                        <a:t>d</a:t>
                      </a:r>
                      <a:r>
                        <a:rPr lang="en-US" sz="1200" b="0" spc="-15" dirty="0" err="1">
                          <a:solidFill>
                            <a:schemeClr val="tx1"/>
                          </a:solidFill>
                          <a:effectLst/>
                        </a:rPr>
                        <a:t>j</a:t>
                      </a:r>
                      <a:r>
                        <a:rPr lang="en-US" sz="1200" b="0" dirty="0" err="1">
                          <a:solidFill>
                            <a:schemeClr val="tx1"/>
                          </a:solidFill>
                          <a:effectLst/>
                        </a:rPr>
                        <a:t>a</a:t>
                      </a:r>
                      <a:r>
                        <a:rPr lang="en-US" sz="1200" b="0" dirty="0">
                          <a:solidFill>
                            <a:schemeClr val="tx1"/>
                          </a:solidFill>
                          <a:effectLst/>
                        </a:rPr>
                        <a:t> </a:t>
                      </a:r>
                      <a:r>
                        <a:rPr lang="en-US" sz="1200" b="0" spc="5" dirty="0" err="1">
                          <a:solidFill>
                            <a:schemeClr val="tx1"/>
                          </a:solidFill>
                          <a:effectLst/>
                        </a:rPr>
                        <a:t>az</a:t>
                      </a:r>
                      <a:r>
                        <a:rPr lang="en-US" sz="1200" b="0" spc="-25" dirty="0" err="1">
                          <a:solidFill>
                            <a:schemeClr val="tx1"/>
                          </a:solidFill>
                          <a:effectLst/>
                        </a:rPr>
                        <a:t>o</a:t>
                      </a:r>
                      <a:r>
                        <a:rPr lang="en-US" sz="1200" b="0" dirty="0" err="1">
                          <a:solidFill>
                            <a:schemeClr val="tx1"/>
                          </a:solidFill>
                          <a:effectLst/>
                        </a:rPr>
                        <a:t>nn</a:t>
                      </a:r>
                      <a:r>
                        <a:rPr lang="en-US" sz="1200" b="0" spc="-15" dirty="0" err="1">
                          <a:solidFill>
                            <a:schemeClr val="tx1"/>
                          </a:solidFill>
                          <a:effectLst/>
                        </a:rPr>
                        <a:t>a</a:t>
                      </a:r>
                      <a:r>
                        <a:rPr lang="en-US" sz="1200" b="0" dirty="0" err="1">
                          <a:solidFill>
                            <a:schemeClr val="tx1"/>
                          </a:solidFill>
                          <a:effectLst/>
                        </a:rPr>
                        <a:t>l</a:t>
                      </a:r>
                      <a:r>
                        <a:rPr lang="en-US" sz="1200" b="0" spc="30" dirty="0">
                          <a:solidFill>
                            <a:schemeClr val="tx1"/>
                          </a:solidFill>
                          <a:effectLst/>
                        </a:rPr>
                        <a:t> </a:t>
                      </a:r>
                      <a:r>
                        <a:rPr lang="en-US" sz="1200" b="0" dirty="0" err="1">
                          <a:solidFill>
                            <a:schemeClr val="tx1"/>
                          </a:solidFill>
                          <a:effectLst/>
                        </a:rPr>
                        <a:t>f</a:t>
                      </a:r>
                      <a:r>
                        <a:rPr lang="en-US" sz="1200" b="0" spc="-25" dirty="0" err="1">
                          <a:solidFill>
                            <a:schemeClr val="tx1"/>
                          </a:solidFill>
                          <a:effectLst/>
                        </a:rPr>
                        <a:t>o</a:t>
                      </a:r>
                      <a:r>
                        <a:rPr lang="en-US" sz="1200" b="0" dirty="0" err="1">
                          <a:solidFill>
                            <a:schemeClr val="tx1"/>
                          </a:solidFill>
                          <a:effectLst/>
                        </a:rPr>
                        <a:t>g</a:t>
                      </a:r>
                      <a:r>
                        <a:rPr lang="en-US" sz="1200" b="0" spc="5" dirty="0" err="1">
                          <a:solidFill>
                            <a:schemeClr val="tx1"/>
                          </a:solidFill>
                          <a:effectLst/>
                        </a:rPr>
                        <a:t>a</a:t>
                      </a:r>
                      <a:r>
                        <a:rPr lang="en-US" sz="1200" b="0" spc="-25" dirty="0" err="1">
                          <a:solidFill>
                            <a:schemeClr val="tx1"/>
                          </a:solidFill>
                          <a:effectLst/>
                        </a:rPr>
                        <a:t>d</a:t>
                      </a:r>
                      <a:r>
                        <a:rPr lang="en-US" sz="1200" b="0" dirty="0" err="1">
                          <a:solidFill>
                            <a:schemeClr val="tx1"/>
                          </a:solidFill>
                          <a:effectLst/>
                        </a:rPr>
                        <a:t>ni</a:t>
                      </a:r>
                      <a:r>
                        <a:rPr lang="en-US" sz="1200" b="0" spc="-5" dirty="0">
                          <a:solidFill>
                            <a:schemeClr val="tx1"/>
                          </a:solidFill>
                          <a:effectLst/>
                        </a:rPr>
                        <a:t> </a:t>
                      </a:r>
                      <a:r>
                        <a:rPr lang="en-US" sz="1200" b="0" dirty="0">
                          <a:solidFill>
                            <a:schemeClr val="tx1"/>
                          </a:solidFill>
                          <a:effectLst/>
                        </a:rPr>
                        <a:t>a</a:t>
                      </a:r>
                      <a:r>
                        <a:rPr lang="en-US" sz="1200" b="0" spc="5" dirty="0">
                          <a:solidFill>
                            <a:schemeClr val="tx1"/>
                          </a:solidFill>
                          <a:effectLst/>
                        </a:rPr>
                        <a:t> </a:t>
                      </a:r>
                      <a:r>
                        <a:rPr lang="en-US" sz="1200" b="0" dirty="0" err="1">
                          <a:solidFill>
                            <a:schemeClr val="tx1"/>
                          </a:solidFill>
                          <a:effectLst/>
                        </a:rPr>
                        <a:t>k</a:t>
                      </a:r>
                      <a:r>
                        <a:rPr lang="en-US" sz="1200" b="0" spc="-15" dirty="0" err="1">
                          <a:solidFill>
                            <a:schemeClr val="tx1"/>
                          </a:solidFill>
                          <a:effectLst/>
                        </a:rPr>
                        <a:t>e</a:t>
                      </a:r>
                      <a:r>
                        <a:rPr lang="en-US" sz="1200" b="0" spc="5" dirty="0" err="1">
                          <a:solidFill>
                            <a:schemeClr val="tx1"/>
                          </a:solidFill>
                          <a:effectLst/>
                        </a:rPr>
                        <a:t>l</a:t>
                      </a:r>
                      <a:r>
                        <a:rPr lang="en-US" sz="1200" b="0" spc="-15" dirty="0" err="1">
                          <a:solidFill>
                            <a:schemeClr val="tx1"/>
                          </a:solidFill>
                          <a:effectLst/>
                        </a:rPr>
                        <a:t>e</a:t>
                      </a:r>
                      <a:r>
                        <a:rPr lang="en-US" sz="1200" b="0" spc="5" dirty="0" err="1">
                          <a:solidFill>
                            <a:schemeClr val="tx1"/>
                          </a:solidFill>
                          <a:effectLst/>
                        </a:rPr>
                        <a:t>t</a:t>
                      </a:r>
                      <a:r>
                        <a:rPr lang="en-US" sz="1200" b="0" dirty="0" err="1">
                          <a:solidFill>
                            <a:schemeClr val="tx1"/>
                          </a:solidFill>
                          <a:effectLst/>
                        </a:rPr>
                        <a:t>k</a:t>
                      </a:r>
                      <a:r>
                        <a:rPr lang="en-US" sz="1200" b="0" spc="-15" dirty="0" err="1">
                          <a:solidFill>
                            <a:schemeClr val="tx1"/>
                          </a:solidFill>
                          <a:effectLst/>
                        </a:rPr>
                        <a:t>e</a:t>
                      </a:r>
                      <a:r>
                        <a:rPr lang="en-US" sz="1200" b="0" spc="5" dirty="0" err="1">
                          <a:solidFill>
                            <a:schemeClr val="tx1"/>
                          </a:solidFill>
                          <a:effectLst/>
                        </a:rPr>
                        <a:t>z</a:t>
                      </a:r>
                      <a:r>
                        <a:rPr lang="en-US" sz="1200" b="0" dirty="0" err="1">
                          <a:solidFill>
                            <a:schemeClr val="tx1"/>
                          </a:solidFill>
                          <a:effectLst/>
                        </a:rPr>
                        <a:t>ő</a:t>
                      </a:r>
                      <a:r>
                        <a:rPr lang="en-US" sz="1200" b="0" dirty="0">
                          <a:solidFill>
                            <a:schemeClr val="tx1"/>
                          </a:solidFill>
                          <a:effectLst/>
                        </a:rPr>
                        <a:t> </a:t>
                      </a:r>
                      <a:r>
                        <a:rPr lang="en-US" sz="1200" b="0" dirty="0" err="1">
                          <a:solidFill>
                            <a:schemeClr val="tx1"/>
                          </a:solidFill>
                          <a:effectLst/>
                        </a:rPr>
                        <a:t>b</a:t>
                      </a:r>
                      <a:r>
                        <a:rPr lang="en-US" sz="1200" b="0" spc="5" dirty="0" err="1">
                          <a:solidFill>
                            <a:schemeClr val="tx1"/>
                          </a:solidFill>
                          <a:effectLst/>
                        </a:rPr>
                        <a:t>a</a:t>
                      </a:r>
                      <a:r>
                        <a:rPr lang="en-US" sz="1200" b="0" dirty="0" err="1">
                          <a:solidFill>
                            <a:schemeClr val="tx1"/>
                          </a:solidFill>
                          <a:effectLst/>
                        </a:rPr>
                        <a:t>r</a:t>
                      </a:r>
                      <a:r>
                        <a:rPr lang="en-US" sz="1200" b="0" spc="-25" dirty="0" err="1">
                          <a:solidFill>
                            <a:schemeClr val="tx1"/>
                          </a:solidFill>
                          <a:effectLst/>
                        </a:rPr>
                        <a:t>o</a:t>
                      </a:r>
                      <a:r>
                        <a:rPr lang="en-US" sz="1200" b="0" spc="5" dirty="0" err="1">
                          <a:solidFill>
                            <a:schemeClr val="tx1"/>
                          </a:solidFill>
                          <a:effectLst/>
                        </a:rPr>
                        <a:t>m</a:t>
                      </a:r>
                      <a:r>
                        <a:rPr lang="en-US" sz="1200" b="0" dirty="0" err="1">
                          <a:solidFill>
                            <a:schemeClr val="tx1"/>
                          </a:solidFill>
                          <a:effectLst/>
                        </a:rPr>
                        <a:t>f</a:t>
                      </a:r>
                      <a:r>
                        <a:rPr lang="en-US" sz="1200" b="0" spc="-15" dirty="0" err="1">
                          <a:solidFill>
                            <a:schemeClr val="tx1"/>
                          </a:solidFill>
                          <a:effectLst/>
                        </a:rPr>
                        <a:t>i</a:t>
                      </a:r>
                      <a:r>
                        <a:rPr lang="en-US" sz="1200" b="0" spc="5" dirty="0" err="1">
                          <a:solidFill>
                            <a:schemeClr val="tx1"/>
                          </a:solidFill>
                          <a:effectLst/>
                        </a:rPr>
                        <a:t>t</a:t>
                      </a:r>
                      <a:r>
                        <a:rPr lang="en-US" sz="1200" b="0" dirty="0" err="1">
                          <a:solidFill>
                            <a:schemeClr val="tx1"/>
                          </a:solidFill>
                          <a:effectLst/>
                        </a:rPr>
                        <a:t>r</a:t>
                      </a:r>
                      <a:r>
                        <a:rPr lang="en-US" sz="1200" b="0" spc="10" dirty="0" err="1">
                          <a:solidFill>
                            <a:schemeClr val="tx1"/>
                          </a:solidFill>
                          <a:effectLst/>
                        </a:rPr>
                        <a:t>á</a:t>
                      </a:r>
                      <a:r>
                        <a:rPr lang="en-US" sz="1200" b="0" spc="-25" dirty="0" err="1">
                          <a:solidFill>
                            <a:schemeClr val="tx1"/>
                          </a:solidFill>
                          <a:effectLst/>
                        </a:rPr>
                        <a:t>g</a:t>
                      </a:r>
                      <a:r>
                        <a:rPr lang="en-US" sz="1200" b="0" dirty="0" err="1">
                          <a:solidFill>
                            <a:schemeClr val="tx1"/>
                          </a:solidFill>
                          <a:effectLst/>
                        </a:rPr>
                        <a:t>y</a:t>
                      </a:r>
                      <a:r>
                        <a:rPr lang="en-US" sz="1200" b="0" spc="5" dirty="0" err="1">
                          <a:solidFill>
                            <a:schemeClr val="tx1"/>
                          </a:solidFill>
                          <a:effectLst/>
                        </a:rPr>
                        <a:t>á</a:t>
                      </a:r>
                      <a:r>
                        <a:rPr lang="en-US" sz="1200" b="0" spc="-15" dirty="0" err="1">
                          <a:solidFill>
                            <a:schemeClr val="tx1"/>
                          </a:solidFill>
                          <a:effectLst/>
                        </a:rPr>
                        <a:t>t</a:t>
                      </a:r>
                      <a:r>
                        <a:rPr lang="en-US" sz="1200" b="0" dirty="0">
                          <a:solidFill>
                            <a:schemeClr val="tx1"/>
                          </a:solidFill>
                          <a:effectLst/>
                        </a:rPr>
                        <a:t>,</a:t>
                      </a:r>
                      <a:r>
                        <a:rPr lang="en-US" sz="1200" b="0" spc="5" dirty="0">
                          <a:solidFill>
                            <a:schemeClr val="tx1"/>
                          </a:solidFill>
                          <a:effectLst/>
                        </a:rPr>
                        <a:t> </a:t>
                      </a:r>
                      <a:r>
                        <a:rPr lang="en-US" sz="1200" b="0" dirty="0" err="1">
                          <a:solidFill>
                            <a:schemeClr val="tx1"/>
                          </a:solidFill>
                          <a:effectLst/>
                        </a:rPr>
                        <a:t>úgy</a:t>
                      </a:r>
                      <a:r>
                        <a:rPr lang="en-US" sz="1200" b="0" spc="-10" dirty="0">
                          <a:solidFill>
                            <a:schemeClr val="tx1"/>
                          </a:solidFill>
                          <a:effectLst/>
                        </a:rPr>
                        <a:t> </a:t>
                      </a:r>
                      <a:r>
                        <a:rPr lang="en-US" sz="1200" b="0" dirty="0">
                          <a:solidFill>
                            <a:schemeClr val="tx1"/>
                          </a:solidFill>
                          <a:effectLst/>
                        </a:rPr>
                        <a:t>a</a:t>
                      </a:r>
                      <a:r>
                        <a:rPr lang="en-US" sz="1200" b="0" spc="5" dirty="0">
                          <a:solidFill>
                            <a:schemeClr val="tx1"/>
                          </a:solidFill>
                          <a:effectLst/>
                        </a:rPr>
                        <a:t> </a:t>
                      </a:r>
                      <a:r>
                        <a:rPr lang="en-US" sz="1200" b="0" spc="-15" dirty="0" err="1">
                          <a:solidFill>
                            <a:schemeClr val="tx1"/>
                          </a:solidFill>
                          <a:effectLst/>
                        </a:rPr>
                        <a:t>t</a:t>
                      </a:r>
                      <a:r>
                        <a:rPr lang="en-US" sz="1200" b="0" spc="5" dirty="0" err="1">
                          <a:solidFill>
                            <a:schemeClr val="tx1"/>
                          </a:solidFill>
                          <a:effectLst/>
                        </a:rPr>
                        <a:t>e</a:t>
                      </a:r>
                      <a:r>
                        <a:rPr lang="en-US" sz="1200" b="0" spc="-15" dirty="0" err="1">
                          <a:solidFill>
                            <a:schemeClr val="tx1"/>
                          </a:solidFill>
                          <a:effectLst/>
                        </a:rPr>
                        <a:t>l</a:t>
                      </a:r>
                      <a:r>
                        <a:rPr lang="en-US" sz="1200" b="0" spc="5" dirty="0" err="1">
                          <a:solidFill>
                            <a:schemeClr val="tx1"/>
                          </a:solidFill>
                          <a:effectLst/>
                        </a:rPr>
                        <a:t>e</a:t>
                      </a:r>
                      <a:r>
                        <a:rPr lang="en-US" sz="1200" b="0" dirty="0" err="1">
                          <a:solidFill>
                            <a:schemeClr val="tx1"/>
                          </a:solidFill>
                          <a:effectLst/>
                        </a:rPr>
                        <a:t>pi</a:t>
                      </a:r>
                      <a:r>
                        <a:rPr lang="en-US" sz="1200" b="0" spc="10" dirty="0">
                          <a:solidFill>
                            <a:schemeClr val="tx1"/>
                          </a:solidFill>
                          <a:effectLst/>
                        </a:rPr>
                        <a:t> </a:t>
                      </a:r>
                      <a:r>
                        <a:rPr lang="en-US" sz="1200" b="0" spc="5" dirty="0" err="1">
                          <a:solidFill>
                            <a:schemeClr val="tx1"/>
                          </a:solidFill>
                          <a:effectLst/>
                        </a:rPr>
                        <a:t>t</a:t>
                      </a:r>
                      <a:r>
                        <a:rPr lang="en-US" sz="1200" b="0" spc="-25" dirty="0" err="1">
                          <a:solidFill>
                            <a:schemeClr val="tx1"/>
                          </a:solidFill>
                          <a:effectLst/>
                        </a:rPr>
                        <a:t>r</a:t>
                      </a:r>
                      <a:r>
                        <a:rPr lang="en-US" sz="1200" b="0" spc="5" dirty="0" err="1">
                          <a:solidFill>
                            <a:schemeClr val="tx1"/>
                          </a:solidFill>
                          <a:effectLst/>
                        </a:rPr>
                        <a:t>á</a:t>
                      </a:r>
                      <a:r>
                        <a:rPr lang="en-US" sz="1200" b="0" dirty="0" err="1">
                          <a:solidFill>
                            <a:schemeClr val="tx1"/>
                          </a:solidFill>
                          <a:effectLst/>
                        </a:rPr>
                        <a:t>g</a:t>
                      </a:r>
                      <a:r>
                        <a:rPr lang="en-US" sz="1200" b="0" spc="-25" dirty="0" err="1">
                          <a:solidFill>
                            <a:schemeClr val="tx1"/>
                          </a:solidFill>
                          <a:effectLst/>
                        </a:rPr>
                        <a:t>y</a:t>
                      </a:r>
                      <a:r>
                        <a:rPr lang="en-US" sz="1200" b="0" spc="5" dirty="0" err="1">
                          <a:solidFill>
                            <a:schemeClr val="tx1"/>
                          </a:solidFill>
                          <a:effectLst/>
                        </a:rPr>
                        <a:t>a</a:t>
                      </a:r>
                      <a:r>
                        <a:rPr lang="en-US" sz="1200" b="0" spc="-15" dirty="0" err="1">
                          <a:solidFill>
                            <a:schemeClr val="tx1"/>
                          </a:solidFill>
                          <a:effectLst/>
                        </a:rPr>
                        <a:t>t</a:t>
                      </a:r>
                      <a:r>
                        <a:rPr lang="en-US" sz="1200" b="0" spc="5" dirty="0" err="1">
                          <a:solidFill>
                            <a:schemeClr val="tx1"/>
                          </a:solidFill>
                          <a:effectLst/>
                        </a:rPr>
                        <a:t>á</a:t>
                      </a:r>
                      <a:r>
                        <a:rPr lang="en-US" sz="1200" b="0" dirty="0" err="1">
                          <a:solidFill>
                            <a:schemeClr val="tx1"/>
                          </a:solidFill>
                          <a:effectLst/>
                        </a:rPr>
                        <a:t>ro</a:t>
                      </a:r>
                      <a:r>
                        <a:rPr lang="en-US" sz="1200" b="0" spc="-15" dirty="0" err="1">
                          <a:solidFill>
                            <a:schemeClr val="tx1"/>
                          </a:solidFill>
                          <a:effectLst/>
                        </a:rPr>
                        <a:t>l</a:t>
                      </a:r>
                      <a:r>
                        <a:rPr lang="en-US" sz="1200" b="0" dirty="0" err="1">
                          <a:solidFill>
                            <a:schemeClr val="tx1"/>
                          </a:solidFill>
                          <a:effectLst/>
                        </a:rPr>
                        <a:t>óba</a:t>
                      </a:r>
                      <a:r>
                        <a:rPr lang="en-US" sz="1200" b="0" spc="20" dirty="0">
                          <a:solidFill>
                            <a:schemeClr val="tx1"/>
                          </a:solidFill>
                          <a:effectLst/>
                        </a:rPr>
                        <a:t> </a:t>
                      </a:r>
                      <a:r>
                        <a:rPr lang="en-US" sz="1200" b="0" spc="-25" dirty="0" err="1">
                          <a:solidFill>
                            <a:schemeClr val="tx1"/>
                          </a:solidFill>
                          <a:effectLst/>
                        </a:rPr>
                        <a:t>k</a:t>
                      </a:r>
                      <a:r>
                        <a:rPr lang="en-US" sz="1200" b="0" spc="5" dirty="0" err="1">
                          <a:solidFill>
                            <a:schemeClr val="tx1"/>
                          </a:solidFill>
                          <a:effectLst/>
                        </a:rPr>
                        <a:t>e</a:t>
                      </a:r>
                      <a:r>
                        <a:rPr lang="en-US" sz="1200" b="0" dirty="0" err="1">
                          <a:solidFill>
                            <a:schemeClr val="tx1"/>
                          </a:solidFill>
                          <a:effectLst/>
                        </a:rPr>
                        <a:t>rül</a:t>
                      </a:r>
                      <a:r>
                        <a:rPr lang="en-US" sz="1200" b="0" dirty="0">
                          <a:solidFill>
                            <a:schemeClr val="tx1"/>
                          </a:solidFill>
                          <a:effectLst/>
                        </a:rPr>
                        <a:t> </a:t>
                      </a:r>
                      <a:r>
                        <a:rPr lang="en-US" sz="1200" b="0" spc="5" dirty="0" err="1">
                          <a:solidFill>
                            <a:schemeClr val="tx1"/>
                          </a:solidFill>
                          <a:effectLst/>
                        </a:rPr>
                        <a:t>á</a:t>
                      </a:r>
                      <a:r>
                        <a:rPr lang="en-US" sz="1200" b="0" spc="-15" dirty="0" err="1">
                          <a:solidFill>
                            <a:schemeClr val="tx1"/>
                          </a:solidFill>
                          <a:effectLst/>
                        </a:rPr>
                        <a:t>t</a:t>
                      </a:r>
                      <a:r>
                        <a:rPr lang="en-US" sz="1200" b="0" spc="5" dirty="0" err="1">
                          <a:solidFill>
                            <a:schemeClr val="tx1"/>
                          </a:solidFill>
                          <a:effectLst/>
                        </a:rPr>
                        <a:t>me</a:t>
                      </a:r>
                      <a:r>
                        <a:rPr lang="en-US" sz="1200" b="0" spc="-25" dirty="0" err="1">
                          <a:solidFill>
                            <a:schemeClr val="tx1"/>
                          </a:solidFill>
                          <a:effectLst/>
                        </a:rPr>
                        <a:t>n</a:t>
                      </a:r>
                      <a:r>
                        <a:rPr lang="en-US" sz="1200" b="0" spc="5" dirty="0" err="1">
                          <a:solidFill>
                            <a:schemeClr val="tx1"/>
                          </a:solidFill>
                          <a:effectLst/>
                        </a:rPr>
                        <a:t>e</a:t>
                      </a:r>
                      <a:r>
                        <a:rPr lang="en-US" sz="1200" b="0" spc="-15" dirty="0" err="1">
                          <a:solidFill>
                            <a:schemeClr val="tx1"/>
                          </a:solidFill>
                          <a:effectLst/>
                        </a:rPr>
                        <a:t>t</a:t>
                      </a:r>
                      <a:r>
                        <a:rPr lang="en-US" sz="1200" b="0" dirty="0" err="1">
                          <a:solidFill>
                            <a:schemeClr val="tx1"/>
                          </a:solidFill>
                          <a:effectLst/>
                        </a:rPr>
                        <a:t>i</a:t>
                      </a:r>
                      <a:r>
                        <a:rPr lang="en-US" sz="1200" b="0" spc="15" dirty="0">
                          <a:solidFill>
                            <a:schemeClr val="tx1"/>
                          </a:solidFill>
                          <a:effectLst/>
                        </a:rPr>
                        <a:t> </a:t>
                      </a:r>
                      <a:r>
                        <a:rPr lang="en-US" sz="1200" b="0" spc="5" dirty="0" err="1">
                          <a:solidFill>
                            <a:schemeClr val="tx1"/>
                          </a:solidFill>
                          <a:effectLst/>
                        </a:rPr>
                        <a:t>tá</a:t>
                      </a:r>
                      <a:r>
                        <a:rPr lang="en-US" sz="1200" b="0" dirty="0" err="1">
                          <a:solidFill>
                            <a:schemeClr val="tx1"/>
                          </a:solidFill>
                          <a:effectLst/>
                        </a:rPr>
                        <a:t>r</a:t>
                      </a:r>
                      <a:r>
                        <a:rPr lang="en-US" sz="1200" b="0" spc="-25" dirty="0" err="1">
                          <a:solidFill>
                            <a:schemeClr val="tx1"/>
                          </a:solidFill>
                          <a:effectLst/>
                        </a:rPr>
                        <a:t>o</a:t>
                      </a:r>
                      <a:r>
                        <a:rPr lang="en-US" sz="1200" b="0" spc="5" dirty="0" err="1">
                          <a:solidFill>
                            <a:schemeClr val="tx1"/>
                          </a:solidFill>
                          <a:effectLst/>
                        </a:rPr>
                        <a:t>lá</a:t>
                      </a:r>
                      <a:r>
                        <a:rPr lang="en-US" sz="1200" b="0" spc="-10" dirty="0" err="1">
                          <a:solidFill>
                            <a:schemeClr val="tx1"/>
                          </a:solidFill>
                          <a:effectLst/>
                        </a:rPr>
                        <a:t>s</a:t>
                      </a:r>
                      <a:r>
                        <a:rPr lang="en-US" sz="1200" b="0" spc="-25" dirty="0" err="1">
                          <a:solidFill>
                            <a:schemeClr val="tx1"/>
                          </a:solidFill>
                          <a:effectLst/>
                        </a:rPr>
                        <a:t>r</a:t>
                      </a:r>
                      <a:r>
                        <a:rPr lang="en-US" sz="1200" b="0" spc="5" dirty="0" err="1">
                          <a:solidFill>
                            <a:schemeClr val="tx1"/>
                          </a:solidFill>
                          <a:effectLst/>
                        </a:rPr>
                        <a:t>a</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8421014"/>
                  </a:ext>
                </a:extLst>
              </a:tr>
              <a:tr h="3603590">
                <a:tc>
                  <a:txBody>
                    <a:bodyPr/>
                    <a:lstStyle/>
                    <a:p>
                      <a:pPr algn="just">
                        <a:lnSpc>
                          <a:spcPts val="1000"/>
                        </a:lnSpc>
                        <a:spcAft>
                          <a:spcPts val="0"/>
                        </a:spcAft>
                      </a:pPr>
                      <a:r>
                        <a:rPr lang="en-US" sz="1200" b="0" dirty="0">
                          <a:solidFill>
                            <a:schemeClr val="tx1"/>
                          </a:solidFill>
                          <a:effectLst/>
                        </a:rPr>
                        <a:t> </a:t>
                      </a:r>
                      <a:endParaRPr lang="hu-HU" sz="1200" b="0" dirty="0">
                        <a:solidFill>
                          <a:schemeClr val="tx1"/>
                        </a:solidFill>
                        <a:effectLst/>
                      </a:endParaRPr>
                    </a:p>
                    <a:p>
                      <a:pPr algn="just">
                        <a:lnSpc>
                          <a:spcPts val="1000"/>
                        </a:lnSpc>
                        <a:spcAft>
                          <a:spcPts val="0"/>
                        </a:spcAft>
                      </a:pPr>
                      <a:r>
                        <a:rPr lang="en-US" sz="1200" b="0" dirty="0">
                          <a:solidFill>
                            <a:schemeClr val="tx1"/>
                          </a:solidFill>
                          <a:effectLst/>
                        </a:rPr>
                        <a:t> </a:t>
                      </a:r>
                      <a:endParaRPr lang="hu-HU" sz="1200" b="0" dirty="0">
                        <a:solidFill>
                          <a:schemeClr val="tx1"/>
                        </a:solidFill>
                        <a:effectLst/>
                      </a:endParaRPr>
                    </a:p>
                    <a:p>
                      <a:pPr algn="just">
                        <a:lnSpc>
                          <a:spcPts val="1000"/>
                        </a:lnSpc>
                        <a:spcAft>
                          <a:spcPts val="0"/>
                        </a:spcAft>
                      </a:pPr>
                      <a:r>
                        <a:rPr lang="en-US" sz="1200" b="0" dirty="0">
                          <a:solidFill>
                            <a:schemeClr val="tx1"/>
                          </a:solidFill>
                          <a:effectLst/>
                        </a:rPr>
                        <a:t> </a:t>
                      </a:r>
                      <a:endParaRPr lang="hu-HU" sz="1200" b="0" dirty="0">
                        <a:solidFill>
                          <a:schemeClr val="tx1"/>
                        </a:solidFill>
                        <a:effectLst/>
                      </a:endParaRPr>
                    </a:p>
                    <a:p>
                      <a:pPr algn="just">
                        <a:lnSpc>
                          <a:spcPts val="1000"/>
                        </a:lnSpc>
                        <a:spcAft>
                          <a:spcPts val="0"/>
                        </a:spcAft>
                      </a:pPr>
                      <a:r>
                        <a:rPr lang="en-US" sz="1200" b="0" dirty="0">
                          <a:solidFill>
                            <a:schemeClr val="tx1"/>
                          </a:solidFill>
                          <a:effectLst/>
                        </a:rPr>
                        <a:t> </a:t>
                      </a:r>
                      <a:endParaRPr lang="hu-HU" sz="1200" b="0" dirty="0">
                        <a:solidFill>
                          <a:schemeClr val="tx1"/>
                        </a:solidFill>
                        <a:effectLst/>
                      </a:endParaRPr>
                    </a:p>
                    <a:p>
                      <a:pPr algn="just">
                        <a:lnSpc>
                          <a:spcPts val="1100"/>
                        </a:lnSpc>
                        <a:spcBef>
                          <a:spcPts val="35"/>
                        </a:spcBef>
                        <a:spcAft>
                          <a:spcPts val="0"/>
                        </a:spcAft>
                      </a:pPr>
                      <a:r>
                        <a:rPr lang="en-US" sz="1600" b="0" dirty="0">
                          <a:solidFill>
                            <a:schemeClr val="tx1"/>
                          </a:solidFill>
                          <a:effectLst/>
                        </a:rPr>
                        <a:t> </a:t>
                      </a:r>
                      <a:endParaRPr lang="hu-HU" sz="1200" b="0" dirty="0">
                        <a:solidFill>
                          <a:schemeClr val="tx1"/>
                        </a:solidFill>
                        <a:effectLst/>
                      </a:endParaRPr>
                    </a:p>
                    <a:p>
                      <a:pPr marL="109220" marR="223520" algn="just">
                        <a:spcAft>
                          <a:spcPts val="0"/>
                        </a:spcAft>
                      </a:pPr>
                      <a:r>
                        <a:rPr lang="en-US" sz="1200" b="0" dirty="0">
                          <a:solidFill>
                            <a:schemeClr val="tx1"/>
                          </a:solidFill>
                          <a:effectLst/>
                        </a:rPr>
                        <a:t>A</a:t>
                      </a:r>
                      <a:r>
                        <a:rPr lang="en-US" sz="1200" b="0" spc="5"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i</a:t>
                      </a:r>
                      <a:r>
                        <a:rPr lang="en-US" sz="1200" b="0" spc="5" dirty="0" err="1">
                          <a:solidFill>
                            <a:schemeClr val="tx1"/>
                          </a:solidFill>
                          <a:effectLst/>
                        </a:rPr>
                        <a:t>lár</a:t>
                      </a:r>
                      <a:r>
                        <a:rPr lang="en-US" sz="1200" b="0" dirty="0" err="1">
                          <a:solidFill>
                            <a:schemeClr val="tx1"/>
                          </a:solidFill>
                          <a:effectLst/>
                        </a:rPr>
                        <a:t>d</a:t>
                      </a:r>
                      <a:r>
                        <a:rPr lang="en-US" sz="1200" b="0" spc="5" dirty="0">
                          <a:solidFill>
                            <a:schemeClr val="tx1"/>
                          </a:solidFill>
                          <a:effectLst/>
                        </a:rPr>
                        <a:t> </a:t>
                      </a:r>
                      <a:r>
                        <a:rPr lang="en-US" sz="1200" b="0" spc="-15" dirty="0" err="1">
                          <a:solidFill>
                            <a:schemeClr val="tx1"/>
                          </a:solidFill>
                          <a:effectLst/>
                        </a:rPr>
                        <a:t>t</a:t>
                      </a:r>
                      <a:r>
                        <a:rPr lang="en-US" sz="1200" b="0" dirty="0" err="1">
                          <a:solidFill>
                            <a:schemeClr val="tx1"/>
                          </a:solidFill>
                          <a:effectLst/>
                        </a:rPr>
                        <a:t>r</a:t>
                      </a:r>
                      <a:r>
                        <a:rPr lang="en-US" sz="1200" b="0" spc="10" dirty="0" err="1">
                          <a:solidFill>
                            <a:schemeClr val="tx1"/>
                          </a:solidFill>
                          <a:effectLst/>
                        </a:rPr>
                        <a:t>á</a:t>
                      </a:r>
                      <a:r>
                        <a:rPr lang="en-US" sz="1200" b="0" dirty="0" err="1">
                          <a:solidFill>
                            <a:schemeClr val="tx1"/>
                          </a:solidFill>
                          <a:effectLst/>
                        </a:rPr>
                        <a:t>g</a:t>
                      </a:r>
                      <a:r>
                        <a:rPr lang="en-US" sz="1200" b="0" spc="-25" dirty="0" err="1">
                          <a:solidFill>
                            <a:schemeClr val="tx1"/>
                          </a:solidFill>
                          <a:effectLst/>
                        </a:rPr>
                        <a:t>y</a:t>
                      </a:r>
                      <a:r>
                        <a:rPr lang="en-US" sz="1200" b="0" dirty="0" err="1">
                          <a:solidFill>
                            <a:schemeClr val="tx1"/>
                          </a:solidFill>
                          <a:effectLst/>
                        </a:rPr>
                        <a:t>a</a:t>
                      </a:r>
                      <a:r>
                        <a:rPr lang="en-US" sz="1200" b="0" spc="5" dirty="0">
                          <a:solidFill>
                            <a:schemeClr val="tx1"/>
                          </a:solidFill>
                          <a:effectLst/>
                        </a:rPr>
                        <a:t> </a:t>
                      </a:r>
                      <a:r>
                        <a:rPr lang="en-US" sz="1200" b="0" spc="5" dirty="0" err="1">
                          <a:solidFill>
                            <a:schemeClr val="tx1"/>
                          </a:solidFill>
                          <a:effectLst/>
                        </a:rPr>
                        <a:t>t</a:t>
                      </a:r>
                      <a:r>
                        <a:rPr lang="en-US" sz="1200" b="0" spc="-25" dirty="0" err="1">
                          <a:solidFill>
                            <a:schemeClr val="tx1"/>
                          </a:solidFill>
                          <a:effectLst/>
                        </a:rPr>
                        <a:t>ö</a:t>
                      </a:r>
                      <a:r>
                        <a:rPr lang="en-US" sz="1200" b="0" spc="5" dirty="0" err="1">
                          <a:solidFill>
                            <a:schemeClr val="tx1"/>
                          </a:solidFill>
                          <a:effectLst/>
                        </a:rPr>
                        <a:t>m</a:t>
                      </a:r>
                      <a:r>
                        <a:rPr lang="en-US" sz="1200" b="0" dirty="0" err="1">
                          <a:solidFill>
                            <a:schemeClr val="tx1"/>
                          </a:solidFill>
                          <a:effectLst/>
                        </a:rPr>
                        <a:t>ö</a:t>
                      </a:r>
                      <a:r>
                        <a:rPr lang="en-US" sz="1200" b="0" spc="-25" dirty="0" err="1">
                          <a:solidFill>
                            <a:schemeClr val="tx1"/>
                          </a:solidFill>
                          <a:effectLst/>
                        </a:rPr>
                        <a:t>r</a:t>
                      </a:r>
                      <a:r>
                        <a:rPr lang="en-US" sz="1200" b="0" dirty="0">
                          <a:solidFill>
                            <a:schemeClr val="tx1"/>
                          </a:solidFill>
                          <a:effectLst/>
                        </a:rPr>
                        <a:t>,</a:t>
                      </a:r>
                      <a:r>
                        <a:rPr lang="en-US" sz="1200" b="0" spc="5" dirty="0">
                          <a:solidFill>
                            <a:schemeClr val="tx1"/>
                          </a:solidFill>
                          <a:effectLst/>
                        </a:rPr>
                        <a:t> </a:t>
                      </a:r>
                      <a:r>
                        <a:rPr lang="en-US" sz="1200" b="0" spc="5" dirty="0" err="1">
                          <a:solidFill>
                            <a:schemeClr val="tx1"/>
                          </a:solidFill>
                          <a:effectLst/>
                        </a:rPr>
                        <a:t>á</a:t>
                      </a:r>
                      <a:r>
                        <a:rPr lang="en-US" sz="1200" b="0" dirty="0" err="1">
                          <a:solidFill>
                            <a:schemeClr val="tx1"/>
                          </a:solidFill>
                          <a:effectLst/>
                        </a:rPr>
                        <a:t>t</a:t>
                      </a:r>
                      <a:r>
                        <a:rPr lang="en-US" sz="1200" b="0" dirty="0">
                          <a:solidFill>
                            <a:schemeClr val="tx1"/>
                          </a:solidFill>
                          <a:effectLst/>
                        </a:rPr>
                        <a:t> </a:t>
                      </a:r>
                      <a:r>
                        <a:rPr lang="en-US" sz="1200" b="0" dirty="0" err="1">
                          <a:solidFill>
                            <a:schemeClr val="tx1"/>
                          </a:solidFill>
                          <a:effectLst/>
                        </a:rPr>
                        <a:t>n</a:t>
                      </a:r>
                      <a:r>
                        <a:rPr lang="en-US" sz="1200" b="0" spc="-15" dirty="0" err="1">
                          <a:solidFill>
                            <a:schemeClr val="tx1"/>
                          </a:solidFill>
                          <a:effectLst/>
                        </a:rPr>
                        <a:t>e</a:t>
                      </a:r>
                      <a:r>
                        <a:rPr lang="en-US" sz="1200" b="0" dirty="0" err="1">
                          <a:solidFill>
                            <a:schemeClr val="tx1"/>
                          </a:solidFill>
                          <a:effectLst/>
                        </a:rPr>
                        <a:t>m</a:t>
                      </a:r>
                      <a:r>
                        <a:rPr lang="en-US" sz="1200" b="0" spc="-5" dirty="0">
                          <a:solidFill>
                            <a:schemeClr val="tx1"/>
                          </a:solidFill>
                          <a:effectLst/>
                        </a:rPr>
                        <a:t> </a:t>
                      </a:r>
                      <a:r>
                        <a:rPr lang="en-US" sz="1200" b="0" spc="5" dirty="0" err="1">
                          <a:solidFill>
                            <a:schemeClr val="tx1"/>
                          </a:solidFill>
                          <a:effectLst/>
                        </a:rPr>
                        <a:t>e</a:t>
                      </a:r>
                      <a:r>
                        <a:rPr lang="en-US" sz="1200" b="0" spc="-25" dirty="0" err="1">
                          <a:solidFill>
                            <a:schemeClr val="tx1"/>
                          </a:solidFill>
                          <a:effectLst/>
                        </a:rPr>
                        <a:t>r</a:t>
                      </a:r>
                      <a:r>
                        <a:rPr lang="en-US" sz="1200" b="0" spc="5" dirty="0" err="1">
                          <a:solidFill>
                            <a:schemeClr val="tx1"/>
                          </a:solidFill>
                          <a:effectLst/>
                        </a:rPr>
                        <a:t>e</a:t>
                      </a:r>
                      <a:r>
                        <a:rPr lang="en-US" sz="1200" b="0" spc="-10" dirty="0" err="1">
                          <a:solidFill>
                            <a:schemeClr val="tx1"/>
                          </a:solidFill>
                          <a:effectLst/>
                        </a:rPr>
                        <a:t>s</a:t>
                      </a:r>
                      <a:r>
                        <a:rPr lang="en-US" sz="1200" b="0" spc="5" dirty="0" err="1">
                          <a:solidFill>
                            <a:schemeClr val="tx1"/>
                          </a:solidFill>
                          <a:effectLst/>
                        </a:rPr>
                        <a:t>z</a:t>
                      </a:r>
                      <a:r>
                        <a:rPr lang="en-US" sz="1200" b="0" spc="-15" dirty="0" err="1">
                          <a:solidFill>
                            <a:schemeClr val="tx1"/>
                          </a:solidFill>
                          <a:effectLst/>
                        </a:rPr>
                        <a:t>t</a:t>
                      </a:r>
                      <a:r>
                        <a:rPr lang="en-US" sz="1200" b="0" dirty="0" err="1">
                          <a:solidFill>
                            <a:schemeClr val="tx1"/>
                          </a:solidFill>
                          <a:effectLst/>
                        </a:rPr>
                        <a:t>ő</a:t>
                      </a:r>
                      <a:r>
                        <a:rPr lang="en-US" sz="1200" b="0" spc="30" dirty="0">
                          <a:solidFill>
                            <a:schemeClr val="tx1"/>
                          </a:solidFill>
                          <a:effectLst/>
                        </a:rPr>
                        <a:t> </a:t>
                      </a:r>
                      <a:r>
                        <a:rPr lang="en-US" sz="1200" b="0" spc="-25" dirty="0" err="1">
                          <a:solidFill>
                            <a:schemeClr val="tx1"/>
                          </a:solidFill>
                          <a:effectLst/>
                        </a:rPr>
                        <a:t>p</a:t>
                      </a:r>
                      <a:r>
                        <a:rPr lang="en-US" sz="1200" b="0" spc="5" dirty="0" err="1">
                          <a:solidFill>
                            <a:schemeClr val="tx1"/>
                          </a:solidFill>
                          <a:effectLst/>
                        </a:rPr>
                        <a:t>a</a:t>
                      </a:r>
                      <a:r>
                        <a:rPr lang="en-US" sz="1200" b="0" dirty="0" err="1">
                          <a:solidFill>
                            <a:schemeClr val="tx1"/>
                          </a:solidFill>
                          <a:effectLst/>
                        </a:rPr>
                        <a:t>d</a:t>
                      </a:r>
                      <a:r>
                        <a:rPr lang="en-US" sz="1200" b="0" spc="-25" dirty="0" err="1">
                          <a:solidFill>
                            <a:schemeClr val="tx1"/>
                          </a:solidFill>
                          <a:effectLst/>
                        </a:rPr>
                        <a:t>o</a:t>
                      </a:r>
                      <a:r>
                        <a:rPr lang="en-US" sz="1200" b="0" spc="5" dirty="0" err="1">
                          <a:solidFill>
                            <a:schemeClr val="tx1"/>
                          </a:solidFill>
                          <a:effectLst/>
                        </a:rPr>
                        <a:t>z</a:t>
                      </a:r>
                      <a:r>
                        <a:rPr lang="en-US" sz="1200" b="0" spc="-15" dirty="0" err="1">
                          <a:solidFill>
                            <a:schemeClr val="tx1"/>
                          </a:solidFill>
                          <a:effectLst/>
                        </a:rPr>
                        <a:t>a</a:t>
                      </a:r>
                      <a:r>
                        <a:rPr lang="en-US" sz="1200" b="0" spc="5" dirty="0" err="1">
                          <a:solidFill>
                            <a:schemeClr val="tx1"/>
                          </a:solidFill>
                          <a:effectLst/>
                        </a:rPr>
                        <a:t>t</a:t>
                      </a:r>
                      <a:r>
                        <a:rPr lang="en-US" sz="1200" b="0" dirty="0" err="1">
                          <a:solidFill>
                            <a:schemeClr val="tx1"/>
                          </a:solidFill>
                          <a:effectLst/>
                        </a:rPr>
                        <a:t>on</a:t>
                      </a:r>
                      <a:r>
                        <a:rPr lang="en-US" sz="1200" b="0" spc="5" dirty="0">
                          <a:solidFill>
                            <a:schemeClr val="tx1"/>
                          </a:solidFill>
                          <a:effectLst/>
                        </a:rPr>
                        <a:t> </a:t>
                      </a:r>
                      <a:r>
                        <a:rPr lang="en-US" sz="1200" b="0" spc="5" dirty="0" err="1">
                          <a:solidFill>
                            <a:schemeClr val="tx1"/>
                          </a:solidFill>
                          <a:effectLst/>
                        </a:rPr>
                        <a:t>t</a:t>
                      </a:r>
                      <a:r>
                        <a:rPr lang="en-US" sz="1200" b="0" dirty="0" err="1">
                          <a:solidFill>
                            <a:schemeClr val="tx1"/>
                          </a:solidFill>
                          <a:effectLst/>
                        </a:rPr>
                        <a:t>ö</a:t>
                      </a:r>
                      <a:r>
                        <a:rPr lang="en-US" sz="1200" b="0" spc="-25" dirty="0" err="1">
                          <a:solidFill>
                            <a:schemeClr val="tx1"/>
                          </a:solidFill>
                          <a:effectLst/>
                        </a:rPr>
                        <a:t>r</a:t>
                      </a:r>
                      <a:r>
                        <a:rPr lang="en-US" sz="1200" b="0" spc="5" dirty="0" err="1">
                          <a:solidFill>
                            <a:schemeClr val="tx1"/>
                          </a:solidFill>
                          <a:effectLst/>
                        </a:rPr>
                        <a:t>té</a:t>
                      </a:r>
                      <a:r>
                        <a:rPr lang="en-US" sz="1200" b="0" spc="-25" dirty="0" err="1">
                          <a:solidFill>
                            <a:schemeClr val="tx1"/>
                          </a:solidFill>
                          <a:effectLst/>
                        </a:rPr>
                        <a:t>n</a:t>
                      </a:r>
                      <a:r>
                        <a:rPr lang="en-US" sz="1200" b="0" dirty="0" err="1">
                          <a:solidFill>
                            <a:schemeClr val="tx1"/>
                          </a:solidFill>
                          <a:effectLst/>
                        </a:rPr>
                        <a:t>ő</a:t>
                      </a:r>
                      <a:r>
                        <a:rPr lang="en-US" sz="1200" b="0" dirty="0">
                          <a:solidFill>
                            <a:schemeClr val="tx1"/>
                          </a:solidFill>
                          <a:effectLst/>
                        </a:rPr>
                        <a:t> </a:t>
                      </a:r>
                      <a:r>
                        <a:rPr lang="en-US" sz="1200" b="0" spc="5" dirty="0" err="1">
                          <a:solidFill>
                            <a:schemeClr val="tx1"/>
                          </a:solidFill>
                          <a:effectLst/>
                        </a:rPr>
                        <a:t>tá</a:t>
                      </a:r>
                      <a:r>
                        <a:rPr lang="en-US" sz="1200" b="0" dirty="0" err="1">
                          <a:solidFill>
                            <a:schemeClr val="tx1"/>
                          </a:solidFill>
                          <a:effectLst/>
                        </a:rPr>
                        <a:t>r</a:t>
                      </a:r>
                      <a:r>
                        <a:rPr lang="en-US" sz="1200" b="0" spc="-25" dirty="0" err="1">
                          <a:solidFill>
                            <a:schemeClr val="tx1"/>
                          </a:solidFill>
                          <a:effectLst/>
                        </a:rPr>
                        <a:t>o</a:t>
                      </a:r>
                      <a:r>
                        <a:rPr lang="en-US" sz="1200" b="0" spc="5" dirty="0" err="1">
                          <a:solidFill>
                            <a:schemeClr val="tx1"/>
                          </a:solidFill>
                          <a:effectLst/>
                        </a:rPr>
                        <a:t>lá</a:t>
                      </a:r>
                      <a:r>
                        <a:rPr lang="en-US" sz="1200" b="0" spc="-10" dirty="0" err="1">
                          <a:solidFill>
                            <a:schemeClr val="tx1"/>
                          </a:solidFill>
                          <a:effectLst/>
                        </a:rPr>
                        <a:t>s</a:t>
                      </a:r>
                      <a:r>
                        <a:rPr lang="en-US" sz="1200" b="0" spc="-15" dirty="0" err="1">
                          <a:solidFill>
                            <a:schemeClr val="tx1"/>
                          </a:solidFill>
                          <a:effectLst/>
                        </a:rPr>
                        <a:t>a</a:t>
                      </a:r>
                      <a:r>
                        <a:rPr lang="en-US" sz="1200" b="0" dirty="0">
                          <a:solidFill>
                            <a:schemeClr val="tx1"/>
                          </a:solidFill>
                          <a:effectLst/>
                        </a:rPr>
                        <a:t>,</a:t>
                      </a:r>
                      <a:r>
                        <a:rPr lang="en-US" sz="1200" b="0" spc="10" dirty="0">
                          <a:solidFill>
                            <a:schemeClr val="tx1"/>
                          </a:solidFill>
                          <a:effectLst/>
                        </a:rPr>
                        <a:t> </a:t>
                      </a:r>
                      <a:r>
                        <a:rPr lang="en-US" sz="1200" b="0" spc="-15" dirty="0" err="1">
                          <a:solidFill>
                            <a:schemeClr val="tx1"/>
                          </a:solidFill>
                          <a:effectLst/>
                        </a:rPr>
                        <a:t>a</a:t>
                      </a:r>
                      <a:r>
                        <a:rPr lang="en-US" sz="1200" b="0" spc="5" dirty="0" err="1">
                          <a:solidFill>
                            <a:schemeClr val="tx1"/>
                          </a:solidFill>
                          <a:effectLst/>
                        </a:rPr>
                        <a:t>m</a:t>
                      </a:r>
                      <a:r>
                        <a:rPr lang="en-US" sz="1200" b="0" spc="-15" dirty="0" err="1">
                          <a:solidFill>
                            <a:schemeClr val="tx1"/>
                          </a:solidFill>
                          <a:effectLst/>
                        </a:rPr>
                        <a:t>e</a:t>
                      </a:r>
                      <a:r>
                        <a:rPr lang="en-US" sz="1200" b="0" spc="5" dirty="0" err="1">
                          <a:solidFill>
                            <a:schemeClr val="tx1"/>
                          </a:solidFill>
                          <a:effectLst/>
                        </a:rPr>
                        <a:t>l</a:t>
                      </a:r>
                      <a:r>
                        <a:rPr lang="en-US" sz="1200" b="0" dirty="0" err="1">
                          <a:solidFill>
                            <a:schemeClr val="tx1"/>
                          </a:solidFill>
                          <a:effectLst/>
                        </a:rPr>
                        <a:t>y</a:t>
                      </a:r>
                      <a:r>
                        <a:rPr lang="en-US" sz="1200" b="0" spc="-15" dirty="0" err="1">
                          <a:solidFill>
                            <a:schemeClr val="tx1"/>
                          </a:solidFill>
                          <a:effectLst/>
                        </a:rPr>
                        <a:t>e</a:t>
                      </a:r>
                      <a:r>
                        <a:rPr lang="en-US" sz="1200" b="0" dirty="0" err="1">
                          <a:solidFill>
                            <a:schemeClr val="tx1"/>
                          </a:solidFill>
                          <a:effectLst/>
                        </a:rPr>
                        <a:t>t</a:t>
                      </a:r>
                      <a:r>
                        <a:rPr lang="en-US" sz="1200" b="0" dirty="0">
                          <a:solidFill>
                            <a:schemeClr val="tx1"/>
                          </a:solidFill>
                          <a:effectLst/>
                        </a:rPr>
                        <a:t> </a:t>
                      </a:r>
                      <a:r>
                        <a:rPr lang="en-US" sz="1200" b="0" spc="5" dirty="0" err="1">
                          <a:solidFill>
                            <a:schemeClr val="tx1"/>
                          </a:solidFill>
                          <a:effectLst/>
                        </a:rPr>
                        <a:t>el</a:t>
                      </a:r>
                      <a:r>
                        <a:rPr lang="en-US" sz="1200" b="0" spc="-25" dirty="0" err="1">
                          <a:solidFill>
                            <a:schemeClr val="tx1"/>
                          </a:solidFill>
                          <a:effectLst/>
                        </a:rPr>
                        <a:t>v</a:t>
                      </a:r>
                      <a:r>
                        <a:rPr lang="en-US" sz="1200" b="0" spc="5" dirty="0" err="1">
                          <a:solidFill>
                            <a:schemeClr val="tx1"/>
                          </a:solidFill>
                          <a:effectLst/>
                        </a:rPr>
                        <a:t>e</a:t>
                      </a:r>
                      <a:r>
                        <a:rPr lang="en-US" sz="1200" b="0" spc="-15" dirty="0" err="1">
                          <a:solidFill>
                            <a:schemeClr val="tx1"/>
                          </a:solidFill>
                          <a:effectLst/>
                        </a:rPr>
                        <a:t>z</a:t>
                      </a:r>
                      <a:r>
                        <a:rPr lang="en-US" sz="1200" b="0" spc="5" dirty="0" err="1">
                          <a:solidFill>
                            <a:schemeClr val="tx1"/>
                          </a:solidFill>
                          <a:effectLst/>
                        </a:rPr>
                        <a:t>e</a:t>
                      </a:r>
                      <a:r>
                        <a:rPr lang="en-US" sz="1200" b="0" spc="-15" dirty="0" err="1">
                          <a:solidFill>
                            <a:schemeClr val="tx1"/>
                          </a:solidFill>
                          <a:effectLst/>
                        </a:rPr>
                        <a:t>t</a:t>
                      </a:r>
                      <a:r>
                        <a:rPr lang="en-US" sz="1200" b="0" dirty="0" err="1">
                          <a:solidFill>
                            <a:schemeClr val="tx1"/>
                          </a:solidFill>
                          <a:effectLst/>
                        </a:rPr>
                        <a:t>ő</a:t>
                      </a:r>
                      <a:r>
                        <a:rPr lang="en-US" sz="1200" b="0" spc="30" dirty="0">
                          <a:solidFill>
                            <a:schemeClr val="tx1"/>
                          </a:solidFill>
                          <a:effectLst/>
                        </a:rPr>
                        <a:t> </a:t>
                      </a:r>
                      <a:r>
                        <a:rPr lang="en-US" sz="1200" b="0" spc="-25" dirty="0" err="1">
                          <a:solidFill>
                            <a:schemeClr val="tx1"/>
                          </a:solidFill>
                          <a:effectLst/>
                        </a:rPr>
                        <a:t>r</a:t>
                      </a:r>
                      <a:r>
                        <a:rPr lang="en-US" sz="1200" b="0" spc="5" dirty="0" err="1">
                          <a:solidFill>
                            <a:schemeClr val="tx1"/>
                          </a:solidFill>
                          <a:effectLst/>
                        </a:rPr>
                        <a:t>e</a:t>
                      </a:r>
                      <a:r>
                        <a:rPr lang="en-US" sz="1200" b="0" dirty="0" err="1">
                          <a:solidFill>
                            <a:schemeClr val="tx1"/>
                          </a:solidFill>
                          <a:effectLst/>
                        </a:rPr>
                        <a:t>nd</a:t>
                      </a:r>
                      <a:r>
                        <a:rPr lang="en-US" sz="1200" b="0" spc="-10" dirty="0" err="1">
                          <a:solidFill>
                            <a:schemeClr val="tx1"/>
                          </a:solidFill>
                          <a:effectLst/>
                        </a:rPr>
                        <a:t>s</a:t>
                      </a:r>
                      <a:r>
                        <a:rPr lang="en-US" sz="1200" b="0" spc="-15" dirty="0" err="1">
                          <a:solidFill>
                            <a:schemeClr val="tx1"/>
                          </a:solidFill>
                          <a:effectLst/>
                        </a:rPr>
                        <a:t>z</a:t>
                      </a:r>
                      <a:r>
                        <a:rPr lang="en-US" sz="1200" b="0" spc="5" dirty="0" err="1">
                          <a:solidFill>
                            <a:schemeClr val="tx1"/>
                          </a:solidFill>
                          <a:effectLst/>
                        </a:rPr>
                        <a:t>e</a:t>
                      </a:r>
                      <a:r>
                        <a:rPr lang="en-US" sz="1200" b="0" dirty="0" err="1">
                          <a:solidFill>
                            <a:schemeClr val="tx1"/>
                          </a:solidFill>
                          <a:effectLst/>
                        </a:rPr>
                        <a:t>r</a:t>
                      </a:r>
                      <a:r>
                        <a:rPr lang="en-US" sz="1200" b="0" spc="-25" dirty="0" err="1">
                          <a:solidFill>
                            <a:schemeClr val="tx1"/>
                          </a:solidFill>
                          <a:effectLst/>
                        </a:rPr>
                        <a:t>r</a:t>
                      </a:r>
                      <a:r>
                        <a:rPr lang="en-US" sz="1200" b="0" spc="5" dirty="0" err="1">
                          <a:solidFill>
                            <a:schemeClr val="tx1"/>
                          </a:solidFill>
                          <a:effectLst/>
                        </a:rPr>
                        <a:t>e</a:t>
                      </a:r>
                      <a:r>
                        <a:rPr lang="en-US" sz="1200" b="0" dirty="0" err="1">
                          <a:solidFill>
                            <a:schemeClr val="tx1"/>
                          </a:solidFill>
                          <a:effectLst/>
                        </a:rPr>
                        <a:t>l</a:t>
                      </a:r>
                      <a:r>
                        <a:rPr lang="en-US" sz="1200" b="0" spc="5" dirty="0">
                          <a:solidFill>
                            <a:schemeClr val="tx1"/>
                          </a:solidFill>
                          <a:effectLst/>
                        </a:rPr>
                        <a:t> </a:t>
                      </a:r>
                      <a:r>
                        <a:rPr lang="en-US" sz="1200" b="0" spc="5" dirty="0" err="1">
                          <a:solidFill>
                            <a:schemeClr val="tx1"/>
                          </a:solidFill>
                          <a:effectLst/>
                        </a:rPr>
                        <a:t>é</a:t>
                      </a:r>
                      <a:r>
                        <a:rPr lang="en-US" sz="1200" b="0" dirty="0" err="1">
                          <a:solidFill>
                            <a:schemeClr val="tx1"/>
                          </a:solidFill>
                          <a:effectLst/>
                        </a:rPr>
                        <a:t>s</a:t>
                      </a:r>
                      <a:r>
                        <a:rPr lang="en-US" sz="1200" b="0" dirty="0">
                          <a:solidFill>
                            <a:schemeClr val="tx1"/>
                          </a:solidFill>
                          <a:effectLst/>
                        </a:rPr>
                        <a:t> </a:t>
                      </a:r>
                      <a:r>
                        <a:rPr lang="en-US" sz="1200" b="0" dirty="0" err="1">
                          <a:solidFill>
                            <a:schemeClr val="tx1"/>
                          </a:solidFill>
                          <a:effectLst/>
                        </a:rPr>
                        <a:t>gy</a:t>
                      </a:r>
                      <a:r>
                        <a:rPr lang="en-US" sz="1200" b="0" spc="-25" dirty="0" err="1">
                          <a:solidFill>
                            <a:schemeClr val="tx1"/>
                          </a:solidFill>
                          <a:effectLst/>
                        </a:rPr>
                        <a:t>ű</a:t>
                      </a:r>
                      <a:r>
                        <a:rPr lang="en-US" sz="1200" b="0" spc="5" dirty="0" err="1">
                          <a:solidFill>
                            <a:schemeClr val="tx1"/>
                          </a:solidFill>
                          <a:effectLst/>
                        </a:rPr>
                        <a:t>jt</a:t>
                      </a:r>
                      <a:r>
                        <a:rPr lang="en-US" sz="1200" b="0" spc="-25" dirty="0" err="1">
                          <a:solidFill>
                            <a:schemeClr val="tx1"/>
                          </a:solidFill>
                          <a:effectLst/>
                        </a:rPr>
                        <a:t>ő</a:t>
                      </a:r>
                      <a:r>
                        <a:rPr lang="en-US" sz="1200" b="0" spc="5" dirty="0" err="1">
                          <a:solidFill>
                            <a:schemeClr val="tx1"/>
                          </a:solidFill>
                          <a:effectLst/>
                        </a:rPr>
                        <a:t>ta</a:t>
                      </a:r>
                      <a:r>
                        <a:rPr lang="en-US" sz="1200" b="0" spc="-25" dirty="0" err="1">
                          <a:solidFill>
                            <a:schemeClr val="tx1"/>
                          </a:solidFill>
                          <a:effectLst/>
                        </a:rPr>
                        <a:t>r</a:t>
                      </a:r>
                      <a:r>
                        <a:rPr lang="en-US" sz="1200" b="0" spc="5" dirty="0" err="1">
                          <a:solidFill>
                            <a:schemeClr val="tx1"/>
                          </a:solidFill>
                          <a:effectLst/>
                        </a:rPr>
                        <a:t>t</a:t>
                      </a:r>
                      <a:r>
                        <a:rPr lang="en-US" sz="1200" b="0" spc="-15" dirty="0" err="1">
                          <a:solidFill>
                            <a:schemeClr val="tx1"/>
                          </a:solidFill>
                          <a:effectLst/>
                        </a:rPr>
                        <a:t>á</a:t>
                      </a:r>
                      <a:r>
                        <a:rPr lang="en-US" sz="1200" b="0" spc="5" dirty="0" err="1">
                          <a:solidFill>
                            <a:schemeClr val="tx1"/>
                          </a:solidFill>
                          <a:effectLst/>
                        </a:rPr>
                        <a:t>ll</a:t>
                      </a:r>
                      <a:r>
                        <a:rPr lang="en-US" sz="1200" b="0" spc="-25" dirty="0" err="1">
                          <a:solidFill>
                            <a:schemeClr val="tx1"/>
                          </a:solidFill>
                          <a:effectLst/>
                        </a:rPr>
                        <a:t>y</a:t>
                      </a:r>
                      <a:r>
                        <a:rPr lang="en-US" sz="1200" b="0" spc="5" dirty="0" err="1">
                          <a:solidFill>
                            <a:schemeClr val="tx1"/>
                          </a:solidFill>
                          <a:effectLst/>
                        </a:rPr>
                        <a:t>a</a:t>
                      </a:r>
                      <a:r>
                        <a:rPr lang="en-US" sz="1200" b="0" dirty="0" err="1">
                          <a:solidFill>
                            <a:schemeClr val="tx1"/>
                          </a:solidFill>
                          <a:effectLst/>
                        </a:rPr>
                        <a:t>l</a:t>
                      </a:r>
                      <a:r>
                        <a:rPr lang="en-US" sz="1200" b="0" dirty="0">
                          <a:solidFill>
                            <a:schemeClr val="tx1"/>
                          </a:solidFill>
                          <a:effectLst/>
                        </a:rPr>
                        <a:t> </a:t>
                      </a:r>
                      <a:r>
                        <a:rPr lang="en-US" sz="1200" b="0" spc="-10" dirty="0" err="1">
                          <a:solidFill>
                            <a:schemeClr val="tx1"/>
                          </a:solidFill>
                          <a:effectLst/>
                        </a:rPr>
                        <a:t>s</a:t>
                      </a:r>
                      <a:r>
                        <a:rPr lang="en-US" sz="1200" b="0" spc="5" dirty="0" err="1">
                          <a:solidFill>
                            <a:schemeClr val="tx1"/>
                          </a:solidFill>
                          <a:effectLst/>
                        </a:rPr>
                        <a:t>ze</a:t>
                      </a:r>
                      <a:r>
                        <a:rPr lang="en-US" sz="1200" b="0" dirty="0" err="1">
                          <a:solidFill>
                            <a:schemeClr val="tx1"/>
                          </a:solidFill>
                          <a:effectLst/>
                        </a:rPr>
                        <a:t>r</a:t>
                      </a:r>
                      <a:r>
                        <a:rPr lang="en-US" sz="1200" b="0" spc="-15" dirty="0" err="1">
                          <a:solidFill>
                            <a:schemeClr val="tx1"/>
                          </a:solidFill>
                          <a:effectLst/>
                        </a:rPr>
                        <a:t>e</a:t>
                      </a:r>
                      <a:r>
                        <a:rPr lang="en-US" sz="1200" b="0" spc="5" dirty="0" err="1">
                          <a:solidFill>
                            <a:schemeClr val="tx1"/>
                          </a:solidFill>
                          <a:effectLst/>
                        </a:rPr>
                        <a:t>l</a:t>
                      </a:r>
                      <a:r>
                        <a:rPr lang="en-US" sz="1200" b="0" spc="-25" dirty="0" err="1">
                          <a:solidFill>
                            <a:schemeClr val="tx1"/>
                          </a:solidFill>
                          <a:effectLst/>
                        </a:rPr>
                        <a:t>n</a:t>
                      </a:r>
                      <a:r>
                        <a:rPr lang="en-US" sz="1200" b="0" spc="5" dirty="0" err="1">
                          <a:solidFill>
                            <a:schemeClr val="tx1"/>
                          </a:solidFill>
                          <a:effectLst/>
                        </a:rPr>
                        <a:t>e</a:t>
                      </a:r>
                      <a:r>
                        <a:rPr lang="en-US" sz="1200" b="0" dirty="0" err="1">
                          <a:solidFill>
                            <a:schemeClr val="tx1"/>
                          </a:solidFill>
                          <a:effectLst/>
                        </a:rPr>
                        <a:t>k</a:t>
                      </a:r>
                      <a:r>
                        <a:rPr lang="en-US" sz="1200" b="0" spc="30" dirty="0">
                          <a:solidFill>
                            <a:schemeClr val="tx1"/>
                          </a:solidFill>
                          <a:effectLst/>
                        </a:rPr>
                        <a:t> </a:t>
                      </a:r>
                      <a:r>
                        <a:rPr lang="en-US" sz="1200" b="0" spc="-25" dirty="0" err="1">
                          <a:solidFill>
                            <a:schemeClr val="tx1"/>
                          </a:solidFill>
                          <a:effectLst/>
                        </a:rPr>
                        <a:t>f</a:t>
                      </a:r>
                      <a:r>
                        <a:rPr lang="en-US" sz="1200" b="0" spc="5" dirty="0" err="1">
                          <a:solidFill>
                            <a:schemeClr val="tx1"/>
                          </a:solidFill>
                          <a:effectLst/>
                        </a:rPr>
                        <a:t>e</a:t>
                      </a:r>
                      <a:r>
                        <a:rPr lang="en-US" sz="1200" b="0" dirty="0" err="1">
                          <a:solidFill>
                            <a:schemeClr val="tx1"/>
                          </a:solidFill>
                          <a:effectLst/>
                        </a:rPr>
                        <a:t>l</a:t>
                      </a:r>
                      <a:r>
                        <a:rPr lang="en-US" sz="1200" b="0" dirty="0">
                          <a:solidFill>
                            <a:schemeClr val="tx1"/>
                          </a:solidFill>
                          <a:effectLst/>
                        </a:rPr>
                        <a:t> </a:t>
                      </a:r>
                      <a:r>
                        <a:rPr lang="en-US" sz="1200" b="0" spc="-15" dirty="0" err="1">
                          <a:solidFill>
                            <a:schemeClr val="tx1"/>
                          </a:solidFill>
                          <a:effectLst/>
                        </a:rPr>
                        <a:t>a</a:t>
                      </a:r>
                      <a:r>
                        <a:rPr lang="en-US" sz="1200" b="0" dirty="0" err="1">
                          <a:solidFill>
                            <a:schemeClr val="tx1"/>
                          </a:solidFill>
                          <a:effectLst/>
                        </a:rPr>
                        <a:t>z</a:t>
                      </a:r>
                      <a:r>
                        <a:rPr lang="en-US" sz="1200" b="0" spc="10" dirty="0">
                          <a:solidFill>
                            <a:schemeClr val="tx1"/>
                          </a:solidFill>
                          <a:effectLst/>
                        </a:rPr>
                        <a:t> </a:t>
                      </a:r>
                      <a:r>
                        <a:rPr lang="en-US" sz="1200" b="0" spc="5" dirty="0" err="1">
                          <a:solidFill>
                            <a:schemeClr val="tx1"/>
                          </a:solidFill>
                          <a:effectLst/>
                        </a:rPr>
                        <a:t>e</a:t>
                      </a:r>
                      <a:r>
                        <a:rPr lang="en-US" sz="1200" b="0" spc="-15" dirty="0" err="1">
                          <a:solidFill>
                            <a:schemeClr val="tx1"/>
                          </a:solidFill>
                          <a:effectLst/>
                        </a:rPr>
                        <a:t>l</a:t>
                      </a:r>
                      <a:r>
                        <a:rPr lang="en-US" sz="1200" b="0" dirty="0" err="1">
                          <a:solidFill>
                            <a:schemeClr val="tx1"/>
                          </a:solidFill>
                          <a:effectLst/>
                        </a:rPr>
                        <a:t>fo</a:t>
                      </a:r>
                      <a:r>
                        <a:rPr lang="en-US" sz="1200" b="0" spc="5" dirty="0" err="1">
                          <a:solidFill>
                            <a:schemeClr val="tx1"/>
                          </a:solidFill>
                          <a:effectLst/>
                        </a:rPr>
                        <a:t>l</a:t>
                      </a:r>
                      <a:r>
                        <a:rPr lang="en-US" sz="1200" b="0" spc="-25" dirty="0" err="1">
                          <a:solidFill>
                            <a:schemeClr val="tx1"/>
                          </a:solidFill>
                          <a:effectLst/>
                        </a:rPr>
                        <a:t>y</a:t>
                      </a:r>
                      <a:r>
                        <a:rPr lang="en-US" sz="1200" b="0" spc="5" dirty="0" err="1">
                          <a:solidFill>
                            <a:schemeClr val="tx1"/>
                          </a:solidFill>
                          <a:effectLst/>
                        </a:rPr>
                        <a:t>á</a:t>
                      </a:r>
                      <a:r>
                        <a:rPr lang="en-US" sz="1200" b="0" dirty="0" err="1">
                          <a:solidFill>
                            <a:schemeClr val="tx1"/>
                          </a:solidFill>
                          <a:effectLst/>
                        </a:rPr>
                        <a:t>s</a:t>
                      </a:r>
                      <a:r>
                        <a:rPr lang="en-US" sz="1200" b="0" spc="-10" dirty="0">
                          <a:solidFill>
                            <a:schemeClr val="tx1"/>
                          </a:solidFill>
                          <a:effectLst/>
                        </a:rPr>
                        <a:t> </a:t>
                      </a:r>
                      <a:r>
                        <a:rPr lang="en-US" sz="1200" b="0" spc="5" dirty="0" err="1">
                          <a:solidFill>
                            <a:schemeClr val="tx1"/>
                          </a:solidFill>
                          <a:effectLst/>
                        </a:rPr>
                        <a:t>e</a:t>
                      </a:r>
                      <a:r>
                        <a:rPr lang="en-US" sz="1200" b="0" spc="-10" dirty="0" err="1">
                          <a:solidFill>
                            <a:schemeClr val="tx1"/>
                          </a:solidFill>
                          <a:effectLst/>
                        </a:rPr>
                        <a:t>s</a:t>
                      </a:r>
                      <a:r>
                        <a:rPr lang="en-US" sz="1200" b="0" spc="5" dirty="0" err="1">
                          <a:solidFill>
                            <a:schemeClr val="tx1"/>
                          </a:solidFill>
                          <a:effectLst/>
                        </a:rPr>
                        <a:t>e</a:t>
                      </a:r>
                      <a:r>
                        <a:rPr lang="en-US" sz="1200" b="0" spc="-15" dirty="0" err="1">
                          <a:solidFill>
                            <a:schemeClr val="tx1"/>
                          </a:solidFill>
                          <a:effectLst/>
                        </a:rPr>
                        <a:t>t</a:t>
                      </a:r>
                      <a:r>
                        <a:rPr lang="en-US" sz="1200" b="0" spc="5" dirty="0" err="1">
                          <a:solidFill>
                            <a:schemeClr val="tx1"/>
                          </a:solidFill>
                          <a:effectLst/>
                        </a:rPr>
                        <a:t>é</a:t>
                      </a:r>
                      <a:r>
                        <a:rPr lang="en-US" sz="1200" b="0" spc="-25" dirty="0" err="1">
                          <a:solidFill>
                            <a:schemeClr val="tx1"/>
                          </a:solidFill>
                          <a:effectLst/>
                        </a:rPr>
                        <a:t>r</a:t>
                      </a:r>
                      <a:r>
                        <a:rPr lang="en-US" sz="1200" b="0" spc="5" dirty="0" err="1">
                          <a:solidFill>
                            <a:schemeClr val="tx1"/>
                          </a:solidFill>
                          <a:effectLst/>
                        </a:rPr>
                        <a:t>e</a:t>
                      </a:r>
                      <a:r>
                        <a:rPr lang="en-US" sz="1200" b="0" dirty="0">
                          <a:solidFill>
                            <a:schemeClr val="tx1"/>
                          </a:solidFill>
                          <a:effectLst/>
                        </a:rPr>
                        <a:t>.</a:t>
                      </a:r>
                      <a:endParaRPr lang="hu-HU" sz="12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hu-HU"/>
                    </a:p>
                  </a:txBody>
                  <a:tcPr/>
                </a:tc>
                <a:extLst>
                  <a:ext uri="{0D108BD9-81ED-4DB2-BD59-A6C34878D82A}">
                    <a16:rowId xmlns:a16="http://schemas.microsoft.com/office/drawing/2014/main" val="407689294"/>
                  </a:ext>
                </a:extLst>
              </a:tr>
            </a:tbl>
          </a:graphicData>
        </a:graphic>
      </p:graphicFrame>
    </p:spTree>
    <p:extLst>
      <p:ext uri="{BB962C8B-B14F-4D97-AF65-F5344CB8AC3E}">
        <p14:creationId xmlns:p14="http://schemas.microsoft.com/office/powerpoint/2010/main" val="3777900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11465D3-177C-4343-A2DC-424A3E616345}"/>
              </a:ext>
            </a:extLst>
          </p:cNvPr>
          <p:cNvSpPr>
            <a:spLocks noGrp="1"/>
          </p:cNvSpPr>
          <p:nvPr>
            <p:ph type="title"/>
          </p:nvPr>
        </p:nvSpPr>
        <p:spPr/>
        <p:txBody>
          <a:bodyPr/>
          <a:lstStyle/>
          <a:p>
            <a:r>
              <a:rPr lang="en-US" dirty="0">
                <a:effectLst>
                  <a:outerShdw blurRad="38100" dist="38100" dir="2700000" algn="tl">
                    <a:srgbClr val="000000">
                      <a:alpha val="43137"/>
                    </a:srgbClr>
                  </a:outerShdw>
                </a:effectLst>
              </a:rPr>
              <a:t>A </a:t>
            </a:r>
            <a:r>
              <a:rPr lang="hu-HU" dirty="0">
                <a:effectLst>
                  <a:outerShdw blurRad="38100" dist="38100" dir="2700000" algn="tl">
                    <a:srgbClr val="000000">
                      <a:alpha val="43137"/>
                    </a:srgbClr>
                  </a:outerShdw>
                </a:effectLst>
              </a:rPr>
              <a:t>tervezett tevékenység ismertetése:</a:t>
            </a:r>
            <a:r>
              <a:rPr lang="hu-HU" dirty="0"/>
              <a:t/>
            </a:r>
            <a:br>
              <a:rPr lang="hu-HU" dirty="0"/>
            </a:br>
            <a:endParaRPr lang="hu-HU" dirty="0"/>
          </a:p>
        </p:txBody>
      </p:sp>
      <p:sp>
        <p:nvSpPr>
          <p:cNvPr id="3" name="Tartalom helye 2">
            <a:extLst>
              <a:ext uri="{FF2B5EF4-FFF2-40B4-BE49-F238E27FC236}">
                <a16:creationId xmlns:a16="http://schemas.microsoft.com/office/drawing/2014/main" id="{5F7CEE9E-7243-47D6-A511-611F8E8E422C}"/>
              </a:ext>
            </a:extLst>
          </p:cNvPr>
          <p:cNvSpPr>
            <a:spLocks noGrp="1"/>
          </p:cNvSpPr>
          <p:nvPr>
            <p:ph idx="1"/>
          </p:nvPr>
        </p:nvSpPr>
        <p:spPr>
          <a:xfrm>
            <a:off x="937849" y="1669143"/>
            <a:ext cx="8946541" cy="4528504"/>
          </a:xfrm>
        </p:spPr>
        <p:txBody>
          <a:bodyPr>
            <a:normAutofit fontScale="85000" lnSpcReduction="10000"/>
          </a:bodyPr>
          <a:lstStyle/>
          <a:p>
            <a:r>
              <a:rPr lang="hu-HU" dirty="0"/>
              <a:t>A rendelkezésre álló hasznos alapterület alapján 300.000 db / 15.509,52 m</a:t>
            </a:r>
            <a:r>
              <a:rPr lang="hu-HU" baseline="30000" dirty="0"/>
              <a:t>2</a:t>
            </a:r>
            <a:r>
              <a:rPr lang="hu-HU" dirty="0"/>
              <a:t> = 19,34, azaz 19-20 db/m</a:t>
            </a:r>
            <a:r>
              <a:rPr lang="hu-HU" baseline="30000" dirty="0"/>
              <a:t>2</a:t>
            </a:r>
            <a:r>
              <a:rPr lang="hu-HU" dirty="0"/>
              <a:t> betelepítési kapacitás áll rendelkezésre. Az istállókba 3-5 napos csibék kerülnek betelepítésre (</a:t>
            </a:r>
            <a:r>
              <a:rPr lang="hu-HU" dirty="0" err="1"/>
              <a:t>max</a:t>
            </a:r>
            <a:r>
              <a:rPr lang="hu-HU" dirty="0"/>
              <a:t>. 65g). A nevelési ciklus alatt az elméleti állatsűrűség </a:t>
            </a:r>
            <a:r>
              <a:rPr lang="hu-HU" dirty="0" err="1"/>
              <a:t>max</a:t>
            </a:r>
            <a:r>
              <a:rPr lang="hu-HU" dirty="0"/>
              <a:t>. 19,34 db/m</a:t>
            </a:r>
            <a:r>
              <a:rPr lang="hu-HU" baseline="30000" dirty="0"/>
              <a:t>2</a:t>
            </a:r>
            <a:r>
              <a:rPr lang="hu-HU" dirty="0"/>
              <a:t> lenne, de ez az elhullások (5%) miatt soha nem következik be. </a:t>
            </a:r>
          </a:p>
          <a:p>
            <a:r>
              <a:rPr lang="hu-HU" dirty="0"/>
              <a:t>Amikor az állományok súlya eléri a 2,2 kg körüli súlyt ez kb. a 33-34 nap, </a:t>
            </a:r>
            <a:r>
              <a:rPr lang="hu-HU" dirty="0" err="1"/>
              <a:t>u.n</a:t>
            </a:r>
            <a:r>
              <a:rPr lang="hu-HU" dirty="0"/>
              <a:t>. "leszedést" alkalmaznak, vagyis a telepített állományból leszednek 71.250 db-ot és vágóhídra szállítják, majd a megmaradt állományt még 5-6 napig hizlalják a kiszállításig.</a:t>
            </a:r>
          </a:p>
          <a:p>
            <a:r>
              <a:rPr lang="hu-HU" dirty="0"/>
              <a:t>A telepen 6 hetes korig, 3,0 kg tömeg eléréséig történik a maradék brojler nevelése. A betelepítések közötti 2 hetes szerviz időszakot </a:t>
            </a:r>
            <a:r>
              <a:rPr lang="hu-HU" i="1" dirty="0"/>
              <a:t>(takarítás, előkészítés)</a:t>
            </a:r>
            <a:r>
              <a:rPr lang="hu-HU" dirty="0"/>
              <a:t> figyelembe véve egy évben 6 teljes rotáció (7 betelepítés) valósítható meg</a:t>
            </a:r>
            <a:r>
              <a:rPr lang="hu-HU" dirty="0" smtClean="0"/>
              <a:t>.</a:t>
            </a:r>
            <a:endParaRPr lang="hu-HU" dirty="0"/>
          </a:p>
          <a:p>
            <a:r>
              <a:rPr lang="hu-HU" dirty="0"/>
              <a:t>A telep „elméleti kapacitása” számos állatban kifejezve a szakirodalmi 500 kg élősúly alapján</a:t>
            </a:r>
            <a:r>
              <a:rPr lang="hu-HU" dirty="0" smtClean="0"/>
              <a:t>: </a:t>
            </a:r>
            <a:r>
              <a:rPr lang="hu-HU" b="1" dirty="0" smtClean="0"/>
              <a:t>(</a:t>
            </a:r>
            <a:r>
              <a:rPr lang="hu-HU" b="1" dirty="0"/>
              <a:t>300.000 db x 3,00 kg/db) / 500 kg = 1800 számos állat. </a:t>
            </a:r>
            <a:r>
              <a:rPr lang="hu-HU" dirty="0"/>
              <a:t> </a:t>
            </a:r>
            <a:r>
              <a:rPr lang="hu-HU" i="1" dirty="0" smtClean="0"/>
              <a:t>((</a:t>
            </a:r>
            <a:r>
              <a:rPr lang="hu-HU" i="1" dirty="0"/>
              <a:t>Ez egy elméleti maximum érték (darabszámra vonatkoztatva), ami telepen tartózkodna abban az esetben, ha figyelmen kívül hagynánk a leszedési technológiát és az elhullást. Ez az „elméleti” állapot az előbb említett két ok miatt soha nem következik be</a:t>
            </a:r>
            <a:r>
              <a:rPr lang="hu-HU" i="1" dirty="0" smtClean="0"/>
              <a:t>!))</a:t>
            </a:r>
            <a:endParaRPr lang="hu-HU" dirty="0"/>
          </a:p>
          <a:p>
            <a:r>
              <a:rPr lang="hu-HU" dirty="0"/>
              <a:t>Az alkalmazott technológia zárt rendszerű, növekvő mélyalmos, intenzív tartási rendszer.</a:t>
            </a:r>
          </a:p>
        </p:txBody>
      </p:sp>
    </p:spTree>
    <p:extLst>
      <p:ext uri="{BB962C8B-B14F-4D97-AF65-F5344CB8AC3E}">
        <p14:creationId xmlns:p14="http://schemas.microsoft.com/office/powerpoint/2010/main" val="38496205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0280BCF-BE17-4846-889B-29438ED9C00B}"/>
              </a:ext>
            </a:extLst>
          </p:cNvPr>
          <p:cNvSpPr>
            <a:spLocks noGrp="1"/>
          </p:cNvSpPr>
          <p:nvPr>
            <p:ph type="title"/>
          </p:nvPr>
        </p:nvSpPr>
        <p:spPr>
          <a:xfrm>
            <a:off x="645130" y="102763"/>
            <a:ext cx="9404723" cy="1400530"/>
          </a:xfrm>
        </p:spPr>
        <p:txBody>
          <a:bodyPr/>
          <a:lstStyle/>
          <a:p>
            <a:r>
              <a:rPr lang="en-US" dirty="0">
                <a:effectLst>
                  <a:outerShdw blurRad="38100" dist="38100" dir="2700000" algn="tl">
                    <a:srgbClr val="000000">
                      <a:alpha val="43137"/>
                    </a:srgbClr>
                  </a:outerShdw>
                </a:effectLst>
              </a:rPr>
              <a:t>A </a:t>
            </a:r>
            <a:r>
              <a:rPr lang="en-US" dirty="0" err="1">
                <a:effectLst>
                  <a:outerShdw blurRad="38100" dist="38100" dir="2700000" algn="tl">
                    <a:srgbClr val="000000">
                      <a:alpha val="43137"/>
                    </a:srgbClr>
                  </a:outerShdw>
                </a:effectLst>
              </a:rPr>
              <a:t>trágya</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feldolgozása</a:t>
            </a:r>
            <a:r>
              <a:rPr lang="en-US" dirty="0">
                <a:effectLst>
                  <a:outerShdw blurRad="38100" dist="38100" dir="2700000" algn="tl">
                    <a:srgbClr val="000000">
                      <a:alpha val="43137"/>
                    </a:srgbClr>
                  </a:outerShdw>
                </a:effectLst>
              </a:rPr>
              <a:t> a </a:t>
            </a:r>
            <a:r>
              <a:rPr lang="en-US" dirty="0" err="1">
                <a:effectLst>
                  <a:outerShdw blurRad="38100" dist="38100" dir="2700000" algn="tl">
                    <a:srgbClr val="000000">
                      <a:alpha val="43137"/>
                    </a:srgbClr>
                  </a:outerShdw>
                </a:effectLst>
              </a:rPr>
              <a:t>gazdaságban</a:t>
            </a:r>
            <a:r>
              <a:rPr lang="hu-HU" dirty="0">
                <a:effectLst>
                  <a:outerShdw blurRad="38100" dist="38100" dir="2700000" algn="tl">
                    <a:srgbClr val="000000">
                      <a:alpha val="43137"/>
                    </a:srgbClr>
                  </a:outerShdw>
                </a:effectLst>
              </a:rPr>
              <a:t>:</a:t>
            </a:r>
          </a:p>
        </p:txBody>
      </p:sp>
      <p:graphicFrame>
        <p:nvGraphicFramePr>
          <p:cNvPr id="4" name="Tartalom helye 3">
            <a:extLst>
              <a:ext uri="{FF2B5EF4-FFF2-40B4-BE49-F238E27FC236}">
                <a16:creationId xmlns:a16="http://schemas.microsoft.com/office/drawing/2014/main" id="{CD9B9CBC-7DD6-4A86-9AB7-CC4DE02DEB7F}"/>
              </a:ext>
            </a:extLst>
          </p:cNvPr>
          <p:cNvGraphicFramePr>
            <a:graphicFrameLocks noGrp="1"/>
          </p:cNvGraphicFramePr>
          <p:nvPr>
            <p:ph idx="1"/>
            <p:extLst>
              <p:ext uri="{D42A27DB-BD31-4B8C-83A1-F6EECF244321}">
                <p14:modId xmlns:p14="http://schemas.microsoft.com/office/powerpoint/2010/main" val="352172026"/>
              </p:ext>
            </p:extLst>
          </p:nvPr>
        </p:nvGraphicFramePr>
        <p:xfrm>
          <a:off x="1907822" y="2122311"/>
          <a:ext cx="8003822" cy="3680177"/>
        </p:xfrm>
        <a:graphic>
          <a:graphicData uri="http://schemas.openxmlformats.org/drawingml/2006/table">
            <a:tbl>
              <a:tblPr firstRow="1" firstCol="1" lastRow="1" lastCol="1" bandRow="1" bandCol="1">
                <a:tableStyleId>{5C22544A-7EE6-4342-B048-85BDC9FD1C3A}</a:tableStyleId>
              </a:tblPr>
              <a:tblGrid>
                <a:gridCol w="4138455">
                  <a:extLst>
                    <a:ext uri="{9D8B030D-6E8A-4147-A177-3AD203B41FA5}">
                      <a16:colId xmlns:a16="http://schemas.microsoft.com/office/drawing/2014/main" val="3270491003"/>
                    </a:ext>
                  </a:extLst>
                </a:gridCol>
                <a:gridCol w="3865367">
                  <a:extLst>
                    <a:ext uri="{9D8B030D-6E8A-4147-A177-3AD203B41FA5}">
                      <a16:colId xmlns:a16="http://schemas.microsoft.com/office/drawing/2014/main" val="706901934"/>
                    </a:ext>
                  </a:extLst>
                </a:gridCol>
              </a:tblGrid>
              <a:tr h="2090966">
                <a:tc>
                  <a:txBody>
                    <a:bodyPr/>
                    <a:lstStyle/>
                    <a:p>
                      <a:pPr marL="343535" marR="340360" algn="ctr">
                        <a:spcBef>
                          <a:spcPts val="480"/>
                        </a:spcBef>
                        <a:spcAft>
                          <a:spcPts val="0"/>
                        </a:spcAft>
                      </a:pPr>
                      <a:endParaRPr lang="hu-HU" sz="1800" dirty="0">
                        <a:solidFill>
                          <a:schemeClr val="tx1"/>
                        </a:solidFill>
                        <a:effectLst/>
                      </a:endParaRPr>
                    </a:p>
                    <a:p>
                      <a:pPr marL="343535" marR="340360" algn="ctr">
                        <a:spcBef>
                          <a:spcPts val="480"/>
                        </a:spcBef>
                        <a:spcAft>
                          <a:spcPts val="0"/>
                        </a:spcAft>
                      </a:pPr>
                      <a:endParaRPr lang="hu-HU" sz="1800" dirty="0">
                        <a:solidFill>
                          <a:schemeClr val="tx1"/>
                        </a:solidFill>
                        <a:effectLst/>
                      </a:endParaRPr>
                    </a:p>
                    <a:p>
                      <a:pPr marL="343535" marR="340360" algn="ctr">
                        <a:spcBef>
                          <a:spcPts val="480"/>
                        </a:spcBef>
                        <a:spcAft>
                          <a:spcPts val="0"/>
                        </a:spcAft>
                      </a:pPr>
                      <a:r>
                        <a:rPr lang="en-US" sz="1800" dirty="0">
                          <a:solidFill>
                            <a:schemeClr val="tx1"/>
                          </a:solidFill>
                          <a:effectLst/>
                        </a:rPr>
                        <a:t>Az</a:t>
                      </a:r>
                      <a:r>
                        <a:rPr lang="en-US" sz="1800" spc="5" dirty="0">
                          <a:solidFill>
                            <a:schemeClr val="tx1"/>
                          </a:solidFill>
                          <a:effectLst/>
                        </a:rPr>
                        <a:t> </a:t>
                      </a:r>
                      <a:r>
                        <a:rPr lang="en-US" sz="1800" spc="-5" dirty="0" err="1">
                          <a:solidFill>
                            <a:schemeClr val="tx1"/>
                          </a:solidFill>
                          <a:effectLst/>
                        </a:rPr>
                        <a:t>e</a:t>
                      </a:r>
                      <a:r>
                        <a:rPr lang="en-US" sz="1800" dirty="0" err="1">
                          <a:solidFill>
                            <a:schemeClr val="tx1"/>
                          </a:solidFill>
                          <a:effectLst/>
                        </a:rPr>
                        <a:t>lé</a:t>
                      </a:r>
                      <a:r>
                        <a:rPr lang="en-US" sz="1800" spc="-5" dirty="0" err="1">
                          <a:solidFill>
                            <a:schemeClr val="tx1"/>
                          </a:solidFill>
                          <a:effectLst/>
                        </a:rPr>
                        <a:t>r</a:t>
                      </a:r>
                      <a:r>
                        <a:rPr lang="en-US" sz="1800" spc="5" dirty="0" err="1">
                          <a:solidFill>
                            <a:schemeClr val="tx1"/>
                          </a:solidFill>
                          <a:effectLst/>
                        </a:rPr>
                        <a:t>h</a:t>
                      </a:r>
                      <a:r>
                        <a:rPr lang="en-US" sz="1800" spc="-5" dirty="0" err="1">
                          <a:solidFill>
                            <a:schemeClr val="tx1"/>
                          </a:solidFill>
                          <a:effectLst/>
                        </a:rPr>
                        <a:t>e</a:t>
                      </a:r>
                      <a:r>
                        <a:rPr lang="en-US" sz="1800" spc="5" dirty="0" err="1">
                          <a:solidFill>
                            <a:schemeClr val="tx1"/>
                          </a:solidFill>
                          <a:effectLst/>
                        </a:rPr>
                        <a:t>t</a:t>
                      </a:r>
                      <a:r>
                        <a:rPr lang="en-US" sz="1800" dirty="0" err="1">
                          <a:solidFill>
                            <a:schemeClr val="tx1"/>
                          </a:solidFill>
                          <a:effectLst/>
                        </a:rPr>
                        <a:t>ő</a:t>
                      </a:r>
                      <a:r>
                        <a:rPr lang="en-US" sz="1800" spc="10" dirty="0">
                          <a:solidFill>
                            <a:schemeClr val="tx1"/>
                          </a:solidFill>
                          <a:effectLst/>
                        </a:rPr>
                        <a:t> </a:t>
                      </a:r>
                      <a:r>
                        <a:rPr lang="en-US" sz="1800" dirty="0" err="1">
                          <a:solidFill>
                            <a:schemeClr val="tx1"/>
                          </a:solidFill>
                          <a:effectLst/>
                        </a:rPr>
                        <a:t>leg</a:t>
                      </a:r>
                      <a:r>
                        <a:rPr lang="en-US" sz="1800" spc="5" dirty="0" err="1">
                          <a:solidFill>
                            <a:schemeClr val="tx1"/>
                          </a:solidFill>
                          <a:effectLst/>
                        </a:rPr>
                        <a:t>j</a:t>
                      </a:r>
                      <a:r>
                        <a:rPr lang="en-US" sz="1800" dirty="0" err="1">
                          <a:solidFill>
                            <a:schemeClr val="tx1"/>
                          </a:solidFill>
                          <a:effectLst/>
                        </a:rPr>
                        <a:t>o</a:t>
                      </a:r>
                      <a:r>
                        <a:rPr lang="en-US" sz="1800" spc="5" dirty="0" err="1">
                          <a:solidFill>
                            <a:schemeClr val="tx1"/>
                          </a:solidFill>
                          <a:effectLst/>
                        </a:rPr>
                        <a:t>b</a:t>
                      </a:r>
                      <a:r>
                        <a:rPr lang="en-US" sz="1800" dirty="0" err="1">
                          <a:solidFill>
                            <a:schemeClr val="tx1"/>
                          </a:solidFill>
                          <a:effectLst/>
                        </a:rPr>
                        <a:t>b</a:t>
                      </a:r>
                      <a:r>
                        <a:rPr lang="en-US" sz="1800" spc="-10" dirty="0">
                          <a:solidFill>
                            <a:schemeClr val="tx1"/>
                          </a:solidFill>
                          <a:effectLst/>
                        </a:rPr>
                        <a:t> </a:t>
                      </a:r>
                      <a:r>
                        <a:rPr lang="en-US" sz="1800" spc="5" dirty="0" err="1">
                          <a:solidFill>
                            <a:schemeClr val="tx1"/>
                          </a:solidFill>
                          <a:effectLst/>
                        </a:rPr>
                        <a:t>t</a:t>
                      </a:r>
                      <a:r>
                        <a:rPr lang="en-US" sz="1800" spc="-5" dirty="0" err="1">
                          <a:solidFill>
                            <a:schemeClr val="tx1"/>
                          </a:solidFill>
                          <a:effectLst/>
                        </a:rPr>
                        <a:t>ec</a:t>
                      </a:r>
                      <a:r>
                        <a:rPr lang="en-US" sz="1800" spc="5" dirty="0" err="1">
                          <a:solidFill>
                            <a:schemeClr val="tx1"/>
                          </a:solidFill>
                          <a:effectLst/>
                        </a:rPr>
                        <a:t>hn</a:t>
                      </a:r>
                      <a:r>
                        <a:rPr lang="en-US" sz="1800" dirty="0" err="1">
                          <a:solidFill>
                            <a:schemeClr val="tx1"/>
                          </a:solidFill>
                          <a:effectLst/>
                        </a:rPr>
                        <a:t>i</a:t>
                      </a:r>
                      <a:r>
                        <a:rPr lang="en-US" sz="1800" spc="5" dirty="0" err="1">
                          <a:solidFill>
                            <a:schemeClr val="tx1"/>
                          </a:solidFill>
                          <a:effectLst/>
                        </a:rPr>
                        <a:t>k</a:t>
                      </a:r>
                      <a:r>
                        <a:rPr lang="en-US" sz="1800" dirty="0" err="1">
                          <a:solidFill>
                            <a:schemeClr val="tx1"/>
                          </a:solidFill>
                          <a:effectLst/>
                        </a:rPr>
                        <a:t>a</a:t>
                      </a:r>
                      <a:r>
                        <a:rPr lang="en-US" sz="1800" spc="-15" dirty="0">
                          <a:solidFill>
                            <a:schemeClr val="tx1"/>
                          </a:solidFill>
                          <a:effectLst/>
                        </a:rPr>
                        <a:t> </a:t>
                      </a:r>
                      <a:r>
                        <a:rPr lang="en-US" sz="1800" dirty="0">
                          <a:solidFill>
                            <a:schemeClr val="tx1"/>
                          </a:solidFill>
                          <a:effectLst/>
                        </a:rPr>
                        <a:t>a</a:t>
                      </a:r>
                      <a:r>
                        <a:rPr lang="en-US" sz="1800" spc="10" dirty="0">
                          <a:solidFill>
                            <a:schemeClr val="tx1"/>
                          </a:solidFill>
                          <a:effectLst/>
                        </a:rPr>
                        <a:t> </a:t>
                      </a:r>
                      <a:r>
                        <a:rPr lang="en-US" sz="1800" spc="-10" dirty="0">
                          <a:solidFill>
                            <a:schemeClr val="tx1"/>
                          </a:solidFill>
                          <a:effectLst/>
                        </a:rPr>
                        <a:t>B</a:t>
                      </a:r>
                      <a:r>
                        <a:rPr lang="en-US" sz="1800" dirty="0">
                          <a:solidFill>
                            <a:schemeClr val="tx1"/>
                          </a:solidFill>
                          <a:effectLst/>
                        </a:rPr>
                        <a:t>A</a:t>
                      </a:r>
                      <a:r>
                        <a:rPr lang="en-US" sz="1800" spc="10" dirty="0">
                          <a:solidFill>
                            <a:schemeClr val="tx1"/>
                          </a:solidFill>
                          <a:effectLst/>
                        </a:rPr>
                        <a:t>T</a:t>
                      </a:r>
                      <a:r>
                        <a:rPr lang="en-US" sz="1800" dirty="0">
                          <a:solidFill>
                            <a:schemeClr val="tx1"/>
                          </a:solidFill>
                          <a:effectLst/>
                        </a:rPr>
                        <a:t>-</a:t>
                      </a:r>
                      <a:r>
                        <a:rPr lang="en-US" sz="1800" spc="5" dirty="0" err="1">
                          <a:solidFill>
                            <a:schemeClr val="tx1"/>
                          </a:solidFill>
                          <a:effectLst/>
                        </a:rPr>
                        <a:t>k</a:t>
                      </a:r>
                      <a:r>
                        <a:rPr lang="en-US" sz="1800" dirty="0" err="1">
                          <a:solidFill>
                            <a:schemeClr val="tx1"/>
                          </a:solidFill>
                          <a:effectLst/>
                        </a:rPr>
                        <a:t>öv</a:t>
                      </a:r>
                      <a:r>
                        <a:rPr lang="en-US" sz="1800" spc="-5" dirty="0" err="1">
                          <a:solidFill>
                            <a:schemeClr val="tx1"/>
                          </a:solidFill>
                          <a:effectLst/>
                        </a:rPr>
                        <a:t>e</a:t>
                      </a:r>
                      <a:r>
                        <a:rPr lang="en-US" sz="1800" spc="5" dirty="0" err="1">
                          <a:solidFill>
                            <a:schemeClr val="tx1"/>
                          </a:solidFill>
                          <a:effectLst/>
                        </a:rPr>
                        <a:t>tk</a:t>
                      </a:r>
                      <a:r>
                        <a:rPr lang="en-US" sz="1800" spc="-5" dirty="0" err="1">
                          <a:solidFill>
                            <a:schemeClr val="tx1"/>
                          </a:solidFill>
                          <a:effectLst/>
                        </a:rPr>
                        <a:t>ez</a:t>
                      </a:r>
                      <a:r>
                        <a:rPr lang="en-US" sz="1800" spc="5" dirty="0" err="1">
                          <a:solidFill>
                            <a:schemeClr val="tx1"/>
                          </a:solidFill>
                          <a:effectLst/>
                        </a:rPr>
                        <a:t>t</a:t>
                      </a:r>
                      <a:r>
                        <a:rPr lang="en-US" sz="1800" spc="-5" dirty="0" err="1">
                          <a:solidFill>
                            <a:schemeClr val="tx1"/>
                          </a:solidFill>
                          <a:effectLst/>
                        </a:rPr>
                        <a:t>e</a:t>
                      </a:r>
                      <a:r>
                        <a:rPr lang="en-US" sz="1800" spc="5" dirty="0" err="1">
                          <a:solidFill>
                            <a:schemeClr val="tx1"/>
                          </a:solidFill>
                          <a:effectLst/>
                        </a:rPr>
                        <a:t>t</a:t>
                      </a:r>
                      <a:r>
                        <a:rPr lang="en-US" sz="1800" spc="-5" dirty="0" err="1">
                          <a:solidFill>
                            <a:schemeClr val="tx1"/>
                          </a:solidFill>
                          <a:effectLst/>
                        </a:rPr>
                        <a:t>é</a:t>
                      </a:r>
                      <a:r>
                        <a:rPr lang="en-US" sz="1800" dirty="0" err="1">
                          <a:solidFill>
                            <a:schemeClr val="tx1"/>
                          </a:solidFill>
                          <a:effectLst/>
                        </a:rPr>
                        <a:t>s</a:t>
                      </a:r>
                      <a:r>
                        <a:rPr lang="en-US" sz="1800" dirty="0">
                          <a:solidFill>
                            <a:schemeClr val="tx1"/>
                          </a:solidFill>
                          <a:effectLst/>
                        </a:rPr>
                        <a:t> </a:t>
                      </a:r>
                      <a:r>
                        <a:rPr lang="en-US" sz="1800" spc="-10" dirty="0" err="1">
                          <a:solidFill>
                            <a:schemeClr val="tx1"/>
                          </a:solidFill>
                          <a:effectLst/>
                        </a:rPr>
                        <a:t>s</a:t>
                      </a:r>
                      <a:r>
                        <a:rPr lang="en-US" sz="1800" spc="-5" dirty="0" err="1">
                          <a:solidFill>
                            <a:schemeClr val="tx1"/>
                          </a:solidFill>
                          <a:effectLst/>
                        </a:rPr>
                        <a:t>zer</a:t>
                      </a:r>
                      <a:r>
                        <a:rPr lang="en-US" sz="1800" dirty="0" err="1">
                          <a:solidFill>
                            <a:schemeClr val="tx1"/>
                          </a:solidFill>
                          <a:effectLst/>
                        </a:rPr>
                        <a:t>i</a:t>
                      </a:r>
                      <a:r>
                        <a:rPr lang="en-US" sz="1800" spc="5" dirty="0" err="1">
                          <a:solidFill>
                            <a:schemeClr val="tx1"/>
                          </a:solidFill>
                          <a:effectLst/>
                        </a:rPr>
                        <a:t>n</a:t>
                      </a:r>
                      <a:r>
                        <a:rPr lang="en-US" sz="1800" dirty="0" err="1">
                          <a:solidFill>
                            <a:schemeClr val="tx1"/>
                          </a:solidFill>
                          <a:effectLst/>
                        </a:rPr>
                        <a:t>t</a:t>
                      </a:r>
                      <a:endParaRPr lang="hu-HU" sz="12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500"/>
                        </a:lnSpc>
                        <a:spcBef>
                          <a:spcPts val="5"/>
                        </a:spcBef>
                        <a:spcAft>
                          <a:spcPts val="0"/>
                        </a:spcAft>
                      </a:pPr>
                      <a:r>
                        <a:rPr lang="en-US" sz="800" dirty="0">
                          <a:solidFill>
                            <a:schemeClr val="tx1"/>
                          </a:solidFill>
                          <a:effectLst/>
                        </a:rPr>
                        <a:t> </a:t>
                      </a:r>
                      <a:endParaRPr lang="hu-HU" sz="1200" dirty="0">
                        <a:solidFill>
                          <a:schemeClr val="tx1"/>
                        </a:solidFill>
                        <a:effectLst/>
                      </a:endParaRPr>
                    </a:p>
                    <a:p>
                      <a:pPr marL="908050" marR="719455" indent="-695325" algn="ctr">
                        <a:lnSpc>
                          <a:spcPts val="1300"/>
                        </a:lnSpc>
                        <a:spcAft>
                          <a:spcPts val="0"/>
                        </a:spcAft>
                      </a:pPr>
                      <a:endParaRPr lang="hu-HU" sz="1800" dirty="0">
                        <a:solidFill>
                          <a:schemeClr val="tx1"/>
                        </a:solidFill>
                        <a:effectLst/>
                      </a:endParaRPr>
                    </a:p>
                    <a:p>
                      <a:pPr marL="908050" marR="719455" indent="-695325" algn="ctr">
                        <a:lnSpc>
                          <a:spcPts val="1300"/>
                        </a:lnSpc>
                        <a:spcAft>
                          <a:spcPts val="0"/>
                        </a:spcAft>
                      </a:pPr>
                      <a:endParaRPr lang="hu-HU" sz="1800" dirty="0">
                        <a:solidFill>
                          <a:schemeClr val="tx1"/>
                        </a:solidFill>
                        <a:effectLst/>
                      </a:endParaRPr>
                    </a:p>
                    <a:p>
                      <a:pPr marL="908050" marR="719455" indent="-695325" algn="ctr">
                        <a:lnSpc>
                          <a:spcPts val="1300"/>
                        </a:lnSpc>
                        <a:spcAft>
                          <a:spcPts val="0"/>
                        </a:spcAft>
                      </a:pPr>
                      <a:endParaRPr lang="hu-HU" sz="1800" dirty="0">
                        <a:solidFill>
                          <a:schemeClr val="tx1"/>
                        </a:solidFill>
                        <a:effectLst/>
                      </a:endParaRPr>
                    </a:p>
                    <a:p>
                      <a:pPr marL="908050" marR="719455" indent="-695325" algn="ctr">
                        <a:lnSpc>
                          <a:spcPts val="1300"/>
                        </a:lnSpc>
                        <a:spcAft>
                          <a:spcPts val="0"/>
                        </a:spcAft>
                      </a:pPr>
                      <a:endParaRPr lang="hu-HU" sz="1800" dirty="0">
                        <a:solidFill>
                          <a:schemeClr val="tx1"/>
                        </a:solidFill>
                        <a:effectLst/>
                      </a:endParaRPr>
                    </a:p>
                    <a:p>
                      <a:pPr marL="0" marR="719455" indent="0" algn="ctr">
                        <a:lnSpc>
                          <a:spcPts val="1300"/>
                        </a:lnSpc>
                        <a:spcAft>
                          <a:spcPts val="0"/>
                        </a:spcAft>
                      </a:pPr>
                      <a:r>
                        <a:rPr lang="hu-HU" sz="1800" dirty="0">
                          <a:solidFill>
                            <a:schemeClr val="tx1"/>
                          </a:solidFill>
                          <a:effectLst/>
                        </a:rPr>
                        <a:t>A baromfitelepen</a:t>
                      </a:r>
                    </a:p>
                    <a:p>
                      <a:pPr marL="0" marR="719455" indent="0" algn="ctr">
                        <a:lnSpc>
                          <a:spcPts val="1300"/>
                        </a:lnSpc>
                        <a:spcAft>
                          <a:spcPts val="0"/>
                        </a:spcAft>
                      </a:pPr>
                      <a:endParaRPr lang="hu-HU" sz="1800" dirty="0">
                        <a:solidFill>
                          <a:schemeClr val="tx1"/>
                        </a:solidFill>
                        <a:effectLst/>
                      </a:endParaRPr>
                    </a:p>
                    <a:p>
                      <a:pPr marL="0" marR="719455" indent="0" algn="ctr">
                        <a:lnSpc>
                          <a:spcPts val="1300"/>
                        </a:lnSpc>
                        <a:spcAft>
                          <a:spcPts val="0"/>
                        </a:spcAft>
                      </a:pPr>
                      <a:r>
                        <a:rPr lang="hu-HU" sz="1800" dirty="0">
                          <a:solidFill>
                            <a:schemeClr val="tx1"/>
                          </a:solidFill>
                          <a:effectLst/>
                        </a:rPr>
                        <a:t> alkalmazott technológia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3641828"/>
                  </a:ext>
                </a:extLst>
              </a:tr>
              <a:tr h="1589211">
                <a:tc gridSpan="2">
                  <a:txBody>
                    <a:bodyPr/>
                    <a:lstStyle/>
                    <a:p>
                      <a:pPr algn="just">
                        <a:lnSpc>
                          <a:spcPts val="1300"/>
                        </a:lnSpc>
                        <a:spcAft>
                          <a:spcPts val="0"/>
                        </a:spcAft>
                      </a:pPr>
                      <a:endParaRPr lang="hu-HU" sz="2000" b="0" dirty="0">
                        <a:solidFill>
                          <a:schemeClr val="tx1"/>
                        </a:solidFill>
                        <a:effectLst/>
                      </a:endParaRPr>
                    </a:p>
                    <a:p>
                      <a:pPr algn="just">
                        <a:lnSpc>
                          <a:spcPts val="1300"/>
                        </a:lnSpc>
                        <a:spcAft>
                          <a:spcPts val="0"/>
                        </a:spcAft>
                      </a:pPr>
                      <a:endParaRPr lang="hu-HU" sz="2000" b="0" dirty="0">
                        <a:solidFill>
                          <a:schemeClr val="tx1"/>
                        </a:solidFill>
                        <a:effectLst/>
                      </a:endParaRPr>
                    </a:p>
                    <a:p>
                      <a:pPr algn="just">
                        <a:lnSpc>
                          <a:spcPts val="1300"/>
                        </a:lnSpc>
                        <a:spcAft>
                          <a:spcPts val="0"/>
                        </a:spcAft>
                      </a:pPr>
                      <a:r>
                        <a:rPr lang="en-US" sz="2000" b="0" dirty="0">
                          <a:solidFill>
                            <a:schemeClr val="tx1"/>
                          </a:solidFill>
                          <a:effectLst/>
                        </a:rPr>
                        <a:t>A</a:t>
                      </a:r>
                      <a:r>
                        <a:rPr lang="en-US" sz="2000" b="0" spc="200" dirty="0">
                          <a:solidFill>
                            <a:schemeClr val="tx1"/>
                          </a:solidFill>
                          <a:effectLst/>
                        </a:rPr>
                        <a:t> </a:t>
                      </a:r>
                      <a:r>
                        <a:rPr lang="en-US" sz="2000" b="0" dirty="0" err="1">
                          <a:solidFill>
                            <a:schemeClr val="tx1"/>
                          </a:solidFill>
                          <a:effectLst/>
                        </a:rPr>
                        <a:t>te</a:t>
                      </a:r>
                      <a:r>
                        <a:rPr lang="en-US" sz="2000" b="0" spc="5" dirty="0" err="1">
                          <a:solidFill>
                            <a:schemeClr val="tx1"/>
                          </a:solidFill>
                          <a:effectLst/>
                        </a:rPr>
                        <a:t>r</a:t>
                      </a:r>
                      <a:r>
                        <a:rPr lang="en-US" sz="2000" b="0" dirty="0" err="1">
                          <a:solidFill>
                            <a:schemeClr val="tx1"/>
                          </a:solidFill>
                          <a:effectLst/>
                        </a:rPr>
                        <a:t>v</a:t>
                      </a:r>
                      <a:r>
                        <a:rPr lang="en-US" sz="2000" b="0" spc="-5" dirty="0" err="1">
                          <a:solidFill>
                            <a:schemeClr val="tx1"/>
                          </a:solidFill>
                          <a:effectLst/>
                        </a:rPr>
                        <a:t>eze</a:t>
                      </a:r>
                      <a:r>
                        <a:rPr lang="en-US" sz="2000" b="0" dirty="0" err="1">
                          <a:solidFill>
                            <a:schemeClr val="tx1"/>
                          </a:solidFill>
                          <a:effectLst/>
                        </a:rPr>
                        <a:t>tt</a:t>
                      </a:r>
                      <a:r>
                        <a:rPr lang="en-US" sz="2000" b="0" spc="185" dirty="0">
                          <a:solidFill>
                            <a:schemeClr val="tx1"/>
                          </a:solidFill>
                          <a:effectLst/>
                        </a:rPr>
                        <a:t> </a:t>
                      </a:r>
                      <a:r>
                        <a:rPr lang="en-US" sz="2000" b="0" dirty="0" err="1">
                          <a:solidFill>
                            <a:schemeClr val="tx1"/>
                          </a:solidFill>
                          <a:effectLst/>
                        </a:rPr>
                        <a:t>b</a:t>
                      </a:r>
                      <a:r>
                        <a:rPr lang="en-US" sz="2000" b="0" spc="-5" dirty="0" err="1">
                          <a:solidFill>
                            <a:schemeClr val="tx1"/>
                          </a:solidFill>
                          <a:effectLst/>
                        </a:rPr>
                        <a:t>a</a:t>
                      </a:r>
                      <a:r>
                        <a:rPr lang="en-US" sz="2000" b="0" spc="5" dirty="0" err="1">
                          <a:solidFill>
                            <a:schemeClr val="tx1"/>
                          </a:solidFill>
                          <a:effectLst/>
                        </a:rPr>
                        <a:t>r</a:t>
                      </a:r>
                      <a:r>
                        <a:rPr lang="en-US" sz="2000" b="0" dirty="0" err="1">
                          <a:solidFill>
                            <a:schemeClr val="tx1"/>
                          </a:solidFill>
                          <a:effectLst/>
                        </a:rPr>
                        <a:t>om</a:t>
                      </a:r>
                      <a:r>
                        <a:rPr lang="en-US" sz="2000" b="0" spc="10" dirty="0" err="1">
                          <a:solidFill>
                            <a:schemeClr val="tx1"/>
                          </a:solidFill>
                          <a:effectLst/>
                        </a:rPr>
                        <a:t>f</a:t>
                      </a:r>
                      <a:r>
                        <a:rPr lang="en-US" sz="2000" b="0" spc="-20" dirty="0" err="1">
                          <a:solidFill>
                            <a:schemeClr val="tx1"/>
                          </a:solidFill>
                          <a:effectLst/>
                        </a:rPr>
                        <a:t>i</a:t>
                      </a:r>
                      <a:r>
                        <a:rPr lang="en-US" sz="2000" b="0" dirty="0" err="1">
                          <a:solidFill>
                            <a:schemeClr val="tx1"/>
                          </a:solidFill>
                          <a:effectLst/>
                        </a:rPr>
                        <a:t>tel</a:t>
                      </a:r>
                      <a:r>
                        <a:rPr lang="en-US" sz="2000" b="0" spc="-5" dirty="0" err="1">
                          <a:solidFill>
                            <a:schemeClr val="tx1"/>
                          </a:solidFill>
                          <a:effectLst/>
                        </a:rPr>
                        <a:t>e</a:t>
                      </a:r>
                      <a:r>
                        <a:rPr lang="en-US" sz="2000" b="0" dirty="0" err="1">
                          <a:solidFill>
                            <a:schemeClr val="tx1"/>
                          </a:solidFill>
                          <a:effectLst/>
                        </a:rPr>
                        <a:t>p</a:t>
                      </a:r>
                      <a:r>
                        <a:rPr lang="en-US" sz="2000" b="0" spc="5" dirty="0" err="1">
                          <a:solidFill>
                            <a:schemeClr val="tx1"/>
                          </a:solidFill>
                          <a:effectLst/>
                        </a:rPr>
                        <a:t>r</a:t>
                      </a:r>
                      <a:r>
                        <a:rPr lang="en-US" sz="2000" b="0" dirty="0" err="1">
                          <a:solidFill>
                            <a:schemeClr val="tx1"/>
                          </a:solidFill>
                          <a:effectLst/>
                        </a:rPr>
                        <a:t>e</a:t>
                      </a:r>
                      <a:r>
                        <a:rPr lang="en-US" sz="2000" b="0" spc="200" dirty="0">
                          <a:solidFill>
                            <a:schemeClr val="tx1"/>
                          </a:solidFill>
                          <a:effectLst/>
                        </a:rPr>
                        <a:t> </a:t>
                      </a:r>
                      <a:r>
                        <a:rPr lang="en-US" sz="2000" b="0" spc="-5" dirty="0" err="1">
                          <a:solidFill>
                            <a:schemeClr val="tx1"/>
                          </a:solidFill>
                          <a:effectLst/>
                        </a:rPr>
                        <a:t>e</a:t>
                      </a:r>
                      <a:r>
                        <a:rPr lang="en-US" sz="2000" b="0" dirty="0" err="1">
                          <a:solidFill>
                            <a:schemeClr val="tx1"/>
                          </a:solidFill>
                          <a:effectLst/>
                        </a:rPr>
                        <a:t>z</a:t>
                      </a:r>
                      <a:r>
                        <a:rPr lang="en-US" sz="2000" b="0" spc="175" dirty="0">
                          <a:solidFill>
                            <a:schemeClr val="tx1"/>
                          </a:solidFill>
                          <a:effectLst/>
                        </a:rPr>
                        <a:t> </a:t>
                      </a:r>
                      <a:r>
                        <a:rPr lang="en-US" sz="2000" b="0" dirty="0">
                          <a:solidFill>
                            <a:schemeClr val="tx1"/>
                          </a:solidFill>
                          <a:effectLst/>
                        </a:rPr>
                        <a:t>a</a:t>
                      </a:r>
                      <a:r>
                        <a:rPr lang="en-US" sz="2000" b="0" spc="175" dirty="0">
                          <a:solidFill>
                            <a:schemeClr val="tx1"/>
                          </a:solidFill>
                          <a:effectLst/>
                        </a:rPr>
                        <a:t> </a:t>
                      </a:r>
                      <a:r>
                        <a:rPr lang="en-US" sz="2000" b="0" spc="-10" dirty="0">
                          <a:solidFill>
                            <a:schemeClr val="tx1"/>
                          </a:solidFill>
                          <a:effectLst/>
                        </a:rPr>
                        <a:t>B</a:t>
                      </a:r>
                      <a:r>
                        <a:rPr lang="en-US" sz="2000" b="0" dirty="0">
                          <a:solidFill>
                            <a:schemeClr val="tx1"/>
                          </a:solidFill>
                          <a:effectLst/>
                        </a:rPr>
                        <a:t>AT</a:t>
                      </a:r>
                      <a:r>
                        <a:rPr lang="en-US" sz="2000" b="0" spc="185" dirty="0">
                          <a:solidFill>
                            <a:schemeClr val="tx1"/>
                          </a:solidFill>
                          <a:effectLst/>
                        </a:rPr>
                        <a:t> </a:t>
                      </a:r>
                      <a:r>
                        <a:rPr lang="en-US" sz="2000" b="0" dirty="0" err="1">
                          <a:solidFill>
                            <a:schemeClr val="tx1"/>
                          </a:solidFill>
                          <a:effectLst/>
                        </a:rPr>
                        <a:t>köv</a:t>
                      </a:r>
                      <a:r>
                        <a:rPr lang="en-US" sz="2000" b="0" spc="-5" dirty="0" err="1">
                          <a:solidFill>
                            <a:schemeClr val="tx1"/>
                          </a:solidFill>
                          <a:effectLst/>
                        </a:rPr>
                        <a:t>e</a:t>
                      </a:r>
                      <a:r>
                        <a:rPr lang="en-US" sz="2000" b="0" dirty="0" err="1">
                          <a:solidFill>
                            <a:schemeClr val="tx1"/>
                          </a:solidFill>
                          <a:effectLst/>
                        </a:rPr>
                        <a:t>telmény</a:t>
                      </a:r>
                      <a:r>
                        <a:rPr lang="en-US" sz="2000" b="0" spc="200" dirty="0">
                          <a:solidFill>
                            <a:schemeClr val="tx1"/>
                          </a:solidFill>
                          <a:effectLst/>
                        </a:rPr>
                        <a:t> </a:t>
                      </a:r>
                      <a:r>
                        <a:rPr lang="en-US" sz="2000" b="0" dirty="0" err="1">
                          <a:solidFill>
                            <a:schemeClr val="tx1"/>
                          </a:solidFill>
                          <a:effectLst/>
                        </a:rPr>
                        <a:t>n</a:t>
                      </a:r>
                      <a:r>
                        <a:rPr lang="en-US" sz="2000" b="0" spc="-5" dirty="0" err="1">
                          <a:solidFill>
                            <a:schemeClr val="tx1"/>
                          </a:solidFill>
                          <a:effectLst/>
                        </a:rPr>
                        <a:t>e</a:t>
                      </a:r>
                      <a:r>
                        <a:rPr lang="en-US" sz="2000" b="0" dirty="0" err="1">
                          <a:solidFill>
                            <a:schemeClr val="tx1"/>
                          </a:solidFill>
                          <a:effectLst/>
                        </a:rPr>
                        <a:t>m</a:t>
                      </a:r>
                      <a:r>
                        <a:rPr lang="en-US" sz="2000" b="0" spc="180" dirty="0">
                          <a:solidFill>
                            <a:schemeClr val="tx1"/>
                          </a:solidFill>
                          <a:effectLst/>
                        </a:rPr>
                        <a:t> </a:t>
                      </a:r>
                      <a:endParaRPr lang="hu-HU" sz="2000" b="0" spc="180" dirty="0">
                        <a:solidFill>
                          <a:schemeClr val="tx1"/>
                        </a:solidFill>
                        <a:effectLst/>
                      </a:endParaRPr>
                    </a:p>
                    <a:p>
                      <a:pPr algn="just">
                        <a:lnSpc>
                          <a:spcPts val="1300"/>
                        </a:lnSpc>
                        <a:spcAft>
                          <a:spcPts val="0"/>
                        </a:spcAft>
                      </a:pPr>
                      <a:endParaRPr lang="hu-HU" sz="2000" b="0" spc="-5" dirty="0">
                        <a:solidFill>
                          <a:schemeClr val="tx1"/>
                        </a:solidFill>
                        <a:effectLst/>
                      </a:endParaRPr>
                    </a:p>
                    <a:p>
                      <a:pPr algn="just">
                        <a:lnSpc>
                          <a:spcPts val="1300"/>
                        </a:lnSpc>
                        <a:spcAft>
                          <a:spcPts val="0"/>
                        </a:spcAft>
                      </a:pPr>
                      <a:r>
                        <a:rPr lang="en-US" sz="2000" b="0" spc="-5" dirty="0" err="1">
                          <a:solidFill>
                            <a:schemeClr val="tx1"/>
                          </a:solidFill>
                          <a:effectLst/>
                        </a:rPr>
                        <a:t>a</a:t>
                      </a:r>
                      <a:r>
                        <a:rPr lang="en-US" sz="2000" b="0" dirty="0" err="1">
                          <a:solidFill>
                            <a:schemeClr val="tx1"/>
                          </a:solidFill>
                          <a:effectLst/>
                        </a:rPr>
                        <a:t>lkalma</a:t>
                      </a:r>
                      <a:r>
                        <a:rPr lang="en-US" sz="2000" b="0" spc="-5" dirty="0" err="1">
                          <a:solidFill>
                            <a:schemeClr val="tx1"/>
                          </a:solidFill>
                          <a:effectLst/>
                        </a:rPr>
                        <a:t>z</a:t>
                      </a:r>
                      <a:r>
                        <a:rPr lang="en-US" sz="2000" b="0" dirty="0" err="1">
                          <a:solidFill>
                            <a:schemeClr val="tx1"/>
                          </a:solidFill>
                          <a:effectLst/>
                        </a:rPr>
                        <a:t>h</a:t>
                      </a:r>
                      <a:r>
                        <a:rPr lang="en-US" sz="2000" b="0" spc="-5" dirty="0" err="1">
                          <a:solidFill>
                            <a:schemeClr val="tx1"/>
                          </a:solidFill>
                          <a:effectLst/>
                        </a:rPr>
                        <a:t>a</a:t>
                      </a:r>
                      <a:r>
                        <a:rPr lang="en-US" sz="2000" b="0" dirty="0" err="1">
                          <a:solidFill>
                            <a:schemeClr val="tx1"/>
                          </a:solidFill>
                          <a:effectLst/>
                        </a:rPr>
                        <a:t>tó</a:t>
                      </a:r>
                      <a:r>
                        <a:rPr lang="en-US" sz="2000" b="0" dirty="0">
                          <a:solidFill>
                            <a:schemeClr val="tx1"/>
                          </a:solidFill>
                          <a:effectLst/>
                        </a:rPr>
                        <a:t>,</a:t>
                      </a:r>
                      <a:r>
                        <a:rPr lang="en-US" sz="2000" b="0" spc="195" dirty="0">
                          <a:solidFill>
                            <a:schemeClr val="tx1"/>
                          </a:solidFill>
                          <a:effectLst/>
                        </a:rPr>
                        <a:t> </a:t>
                      </a:r>
                      <a:r>
                        <a:rPr lang="en-US" sz="2000" b="0" dirty="0" err="1">
                          <a:solidFill>
                            <a:schemeClr val="tx1"/>
                          </a:solidFill>
                          <a:effectLst/>
                        </a:rPr>
                        <a:t>m</a:t>
                      </a:r>
                      <a:r>
                        <a:rPr lang="en-US" sz="2000" b="0" spc="5" dirty="0" err="1">
                          <a:solidFill>
                            <a:schemeClr val="tx1"/>
                          </a:solidFill>
                          <a:effectLst/>
                        </a:rPr>
                        <a:t>i</a:t>
                      </a:r>
                      <a:r>
                        <a:rPr lang="en-US" sz="2000" b="0" dirty="0" err="1">
                          <a:solidFill>
                            <a:schemeClr val="tx1"/>
                          </a:solidFill>
                          <a:effectLst/>
                        </a:rPr>
                        <a:t>v</a:t>
                      </a:r>
                      <a:r>
                        <a:rPr lang="en-US" sz="2000" b="0" spc="-5" dirty="0" err="1">
                          <a:solidFill>
                            <a:schemeClr val="tx1"/>
                          </a:solidFill>
                          <a:effectLst/>
                        </a:rPr>
                        <a:t>e</a:t>
                      </a:r>
                      <a:r>
                        <a:rPr lang="en-US" sz="2000" b="0" dirty="0" err="1">
                          <a:solidFill>
                            <a:schemeClr val="tx1"/>
                          </a:solidFill>
                          <a:effectLst/>
                        </a:rPr>
                        <a:t>l</a:t>
                      </a:r>
                      <a:r>
                        <a:rPr lang="en-US" sz="2000" b="0" spc="180" dirty="0">
                          <a:solidFill>
                            <a:schemeClr val="tx1"/>
                          </a:solidFill>
                          <a:effectLst/>
                        </a:rPr>
                        <a:t> </a:t>
                      </a:r>
                      <a:r>
                        <a:rPr lang="en-US" sz="2000" b="0" dirty="0">
                          <a:solidFill>
                            <a:schemeClr val="tx1"/>
                          </a:solidFill>
                          <a:effectLst/>
                        </a:rPr>
                        <a:t>a</a:t>
                      </a:r>
                      <a:r>
                        <a:rPr lang="en-US" sz="2000" b="0" spc="175" dirty="0">
                          <a:solidFill>
                            <a:schemeClr val="tx1"/>
                          </a:solidFill>
                          <a:effectLst/>
                        </a:rPr>
                        <a:t> </a:t>
                      </a:r>
                      <a:r>
                        <a:rPr lang="en-US" sz="2000" b="0" dirty="0" err="1">
                          <a:solidFill>
                            <a:schemeClr val="tx1"/>
                          </a:solidFill>
                          <a:effectLst/>
                        </a:rPr>
                        <a:t>k</a:t>
                      </a:r>
                      <a:r>
                        <a:rPr lang="en-US" sz="2000" b="0" spc="-5" dirty="0" err="1">
                          <a:solidFill>
                            <a:schemeClr val="tx1"/>
                          </a:solidFill>
                          <a:effectLst/>
                        </a:rPr>
                        <a:t>é</a:t>
                      </a:r>
                      <a:r>
                        <a:rPr lang="en-US" sz="2000" b="0" dirty="0" err="1">
                          <a:solidFill>
                            <a:schemeClr val="tx1"/>
                          </a:solidFill>
                          <a:effectLst/>
                        </a:rPr>
                        <a:t>p</a:t>
                      </a:r>
                      <a:r>
                        <a:rPr lang="en-US" sz="2000" b="0" spc="-5" dirty="0" err="1">
                          <a:solidFill>
                            <a:schemeClr val="tx1"/>
                          </a:solidFill>
                          <a:effectLst/>
                        </a:rPr>
                        <a:t>z</a:t>
                      </a:r>
                      <a:r>
                        <a:rPr lang="en-US" sz="2000" b="0" dirty="0" err="1">
                          <a:solidFill>
                            <a:schemeClr val="tx1"/>
                          </a:solidFill>
                          <a:effectLst/>
                        </a:rPr>
                        <a:t>ődő</a:t>
                      </a:r>
                      <a:r>
                        <a:rPr lang="en-US" sz="2000" b="0" spc="205" dirty="0">
                          <a:solidFill>
                            <a:schemeClr val="tx1"/>
                          </a:solidFill>
                          <a:effectLst/>
                        </a:rPr>
                        <a:t> </a:t>
                      </a:r>
                      <a:r>
                        <a:rPr lang="en-US" sz="2000" b="0" spc="-20" dirty="0" err="1">
                          <a:solidFill>
                            <a:schemeClr val="tx1"/>
                          </a:solidFill>
                          <a:effectLst/>
                        </a:rPr>
                        <a:t>t</a:t>
                      </a:r>
                      <a:r>
                        <a:rPr lang="en-US" sz="2000" b="0" spc="5" dirty="0" err="1">
                          <a:solidFill>
                            <a:schemeClr val="tx1"/>
                          </a:solidFill>
                          <a:effectLst/>
                        </a:rPr>
                        <a:t>r</a:t>
                      </a:r>
                      <a:r>
                        <a:rPr lang="en-US" sz="2000" b="0" spc="-5" dirty="0" err="1">
                          <a:solidFill>
                            <a:schemeClr val="tx1"/>
                          </a:solidFill>
                          <a:effectLst/>
                        </a:rPr>
                        <a:t>á</a:t>
                      </a:r>
                      <a:r>
                        <a:rPr lang="en-US" sz="2000" b="0" dirty="0" err="1">
                          <a:solidFill>
                            <a:schemeClr val="tx1"/>
                          </a:solidFill>
                          <a:effectLst/>
                        </a:rPr>
                        <a:t>gy</a:t>
                      </a:r>
                      <a:r>
                        <a:rPr lang="en-US" sz="2000" b="0" spc="-5" dirty="0" err="1">
                          <a:solidFill>
                            <a:schemeClr val="tx1"/>
                          </a:solidFill>
                          <a:effectLst/>
                        </a:rPr>
                        <a:t>á</a:t>
                      </a:r>
                      <a:r>
                        <a:rPr lang="en-US" sz="2000" b="0" dirty="0" err="1">
                          <a:solidFill>
                            <a:schemeClr val="tx1"/>
                          </a:solidFill>
                          <a:effectLst/>
                        </a:rPr>
                        <a:t>t</a:t>
                      </a:r>
                      <a:r>
                        <a:rPr lang="en-US" sz="2000" b="0" dirty="0">
                          <a:solidFill>
                            <a:schemeClr val="tx1"/>
                          </a:solidFill>
                          <a:effectLst/>
                        </a:rPr>
                        <a:t> </a:t>
                      </a:r>
                      <a:r>
                        <a:rPr lang="en-US" sz="2000" b="0" dirty="0" err="1">
                          <a:solidFill>
                            <a:schemeClr val="tx1"/>
                          </a:solidFill>
                          <a:effectLst/>
                        </a:rPr>
                        <a:t>teljes</a:t>
                      </a:r>
                      <a:r>
                        <a:rPr lang="en-US" sz="2000" b="0" dirty="0">
                          <a:solidFill>
                            <a:schemeClr val="tx1"/>
                          </a:solidFill>
                          <a:effectLst/>
                        </a:rPr>
                        <a:t> </a:t>
                      </a:r>
                      <a:r>
                        <a:rPr lang="en-US" sz="2000" b="0" dirty="0" err="1">
                          <a:solidFill>
                            <a:schemeClr val="tx1"/>
                          </a:solidFill>
                          <a:effectLst/>
                        </a:rPr>
                        <a:t>mennyi</a:t>
                      </a:r>
                      <a:r>
                        <a:rPr lang="en-US" sz="2000" b="0" spc="-10" dirty="0" err="1">
                          <a:solidFill>
                            <a:schemeClr val="tx1"/>
                          </a:solidFill>
                          <a:effectLst/>
                        </a:rPr>
                        <a:t>s</a:t>
                      </a:r>
                      <a:r>
                        <a:rPr lang="en-US" sz="2000" b="0" spc="-5" dirty="0" err="1">
                          <a:solidFill>
                            <a:schemeClr val="tx1"/>
                          </a:solidFill>
                          <a:effectLst/>
                        </a:rPr>
                        <a:t>é</a:t>
                      </a:r>
                      <a:r>
                        <a:rPr lang="en-US" sz="2000" b="0" dirty="0" err="1">
                          <a:solidFill>
                            <a:schemeClr val="tx1"/>
                          </a:solidFill>
                          <a:effectLst/>
                        </a:rPr>
                        <a:t>gb</a:t>
                      </a:r>
                      <a:r>
                        <a:rPr lang="en-US" sz="2000" b="0" spc="-5" dirty="0" err="1">
                          <a:solidFill>
                            <a:schemeClr val="tx1"/>
                          </a:solidFill>
                          <a:effectLst/>
                        </a:rPr>
                        <a:t>e</a:t>
                      </a:r>
                      <a:r>
                        <a:rPr lang="en-US" sz="2000" b="0" dirty="0" err="1">
                          <a:solidFill>
                            <a:schemeClr val="tx1"/>
                          </a:solidFill>
                          <a:effectLst/>
                        </a:rPr>
                        <a:t>n</a:t>
                      </a:r>
                      <a:r>
                        <a:rPr lang="en-US" sz="2000" b="0" spc="20" dirty="0">
                          <a:solidFill>
                            <a:schemeClr val="tx1"/>
                          </a:solidFill>
                          <a:effectLst/>
                        </a:rPr>
                        <a:t> </a:t>
                      </a:r>
                      <a:r>
                        <a:rPr lang="en-US" sz="2000" b="0" dirty="0">
                          <a:solidFill>
                            <a:schemeClr val="tx1"/>
                          </a:solidFill>
                          <a:effectLst/>
                        </a:rPr>
                        <a:t>a</a:t>
                      </a:r>
                      <a:r>
                        <a:rPr lang="en-US" sz="2000" b="0" spc="5" dirty="0">
                          <a:solidFill>
                            <a:schemeClr val="tx1"/>
                          </a:solidFill>
                          <a:effectLst/>
                        </a:rPr>
                        <a:t> </a:t>
                      </a:r>
                      <a:endParaRPr lang="hu-HU" sz="2000" b="0" spc="5" dirty="0">
                        <a:solidFill>
                          <a:schemeClr val="tx1"/>
                        </a:solidFill>
                        <a:effectLst/>
                      </a:endParaRPr>
                    </a:p>
                    <a:p>
                      <a:pPr algn="just">
                        <a:lnSpc>
                          <a:spcPts val="1300"/>
                        </a:lnSpc>
                        <a:spcAft>
                          <a:spcPts val="0"/>
                        </a:spcAft>
                      </a:pPr>
                      <a:endParaRPr lang="hu-HU" sz="2000" b="0" spc="5" dirty="0">
                        <a:solidFill>
                          <a:schemeClr val="tx1"/>
                        </a:solidFill>
                        <a:effectLst/>
                      </a:endParaRPr>
                    </a:p>
                    <a:p>
                      <a:pPr algn="just">
                        <a:lnSpc>
                          <a:spcPts val="1300"/>
                        </a:lnSpc>
                        <a:spcAft>
                          <a:spcPts val="0"/>
                        </a:spcAft>
                      </a:pPr>
                      <a:r>
                        <a:rPr lang="en-US" sz="2000" b="0" spc="-10" dirty="0" err="1">
                          <a:solidFill>
                            <a:schemeClr val="tx1"/>
                          </a:solidFill>
                          <a:effectLst/>
                        </a:rPr>
                        <a:t>B</a:t>
                      </a:r>
                      <a:r>
                        <a:rPr lang="en-US" sz="2000" b="0" spc="-5" dirty="0" err="1">
                          <a:solidFill>
                            <a:schemeClr val="tx1"/>
                          </a:solidFill>
                          <a:effectLst/>
                        </a:rPr>
                        <a:t>a</a:t>
                      </a:r>
                      <a:r>
                        <a:rPr lang="en-US" sz="2000" b="0" spc="5" dirty="0" err="1">
                          <a:solidFill>
                            <a:schemeClr val="tx1"/>
                          </a:solidFill>
                          <a:effectLst/>
                        </a:rPr>
                        <a:t>r</a:t>
                      </a:r>
                      <a:r>
                        <a:rPr lang="en-US" sz="2000" b="0" dirty="0" err="1">
                          <a:solidFill>
                            <a:schemeClr val="tx1"/>
                          </a:solidFill>
                          <a:effectLst/>
                        </a:rPr>
                        <a:t>om</a:t>
                      </a:r>
                      <a:r>
                        <a:rPr lang="en-US" sz="2000" b="0" spc="10" dirty="0" err="1">
                          <a:solidFill>
                            <a:schemeClr val="tx1"/>
                          </a:solidFill>
                          <a:effectLst/>
                        </a:rPr>
                        <a:t>fi</a:t>
                      </a:r>
                      <a:r>
                        <a:rPr lang="en-US" sz="2000" b="0" spc="-15" dirty="0">
                          <a:solidFill>
                            <a:schemeClr val="tx1"/>
                          </a:solidFill>
                          <a:effectLst/>
                        </a:rPr>
                        <a:t>-</a:t>
                      </a:r>
                      <a:r>
                        <a:rPr lang="en-US" sz="2000" b="0" spc="-10" dirty="0">
                          <a:solidFill>
                            <a:schemeClr val="tx1"/>
                          </a:solidFill>
                          <a:effectLst/>
                        </a:rPr>
                        <a:t>C</a:t>
                      </a:r>
                      <a:r>
                        <a:rPr lang="en-US" sz="2000" b="0" dirty="0">
                          <a:solidFill>
                            <a:schemeClr val="tx1"/>
                          </a:solidFill>
                          <a:effectLst/>
                        </a:rPr>
                        <a:t>oop</a:t>
                      </a:r>
                      <a:r>
                        <a:rPr lang="en-US" sz="2000" b="0" spc="10" dirty="0">
                          <a:solidFill>
                            <a:schemeClr val="tx1"/>
                          </a:solidFill>
                          <a:effectLst/>
                        </a:rPr>
                        <a:t> </a:t>
                      </a:r>
                      <a:r>
                        <a:rPr lang="en-US" sz="2000" b="0" dirty="0" err="1">
                          <a:solidFill>
                            <a:schemeClr val="tx1"/>
                          </a:solidFill>
                          <a:effectLst/>
                        </a:rPr>
                        <a:t>K</a:t>
                      </a:r>
                      <a:r>
                        <a:rPr lang="en-US" sz="2000" b="0" spc="5" dirty="0" err="1">
                          <a:solidFill>
                            <a:schemeClr val="tx1"/>
                          </a:solidFill>
                          <a:effectLst/>
                        </a:rPr>
                        <a:t>f</a:t>
                      </a:r>
                      <a:r>
                        <a:rPr lang="en-US" sz="2000" b="0" dirty="0" err="1">
                          <a:solidFill>
                            <a:schemeClr val="tx1"/>
                          </a:solidFill>
                          <a:effectLst/>
                        </a:rPr>
                        <a:t>t</a:t>
                      </a:r>
                      <a:r>
                        <a:rPr lang="en-US" sz="2000" b="0" dirty="0">
                          <a:solidFill>
                            <a:schemeClr val="tx1"/>
                          </a:solidFill>
                          <a:effectLst/>
                        </a:rPr>
                        <a:t>.</a:t>
                      </a:r>
                      <a:r>
                        <a:rPr lang="en-US" sz="2000" b="0" spc="25" dirty="0">
                          <a:solidFill>
                            <a:schemeClr val="tx1"/>
                          </a:solidFill>
                          <a:effectLst/>
                        </a:rPr>
                        <a:t> </a:t>
                      </a:r>
                      <a:r>
                        <a:rPr lang="en-US" sz="2000" b="0" spc="-20" dirty="0" err="1">
                          <a:solidFill>
                            <a:schemeClr val="tx1"/>
                          </a:solidFill>
                          <a:effectLst/>
                        </a:rPr>
                        <a:t>t</a:t>
                      </a:r>
                      <a:r>
                        <a:rPr lang="en-US" sz="2000" b="0" spc="5" dirty="0" err="1">
                          <a:solidFill>
                            <a:schemeClr val="tx1"/>
                          </a:solidFill>
                          <a:effectLst/>
                        </a:rPr>
                        <a:t>r</a:t>
                      </a:r>
                      <a:r>
                        <a:rPr lang="en-US" sz="2000" b="0" spc="-5" dirty="0" err="1">
                          <a:solidFill>
                            <a:schemeClr val="tx1"/>
                          </a:solidFill>
                          <a:effectLst/>
                        </a:rPr>
                        <a:t>á</a:t>
                      </a:r>
                      <a:r>
                        <a:rPr lang="en-US" sz="2000" b="0" dirty="0" err="1">
                          <a:solidFill>
                            <a:schemeClr val="tx1"/>
                          </a:solidFill>
                          <a:effectLst/>
                        </a:rPr>
                        <a:t>gy</a:t>
                      </a:r>
                      <a:r>
                        <a:rPr lang="en-US" sz="2000" b="0" spc="-5" dirty="0" err="1">
                          <a:solidFill>
                            <a:schemeClr val="tx1"/>
                          </a:solidFill>
                          <a:effectLst/>
                        </a:rPr>
                        <a:t>a</a:t>
                      </a:r>
                      <a:r>
                        <a:rPr lang="en-US" sz="2000" b="0" spc="5" dirty="0" err="1">
                          <a:solidFill>
                            <a:schemeClr val="tx1"/>
                          </a:solidFill>
                          <a:effectLst/>
                        </a:rPr>
                        <a:t>f</a:t>
                      </a:r>
                      <a:r>
                        <a:rPr lang="en-US" sz="2000" b="0" spc="-30" dirty="0" err="1">
                          <a:solidFill>
                            <a:schemeClr val="tx1"/>
                          </a:solidFill>
                          <a:effectLst/>
                        </a:rPr>
                        <a:t>e</a:t>
                      </a:r>
                      <a:r>
                        <a:rPr lang="en-US" sz="2000" b="0" dirty="0" err="1">
                          <a:solidFill>
                            <a:schemeClr val="tx1"/>
                          </a:solidFill>
                          <a:effectLst/>
                        </a:rPr>
                        <a:t>ldo</a:t>
                      </a:r>
                      <a:r>
                        <a:rPr lang="en-US" sz="2000" b="0" spc="5" dirty="0" err="1">
                          <a:solidFill>
                            <a:schemeClr val="tx1"/>
                          </a:solidFill>
                          <a:effectLst/>
                        </a:rPr>
                        <a:t>l</a:t>
                      </a:r>
                      <a:r>
                        <a:rPr lang="en-US" sz="2000" b="0" dirty="0" err="1">
                          <a:solidFill>
                            <a:schemeClr val="tx1"/>
                          </a:solidFill>
                          <a:effectLst/>
                        </a:rPr>
                        <a:t>go</a:t>
                      </a:r>
                      <a:r>
                        <a:rPr lang="en-US" sz="2000" b="0" spc="-5" dirty="0" err="1">
                          <a:solidFill>
                            <a:schemeClr val="tx1"/>
                          </a:solidFill>
                          <a:effectLst/>
                        </a:rPr>
                        <a:t>z</a:t>
                      </a:r>
                      <a:r>
                        <a:rPr lang="en-US" sz="2000" b="0" dirty="0" err="1">
                          <a:solidFill>
                            <a:schemeClr val="tx1"/>
                          </a:solidFill>
                          <a:effectLst/>
                        </a:rPr>
                        <a:t>ó</a:t>
                      </a:r>
                      <a:r>
                        <a:rPr lang="en-US" sz="2000" b="0" spc="10" dirty="0">
                          <a:solidFill>
                            <a:schemeClr val="tx1"/>
                          </a:solidFill>
                          <a:effectLst/>
                        </a:rPr>
                        <a:t> </a:t>
                      </a:r>
                      <a:r>
                        <a:rPr lang="en-US" sz="2000" b="0" dirty="0" err="1">
                          <a:solidFill>
                            <a:schemeClr val="tx1"/>
                          </a:solidFill>
                          <a:effectLst/>
                        </a:rPr>
                        <a:t>ü</a:t>
                      </a:r>
                      <a:r>
                        <a:rPr lang="en-US" sz="2000" b="0" spc="-5" dirty="0" err="1">
                          <a:solidFill>
                            <a:schemeClr val="tx1"/>
                          </a:solidFill>
                          <a:effectLst/>
                        </a:rPr>
                        <a:t>ze</a:t>
                      </a:r>
                      <a:r>
                        <a:rPr lang="en-US" sz="2000" b="0" dirty="0" err="1">
                          <a:solidFill>
                            <a:schemeClr val="tx1"/>
                          </a:solidFill>
                          <a:effectLst/>
                        </a:rPr>
                        <a:t>mébe</a:t>
                      </a:r>
                      <a:r>
                        <a:rPr lang="en-US" sz="2000" b="0" spc="5" dirty="0">
                          <a:solidFill>
                            <a:schemeClr val="tx1"/>
                          </a:solidFill>
                          <a:effectLst/>
                        </a:rPr>
                        <a:t> </a:t>
                      </a:r>
                      <a:r>
                        <a:rPr lang="en-US" sz="2000" b="0" spc="5" dirty="0" err="1">
                          <a:solidFill>
                            <a:schemeClr val="tx1"/>
                          </a:solidFill>
                          <a:effectLst/>
                        </a:rPr>
                        <a:t>f</a:t>
                      </a:r>
                      <a:r>
                        <a:rPr lang="en-US" sz="2000" b="0" dirty="0" err="1">
                          <a:solidFill>
                            <a:schemeClr val="tx1"/>
                          </a:solidFill>
                          <a:effectLst/>
                        </a:rPr>
                        <a:t>ogják</a:t>
                      </a:r>
                      <a:r>
                        <a:rPr lang="en-US" sz="2000" b="0" spc="10" dirty="0">
                          <a:solidFill>
                            <a:schemeClr val="tx1"/>
                          </a:solidFill>
                          <a:effectLst/>
                        </a:rPr>
                        <a:t> </a:t>
                      </a:r>
                      <a:r>
                        <a:rPr lang="en-US" sz="2000" b="0" dirty="0" err="1">
                          <a:solidFill>
                            <a:schemeClr val="tx1"/>
                          </a:solidFill>
                          <a:effectLst/>
                        </a:rPr>
                        <a:t>b</a:t>
                      </a:r>
                      <a:r>
                        <a:rPr lang="en-US" sz="2000" b="0" spc="-5" dirty="0" err="1">
                          <a:solidFill>
                            <a:schemeClr val="tx1"/>
                          </a:solidFill>
                          <a:effectLst/>
                        </a:rPr>
                        <a:t>e</a:t>
                      </a:r>
                      <a:r>
                        <a:rPr lang="en-US" sz="2000" b="0" spc="-10" dirty="0" err="1">
                          <a:solidFill>
                            <a:schemeClr val="tx1"/>
                          </a:solidFill>
                          <a:effectLst/>
                        </a:rPr>
                        <a:t>s</a:t>
                      </a:r>
                      <a:r>
                        <a:rPr lang="en-US" sz="2000" b="0" spc="-5" dirty="0" err="1">
                          <a:solidFill>
                            <a:schemeClr val="tx1"/>
                          </a:solidFill>
                          <a:effectLst/>
                        </a:rPr>
                        <a:t>zá</a:t>
                      </a:r>
                      <a:r>
                        <a:rPr lang="en-US" sz="2000" b="0" dirty="0" err="1">
                          <a:solidFill>
                            <a:schemeClr val="tx1"/>
                          </a:solidFill>
                          <a:effectLst/>
                        </a:rPr>
                        <a:t>l</a:t>
                      </a:r>
                      <a:r>
                        <a:rPr lang="en-US" sz="2000" b="0" spc="5" dirty="0" err="1">
                          <a:solidFill>
                            <a:schemeClr val="tx1"/>
                          </a:solidFill>
                          <a:effectLst/>
                        </a:rPr>
                        <a:t>l</a:t>
                      </a:r>
                      <a:r>
                        <a:rPr lang="en-US" sz="2000" b="0" dirty="0" err="1">
                          <a:solidFill>
                            <a:schemeClr val="tx1"/>
                          </a:solidFill>
                          <a:effectLst/>
                        </a:rPr>
                        <a:t>í</a:t>
                      </a:r>
                      <a:r>
                        <a:rPr lang="en-US" sz="2000" b="0" spc="5" dirty="0" err="1">
                          <a:solidFill>
                            <a:schemeClr val="tx1"/>
                          </a:solidFill>
                          <a:effectLst/>
                        </a:rPr>
                        <a:t>t</a:t>
                      </a:r>
                      <a:r>
                        <a:rPr lang="en-US" sz="2000" b="0" spc="-5" dirty="0" err="1">
                          <a:solidFill>
                            <a:schemeClr val="tx1"/>
                          </a:solidFill>
                          <a:effectLst/>
                        </a:rPr>
                        <a:t>a</a:t>
                      </a:r>
                      <a:r>
                        <a:rPr lang="en-US" sz="2000" b="0" dirty="0" err="1">
                          <a:solidFill>
                            <a:schemeClr val="tx1"/>
                          </a:solidFill>
                          <a:effectLst/>
                        </a:rPr>
                        <a:t>ni</a:t>
                      </a:r>
                      <a:r>
                        <a:rPr lang="en-US" sz="2000" b="0" dirty="0">
                          <a:solidFill>
                            <a:schemeClr val="tx1"/>
                          </a:solidFill>
                          <a:effectLst/>
                        </a:rPr>
                        <a:t>.</a:t>
                      </a:r>
                      <a:endParaRPr lang="hu-HU" sz="14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hu-HU"/>
                    </a:p>
                  </a:txBody>
                  <a:tcPr/>
                </a:tc>
                <a:extLst>
                  <a:ext uri="{0D108BD9-81ED-4DB2-BD59-A6C34878D82A}">
                    <a16:rowId xmlns:a16="http://schemas.microsoft.com/office/drawing/2014/main" val="2692040150"/>
                  </a:ext>
                </a:extLst>
              </a:tr>
            </a:tbl>
          </a:graphicData>
        </a:graphic>
      </p:graphicFrame>
    </p:spTree>
    <p:extLst>
      <p:ext uri="{BB962C8B-B14F-4D97-AF65-F5344CB8AC3E}">
        <p14:creationId xmlns:p14="http://schemas.microsoft.com/office/powerpoint/2010/main" val="418251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D4DE4DE-5035-4492-AB40-C533B6B93335}"/>
              </a:ext>
            </a:extLst>
          </p:cNvPr>
          <p:cNvSpPr>
            <a:spLocks noGrp="1"/>
          </p:cNvSpPr>
          <p:nvPr>
            <p:ph type="title"/>
          </p:nvPr>
        </p:nvSpPr>
        <p:spPr>
          <a:xfrm>
            <a:off x="646111" y="452718"/>
            <a:ext cx="9404723" cy="687460"/>
          </a:xfrm>
        </p:spPr>
        <p:txBody>
          <a:bodyPr/>
          <a:lstStyle/>
          <a:p>
            <a:r>
              <a:rPr lang="en-US" dirty="0">
                <a:effectLst>
                  <a:outerShdw blurRad="38100" dist="38100" dir="2700000" algn="tl">
                    <a:srgbClr val="000000">
                      <a:alpha val="43137"/>
                    </a:srgbClr>
                  </a:outerShdw>
                </a:effectLst>
              </a:rPr>
              <a:t>A </a:t>
            </a:r>
            <a:r>
              <a:rPr lang="en-US" dirty="0" err="1">
                <a:effectLst>
                  <a:outerShdw blurRad="38100" dist="38100" dir="2700000" algn="tl">
                    <a:srgbClr val="000000">
                      <a:alpha val="43137"/>
                    </a:srgbClr>
                  </a:outerShdw>
                </a:effectLst>
              </a:rPr>
              <a:t>trágya</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kijuttatása</a:t>
            </a:r>
            <a:r>
              <a:rPr lang="hu-HU" dirty="0">
                <a:effectLst>
                  <a:outerShdw blurRad="38100" dist="38100" dir="2700000" algn="tl">
                    <a:srgbClr val="000000">
                      <a:alpha val="43137"/>
                    </a:srgbClr>
                  </a:outerShdw>
                </a:effectLst>
              </a:rPr>
              <a:t>:</a:t>
            </a:r>
          </a:p>
        </p:txBody>
      </p:sp>
      <p:graphicFrame>
        <p:nvGraphicFramePr>
          <p:cNvPr id="5" name="Tartalom helye 4">
            <a:extLst>
              <a:ext uri="{FF2B5EF4-FFF2-40B4-BE49-F238E27FC236}">
                <a16:creationId xmlns:a16="http://schemas.microsoft.com/office/drawing/2014/main" id="{D9488CD7-4194-43BB-A05E-095940BFDD2B}"/>
              </a:ext>
            </a:extLst>
          </p:cNvPr>
          <p:cNvGraphicFramePr>
            <a:graphicFrameLocks noGrp="1"/>
          </p:cNvGraphicFramePr>
          <p:nvPr>
            <p:ph idx="1"/>
            <p:extLst>
              <p:ext uri="{D42A27DB-BD31-4B8C-83A1-F6EECF244321}">
                <p14:modId xmlns:p14="http://schemas.microsoft.com/office/powerpoint/2010/main" val="564284912"/>
              </p:ext>
            </p:extLst>
          </p:nvPr>
        </p:nvGraphicFramePr>
        <p:xfrm>
          <a:off x="925690" y="1930400"/>
          <a:ext cx="9324622" cy="3657600"/>
        </p:xfrm>
        <a:graphic>
          <a:graphicData uri="http://schemas.openxmlformats.org/drawingml/2006/table">
            <a:tbl>
              <a:tblPr firstRow="1" firstCol="1" lastRow="1" lastCol="1" bandRow="1" bandCol="1">
                <a:tableStyleId>{5C22544A-7EE6-4342-B048-85BDC9FD1C3A}</a:tableStyleId>
              </a:tblPr>
              <a:tblGrid>
                <a:gridCol w="4821387">
                  <a:extLst>
                    <a:ext uri="{9D8B030D-6E8A-4147-A177-3AD203B41FA5}">
                      <a16:colId xmlns:a16="http://schemas.microsoft.com/office/drawing/2014/main" val="1843529352"/>
                    </a:ext>
                  </a:extLst>
                </a:gridCol>
                <a:gridCol w="4503235">
                  <a:extLst>
                    <a:ext uri="{9D8B030D-6E8A-4147-A177-3AD203B41FA5}">
                      <a16:colId xmlns:a16="http://schemas.microsoft.com/office/drawing/2014/main" val="1300063732"/>
                    </a:ext>
                  </a:extLst>
                </a:gridCol>
              </a:tblGrid>
              <a:tr h="1397809">
                <a:tc>
                  <a:txBody>
                    <a:bodyPr/>
                    <a:lstStyle/>
                    <a:p>
                      <a:pPr marL="3175">
                        <a:spcBef>
                          <a:spcPts val="285"/>
                        </a:spcBef>
                        <a:spcAft>
                          <a:spcPts val="0"/>
                        </a:spcAft>
                      </a:pPr>
                      <a:endParaRPr lang="hu-HU" sz="2000" spc="-10" dirty="0">
                        <a:solidFill>
                          <a:schemeClr val="tx1"/>
                        </a:solidFill>
                        <a:effectLst/>
                      </a:endParaRPr>
                    </a:p>
                    <a:p>
                      <a:pPr marL="3175" algn="ctr">
                        <a:spcBef>
                          <a:spcPts val="285"/>
                        </a:spcBef>
                        <a:spcAft>
                          <a:spcPts val="0"/>
                        </a:spcAft>
                      </a:pPr>
                      <a:r>
                        <a:rPr lang="en-US" sz="2000" spc="-10" dirty="0">
                          <a:solidFill>
                            <a:schemeClr val="tx1"/>
                          </a:solidFill>
                          <a:effectLst/>
                        </a:rPr>
                        <a:t>A</a:t>
                      </a:r>
                      <a:r>
                        <a:rPr lang="en-US" sz="2000" dirty="0">
                          <a:solidFill>
                            <a:schemeClr val="tx1"/>
                          </a:solidFill>
                          <a:effectLst/>
                        </a:rPr>
                        <a:t>z</a:t>
                      </a:r>
                      <a:r>
                        <a:rPr lang="en-US" sz="2000" spc="5" dirty="0">
                          <a:solidFill>
                            <a:schemeClr val="tx1"/>
                          </a:solidFill>
                          <a:effectLst/>
                        </a:rPr>
                        <a:t> </a:t>
                      </a:r>
                      <a:r>
                        <a:rPr lang="en-US" sz="2000" spc="5" dirty="0" err="1">
                          <a:solidFill>
                            <a:schemeClr val="tx1"/>
                          </a:solidFill>
                          <a:effectLst/>
                        </a:rPr>
                        <a:t>el</a:t>
                      </a:r>
                      <a:r>
                        <a:rPr lang="en-US" sz="2000" spc="-15" dirty="0" err="1">
                          <a:solidFill>
                            <a:schemeClr val="tx1"/>
                          </a:solidFill>
                          <a:effectLst/>
                        </a:rPr>
                        <a:t>é</a:t>
                      </a:r>
                      <a:r>
                        <a:rPr lang="en-US" sz="2000" spc="5" dirty="0" err="1">
                          <a:solidFill>
                            <a:schemeClr val="tx1"/>
                          </a:solidFill>
                          <a:effectLst/>
                        </a:rPr>
                        <a:t>r</a:t>
                      </a:r>
                      <a:r>
                        <a:rPr lang="en-US" sz="2000" spc="-10" dirty="0" err="1">
                          <a:solidFill>
                            <a:schemeClr val="tx1"/>
                          </a:solidFill>
                          <a:effectLst/>
                        </a:rPr>
                        <a:t>h</a:t>
                      </a:r>
                      <a:r>
                        <a:rPr lang="en-US" sz="2000" spc="5" dirty="0" err="1">
                          <a:solidFill>
                            <a:schemeClr val="tx1"/>
                          </a:solidFill>
                          <a:effectLst/>
                        </a:rPr>
                        <a:t>e</a:t>
                      </a:r>
                      <a:r>
                        <a:rPr lang="en-US" sz="2000" spc="-25" dirty="0" err="1">
                          <a:solidFill>
                            <a:schemeClr val="tx1"/>
                          </a:solidFill>
                          <a:effectLst/>
                        </a:rPr>
                        <a:t>t</a:t>
                      </a:r>
                      <a:r>
                        <a:rPr lang="en-US" sz="2000" dirty="0" err="1">
                          <a:solidFill>
                            <a:schemeClr val="tx1"/>
                          </a:solidFill>
                          <a:effectLst/>
                        </a:rPr>
                        <a:t>ő</a:t>
                      </a:r>
                      <a:r>
                        <a:rPr lang="en-US" sz="2000" spc="10" dirty="0">
                          <a:solidFill>
                            <a:schemeClr val="tx1"/>
                          </a:solidFill>
                          <a:effectLst/>
                        </a:rPr>
                        <a:t> </a:t>
                      </a:r>
                      <a:r>
                        <a:rPr lang="en-US" sz="2000" spc="5" dirty="0" err="1">
                          <a:solidFill>
                            <a:schemeClr val="tx1"/>
                          </a:solidFill>
                          <a:effectLst/>
                        </a:rPr>
                        <a:t>le</a:t>
                      </a:r>
                      <a:r>
                        <a:rPr lang="en-US" sz="2000" dirty="0" err="1">
                          <a:solidFill>
                            <a:schemeClr val="tx1"/>
                          </a:solidFill>
                          <a:effectLst/>
                        </a:rPr>
                        <a:t>g</a:t>
                      </a:r>
                      <a:r>
                        <a:rPr lang="en-US" sz="2000" spc="-25" dirty="0" err="1">
                          <a:solidFill>
                            <a:schemeClr val="tx1"/>
                          </a:solidFill>
                          <a:effectLst/>
                        </a:rPr>
                        <a:t>j</a:t>
                      </a:r>
                      <a:r>
                        <a:rPr lang="en-US" sz="2000" dirty="0" err="1">
                          <a:solidFill>
                            <a:schemeClr val="tx1"/>
                          </a:solidFill>
                          <a:effectLst/>
                        </a:rPr>
                        <a:t>o</a:t>
                      </a:r>
                      <a:r>
                        <a:rPr lang="en-US" sz="2000" spc="-10" dirty="0" err="1">
                          <a:solidFill>
                            <a:schemeClr val="tx1"/>
                          </a:solidFill>
                          <a:effectLst/>
                        </a:rPr>
                        <a:t>b</a:t>
                      </a:r>
                      <a:r>
                        <a:rPr lang="en-US" sz="2000" dirty="0" err="1">
                          <a:solidFill>
                            <a:schemeClr val="tx1"/>
                          </a:solidFill>
                          <a:effectLst/>
                        </a:rPr>
                        <a:t>b</a:t>
                      </a:r>
                      <a:r>
                        <a:rPr lang="en-US" sz="2000" spc="10" dirty="0">
                          <a:solidFill>
                            <a:schemeClr val="tx1"/>
                          </a:solidFill>
                          <a:effectLst/>
                        </a:rPr>
                        <a:t> </a:t>
                      </a:r>
                      <a:r>
                        <a:rPr lang="en-US" sz="2000" spc="10" dirty="0" err="1">
                          <a:solidFill>
                            <a:schemeClr val="tx1"/>
                          </a:solidFill>
                          <a:effectLst/>
                        </a:rPr>
                        <a:t>t</a:t>
                      </a:r>
                      <a:r>
                        <a:rPr lang="en-US" sz="2000" spc="-15" dirty="0" err="1">
                          <a:solidFill>
                            <a:schemeClr val="tx1"/>
                          </a:solidFill>
                          <a:effectLst/>
                        </a:rPr>
                        <a:t>e</a:t>
                      </a:r>
                      <a:r>
                        <a:rPr lang="en-US" sz="2000" spc="5" dirty="0" err="1">
                          <a:solidFill>
                            <a:schemeClr val="tx1"/>
                          </a:solidFill>
                          <a:effectLst/>
                        </a:rPr>
                        <a:t>c</a:t>
                      </a:r>
                      <a:r>
                        <a:rPr lang="en-US" sz="2000" spc="-10" dirty="0" err="1">
                          <a:solidFill>
                            <a:schemeClr val="tx1"/>
                          </a:solidFill>
                          <a:effectLst/>
                        </a:rPr>
                        <a:t>hn</a:t>
                      </a:r>
                      <a:r>
                        <a:rPr lang="en-US" sz="2000" spc="5" dirty="0" err="1">
                          <a:solidFill>
                            <a:schemeClr val="tx1"/>
                          </a:solidFill>
                          <a:effectLst/>
                        </a:rPr>
                        <a:t>i</a:t>
                      </a:r>
                      <a:r>
                        <a:rPr lang="en-US" sz="2000" spc="-10" dirty="0" err="1">
                          <a:solidFill>
                            <a:schemeClr val="tx1"/>
                          </a:solidFill>
                          <a:effectLst/>
                        </a:rPr>
                        <a:t>k</a:t>
                      </a:r>
                      <a:r>
                        <a:rPr lang="en-US" sz="2000" dirty="0" err="1">
                          <a:solidFill>
                            <a:schemeClr val="tx1"/>
                          </a:solidFill>
                          <a:effectLst/>
                        </a:rPr>
                        <a:t>a</a:t>
                      </a:r>
                      <a:r>
                        <a:rPr lang="en-US" sz="2000" dirty="0">
                          <a:solidFill>
                            <a:schemeClr val="tx1"/>
                          </a:solidFill>
                          <a:effectLst/>
                        </a:rPr>
                        <a:t> a</a:t>
                      </a:r>
                      <a:r>
                        <a:rPr lang="en-US" sz="2000" spc="-10" dirty="0">
                          <a:solidFill>
                            <a:schemeClr val="tx1"/>
                          </a:solidFill>
                          <a:effectLst/>
                        </a:rPr>
                        <a:t> </a:t>
                      </a:r>
                      <a:r>
                        <a:rPr lang="en-US" sz="2000" dirty="0">
                          <a:solidFill>
                            <a:schemeClr val="tx1"/>
                          </a:solidFill>
                          <a:effectLst/>
                        </a:rPr>
                        <a:t>B</a:t>
                      </a:r>
                      <a:r>
                        <a:rPr lang="en-US" sz="2000" spc="-10" dirty="0">
                          <a:solidFill>
                            <a:schemeClr val="tx1"/>
                          </a:solidFill>
                          <a:effectLst/>
                        </a:rPr>
                        <a:t>A</a:t>
                      </a:r>
                      <a:r>
                        <a:rPr lang="en-US" sz="2000" spc="5" dirty="0">
                          <a:solidFill>
                            <a:schemeClr val="tx1"/>
                          </a:solidFill>
                          <a:effectLst/>
                        </a:rPr>
                        <a:t>T</a:t>
                      </a:r>
                      <a:r>
                        <a:rPr lang="en-US" sz="2000" dirty="0">
                          <a:solidFill>
                            <a:schemeClr val="tx1"/>
                          </a:solidFill>
                          <a:effectLst/>
                        </a:rPr>
                        <a:t>-</a:t>
                      </a:r>
                      <a:r>
                        <a:rPr lang="en-US" sz="2000" spc="-10" dirty="0" err="1">
                          <a:solidFill>
                            <a:schemeClr val="tx1"/>
                          </a:solidFill>
                          <a:effectLst/>
                        </a:rPr>
                        <a:t>k</a:t>
                      </a:r>
                      <a:r>
                        <a:rPr lang="en-US" sz="2000" dirty="0" err="1">
                          <a:solidFill>
                            <a:schemeClr val="tx1"/>
                          </a:solidFill>
                          <a:effectLst/>
                        </a:rPr>
                        <a:t>ö</a:t>
                      </a:r>
                      <a:r>
                        <a:rPr lang="en-US" sz="2000" spc="-25" dirty="0" err="1">
                          <a:solidFill>
                            <a:schemeClr val="tx1"/>
                          </a:solidFill>
                          <a:effectLst/>
                        </a:rPr>
                        <a:t>v</a:t>
                      </a:r>
                      <a:r>
                        <a:rPr lang="en-US" sz="2000" spc="5" dirty="0" err="1">
                          <a:solidFill>
                            <a:schemeClr val="tx1"/>
                          </a:solidFill>
                          <a:effectLst/>
                        </a:rPr>
                        <a:t>e</a:t>
                      </a:r>
                      <a:r>
                        <a:rPr lang="en-US" sz="2000" dirty="0" err="1">
                          <a:solidFill>
                            <a:schemeClr val="tx1"/>
                          </a:solidFill>
                          <a:effectLst/>
                        </a:rPr>
                        <a:t>t</a:t>
                      </a:r>
                      <a:r>
                        <a:rPr lang="en-US" sz="2000" spc="-10" dirty="0" err="1">
                          <a:solidFill>
                            <a:schemeClr val="tx1"/>
                          </a:solidFill>
                          <a:effectLst/>
                        </a:rPr>
                        <a:t>k</a:t>
                      </a:r>
                      <a:r>
                        <a:rPr lang="en-US" sz="2000" spc="5" dirty="0" err="1">
                          <a:solidFill>
                            <a:schemeClr val="tx1"/>
                          </a:solidFill>
                          <a:effectLst/>
                        </a:rPr>
                        <a:t>e</a:t>
                      </a:r>
                      <a:r>
                        <a:rPr lang="en-US" sz="2000" spc="-15" dirty="0" err="1">
                          <a:solidFill>
                            <a:schemeClr val="tx1"/>
                          </a:solidFill>
                          <a:effectLst/>
                        </a:rPr>
                        <a:t>z</a:t>
                      </a:r>
                      <a:r>
                        <a:rPr lang="en-US" sz="2000" dirty="0" err="1">
                          <a:solidFill>
                            <a:schemeClr val="tx1"/>
                          </a:solidFill>
                          <a:effectLst/>
                        </a:rPr>
                        <a:t>t</a:t>
                      </a:r>
                      <a:r>
                        <a:rPr lang="en-US" sz="2000" spc="10" dirty="0" err="1">
                          <a:solidFill>
                            <a:schemeClr val="tx1"/>
                          </a:solidFill>
                          <a:effectLst/>
                        </a:rPr>
                        <a:t>e</a:t>
                      </a:r>
                      <a:r>
                        <a:rPr lang="en-US" sz="2000" spc="-25" dirty="0" err="1">
                          <a:solidFill>
                            <a:schemeClr val="tx1"/>
                          </a:solidFill>
                          <a:effectLst/>
                        </a:rPr>
                        <a:t>t</a:t>
                      </a:r>
                      <a:r>
                        <a:rPr lang="en-US" sz="2000" spc="5" dirty="0" err="1">
                          <a:solidFill>
                            <a:schemeClr val="tx1"/>
                          </a:solidFill>
                          <a:effectLst/>
                        </a:rPr>
                        <a:t>é</a:t>
                      </a:r>
                      <a:r>
                        <a:rPr lang="en-US" sz="2000" dirty="0" err="1">
                          <a:solidFill>
                            <a:schemeClr val="tx1"/>
                          </a:solidFill>
                          <a:effectLst/>
                        </a:rPr>
                        <a:t>s</a:t>
                      </a:r>
                      <a:r>
                        <a:rPr lang="en-US" sz="2000" spc="25" dirty="0">
                          <a:solidFill>
                            <a:schemeClr val="tx1"/>
                          </a:solidFill>
                          <a:effectLst/>
                        </a:rPr>
                        <a:t> </a:t>
                      </a:r>
                      <a:r>
                        <a:rPr lang="en-US" sz="2000" spc="-10" dirty="0" err="1">
                          <a:solidFill>
                            <a:schemeClr val="tx1"/>
                          </a:solidFill>
                          <a:effectLst/>
                        </a:rPr>
                        <a:t>s</a:t>
                      </a:r>
                      <a:r>
                        <a:rPr lang="en-US" sz="2000" spc="-15" dirty="0" err="1">
                          <a:solidFill>
                            <a:schemeClr val="tx1"/>
                          </a:solidFill>
                          <a:effectLst/>
                        </a:rPr>
                        <a:t>z</a:t>
                      </a:r>
                      <a:r>
                        <a:rPr lang="en-US" sz="2000" spc="5" dirty="0" err="1">
                          <a:solidFill>
                            <a:schemeClr val="tx1"/>
                          </a:solidFill>
                          <a:effectLst/>
                        </a:rPr>
                        <a:t>e</a:t>
                      </a:r>
                      <a:r>
                        <a:rPr lang="en-US" sz="2000" spc="-15" dirty="0" err="1">
                          <a:solidFill>
                            <a:schemeClr val="tx1"/>
                          </a:solidFill>
                          <a:effectLst/>
                        </a:rPr>
                        <a:t>r</a:t>
                      </a:r>
                      <a:r>
                        <a:rPr lang="en-US" sz="2000" spc="5" dirty="0" err="1">
                          <a:solidFill>
                            <a:schemeClr val="tx1"/>
                          </a:solidFill>
                          <a:effectLst/>
                        </a:rPr>
                        <a:t>i</a:t>
                      </a:r>
                      <a:r>
                        <a:rPr lang="en-US" sz="2000" spc="-10" dirty="0" err="1">
                          <a:solidFill>
                            <a:schemeClr val="tx1"/>
                          </a:solidFill>
                          <a:effectLst/>
                        </a:rPr>
                        <a:t>n</a:t>
                      </a:r>
                      <a:r>
                        <a:rPr lang="en-US" sz="2000" dirty="0" err="1">
                          <a:solidFill>
                            <a:schemeClr val="tx1"/>
                          </a:solidFill>
                          <a:effectLst/>
                        </a:rPr>
                        <a:t>t</a:t>
                      </a:r>
                      <a:endParaRPr lang="hu-HU" sz="20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96875">
                        <a:spcBef>
                          <a:spcPts val="285"/>
                        </a:spcBef>
                        <a:spcAft>
                          <a:spcPts val="0"/>
                        </a:spcAft>
                      </a:pPr>
                      <a:endParaRPr lang="hu-HU" sz="2000" dirty="0">
                        <a:solidFill>
                          <a:schemeClr val="tx1"/>
                        </a:solidFill>
                        <a:effectLst/>
                      </a:endParaRPr>
                    </a:p>
                    <a:p>
                      <a:pPr marL="0" indent="0" algn="ctr">
                        <a:spcBef>
                          <a:spcPts val="285"/>
                        </a:spcBef>
                        <a:spcAft>
                          <a:spcPts val="0"/>
                        </a:spcAft>
                      </a:pPr>
                      <a:r>
                        <a:rPr lang="en-US" sz="2000" dirty="0">
                          <a:solidFill>
                            <a:schemeClr val="tx1"/>
                          </a:solidFill>
                          <a:effectLst/>
                        </a:rPr>
                        <a:t>A</a:t>
                      </a:r>
                      <a:r>
                        <a:rPr lang="en-US" sz="2000" spc="5" dirty="0">
                          <a:solidFill>
                            <a:schemeClr val="tx1"/>
                          </a:solidFill>
                          <a:effectLst/>
                        </a:rPr>
                        <a:t> </a:t>
                      </a:r>
                      <a:r>
                        <a:rPr lang="en-US" sz="2000" spc="-10" dirty="0" err="1">
                          <a:solidFill>
                            <a:schemeClr val="tx1"/>
                          </a:solidFill>
                          <a:effectLst/>
                        </a:rPr>
                        <a:t>b</a:t>
                      </a:r>
                      <a:r>
                        <a:rPr lang="en-US" sz="2000" dirty="0" err="1">
                          <a:solidFill>
                            <a:schemeClr val="tx1"/>
                          </a:solidFill>
                          <a:effectLst/>
                        </a:rPr>
                        <a:t>a</a:t>
                      </a:r>
                      <a:r>
                        <a:rPr lang="en-US" sz="2000" spc="5" dirty="0" err="1">
                          <a:solidFill>
                            <a:schemeClr val="tx1"/>
                          </a:solidFill>
                          <a:effectLst/>
                        </a:rPr>
                        <a:t>r</a:t>
                      </a:r>
                      <a:r>
                        <a:rPr lang="en-US" sz="2000" dirty="0" err="1">
                          <a:solidFill>
                            <a:schemeClr val="tx1"/>
                          </a:solidFill>
                          <a:effectLst/>
                        </a:rPr>
                        <a:t>o</a:t>
                      </a:r>
                      <a:r>
                        <a:rPr lang="en-US" sz="2000" spc="-25" dirty="0" err="1">
                          <a:solidFill>
                            <a:schemeClr val="tx1"/>
                          </a:solidFill>
                          <a:effectLst/>
                        </a:rPr>
                        <a:t>m</a:t>
                      </a:r>
                      <a:r>
                        <a:rPr lang="en-US" sz="2000" dirty="0" err="1">
                          <a:solidFill>
                            <a:schemeClr val="tx1"/>
                          </a:solidFill>
                          <a:effectLst/>
                        </a:rPr>
                        <a:t>f</a:t>
                      </a:r>
                      <a:r>
                        <a:rPr lang="en-US" sz="2000" spc="5" dirty="0" err="1">
                          <a:solidFill>
                            <a:schemeClr val="tx1"/>
                          </a:solidFill>
                          <a:effectLst/>
                        </a:rPr>
                        <a:t>i</a:t>
                      </a:r>
                      <a:r>
                        <a:rPr lang="en-US" sz="2000" spc="-25" dirty="0" err="1">
                          <a:solidFill>
                            <a:schemeClr val="tx1"/>
                          </a:solidFill>
                          <a:effectLst/>
                        </a:rPr>
                        <a:t>t</a:t>
                      </a:r>
                      <a:r>
                        <a:rPr lang="en-US" sz="2000" spc="5" dirty="0" err="1">
                          <a:solidFill>
                            <a:schemeClr val="tx1"/>
                          </a:solidFill>
                          <a:effectLst/>
                        </a:rPr>
                        <a:t>e</a:t>
                      </a:r>
                      <a:r>
                        <a:rPr lang="en-US" sz="2000" spc="-15" dirty="0" err="1">
                          <a:solidFill>
                            <a:schemeClr val="tx1"/>
                          </a:solidFill>
                          <a:effectLst/>
                        </a:rPr>
                        <a:t>l</a:t>
                      </a:r>
                      <a:r>
                        <a:rPr lang="en-US" sz="2000" spc="5" dirty="0" err="1">
                          <a:solidFill>
                            <a:schemeClr val="tx1"/>
                          </a:solidFill>
                          <a:effectLst/>
                        </a:rPr>
                        <a:t>e</a:t>
                      </a:r>
                      <a:r>
                        <a:rPr lang="en-US" sz="2000" spc="-10" dirty="0" err="1">
                          <a:solidFill>
                            <a:schemeClr val="tx1"/>
                          </a:solidFill>
                          <a:effectLst/>
                        </a:rPr>
                        <a:t>p</a:t>
                      </a:r>
                      <a:r>
                        <a:rPr lang="en-US" sz="2000" spc="5" dirty="0" err="1">
                          <a:solidFill>
                            <a:schemeClr val="tx1"/>
                          </a:solidFill>
                          <a:effectLst/>
                        </a:rPr>
                        <a:t>e</a:t>
                      </a:r>
                      <a:r>
                        <a:rPr lang="en-US" sz="2000" dirty="0" err="1">
                          <a:solidFill>
                            <a:schemeClr val="tx1"/>
                          </a:solidFill>
                          <a:effectLst/>
                        </a:rPr>
                        <a:t>n</a:t>
                      </a:r>
                      <a:r>
                        <a:rPr lang="en-US" sz="2000" spc="-5" dirty="0">
                          <a:solidFill>
                            <a:schemeClr val="tx1"/>
                          </a:solidFill>
                          <a:effectLst/>
                        </a:rPr>
                        <a:t> </a:t>
                      </a:r>
                      <a:r>
                        <a:rPr lang="en-US" sz="2000" dirty="0" err="1">
                          <a:solidFill>
                            <a:schemeClr val="tx1"/>
                          </a:solidFill>
                          <a:effectLst/>
                        </a:rPr>
                        <a:t>a</a:t>
                      </a:r>
                      <a:r>
                        <a:rPr lang="en-US" sz="2000" spc="5" dirty="0" err="1">
                          <a:solidFill>
                            <a:schemeClr val="tx1"/>
                          </a:solidFill>
                          <a:effectLst/>
                        </a:rPr>
                        <a:t>l</a:t>
                      </a:r>
                      <a:r>
                        <a:rPr lang="en-US" sz="2000" spc="-10" dirty="0" err="1">
                          <a:solidFill>
                            <a:schemeClr val="tx1"/>
                          </a:solidFill>
                          <a:effectLst/>
                        </a:rPr>
                        <a:t>k</a:t>
                      </a:r>
                      <a:r>
                        <a:rPr lang="en-US" sz="2000" dirty="0" err="1">
                          <a:solidFill>
                            <a:schemeClr val="tx1"/>
                          </a:solidFill>
                          <a:effectLst/>
                        </a:rPr>
                        <a:t>a</a:t>
                      </a:r>
                      <a:r>
                        <a:rPr lang="en-US" sz="2000" spc="-15" dirty="0" err="1">
                          <a:solidFill>
                            <a:schemeClr val="tx1"/>
                          </a:solidFill>
                          <a:effectLst/>
                        </a:rPr>
                        <a:t>l</a:t>
                      </a:r>
                      <a:r>
                        <a:rPr lang="en-US" sz="2000" dirty="0" err="1">
                          <a:solidFill>
                            <a:schemeClr val="tx1"/>
                          </a:solidFill>
                          <a:effectLst/>
                        </a:rPr>
                        <a:t>ma</a:t>
                      </a:r>
                      <a:r>
                        <a:rPr lang="en-US" sz="2000" spc="-15" dirty="0" err="1">
                          <a:solidFill>
                            <a:schemeClr val="tx1"/>
                          </a:solidFill>
                          <a:effectLst/>
                        </a:rPr>
                        <a:t>z</a:t>
                      </a:r>
                      <a:r>
                        <a:rPr lang="en-US" sz="2000" dirty="0" err="1">
                          <a:solidFill>
                            <a:schemeClr val="tx1"/>
                          </a:solidFill>
                          <a:effectLst/>
                        </a:rPr>
                        <a:t>ott</a:t>
                      </a:r>
                      <a:r>
                        <a:rPr lang="en-US" sz="2000" spc="15" dirty="0">
                          <a:solidFill>
                            <a:schemeClr val="tx1"/>
                          </a:solidFill>
                          <a:effectLst/>
                        </a:rPr>
                        <a:t> </a:t>
                      </a:r>
                      <a:r>
                        <a:rPr lang="en-US" sz="2000" spc="-25" dirty="0" err="1">
                          <a:solidFill>
                            <a:schemeClr val="tx1"/>
                          </a:solidFill>
                          <a:effectLst/>
                        </a:rPr>
                        <a:t>t</a:t>
                      </a:r>
                      <a:r>
                        <a:rPr lang="en-US" sz="2000" spc="-15" dirty="0" err="1">
                          <a:solidFill>
                            <a:schemeClr val="tx1"/>
                          </a:solidFill>
                          <a:effectLst/>
                        </a:rPr>
                        <a:t>e</a:t>
                      </a:r>
                      <a:r>
                        <a:rPr lang="en-US" sz="2000" spc="5" dirty="0" err="1">
                          <a:solidFill>
                            <a:schemeClr val="tx1"/>
                          </a:solidFill>
                          <a:effectLst/>
                        </a:rPr>
                        <a:t>c</a:t>
                      </a:r>
                      <a:r>
                        <a:rPr lang="en-US" sz="2000" spc="-10" dirty="0" err="1">
                          <a:solidFill>
                            <a:schemeClr val="tx1"/>
                          </a:solidFill>
                          <a:effectLst/>
                        </a:rPr>
                        <a:t>hn</a:t>
                      </a:r>
                      <a:r>
                        <a:rPr lang="en-US" sz="2000" spc="5" dirty="0" err="1">
                          <a:solidFill>
                            <a:schemeClr val="tx1"/>
                          </a:solidFill>
                          <a:effectLst/>
                        </a:rPr>
                        <a:t>i</a:t>
                      </a:r>
                      <a:r>
                        <a:rPr lang="en-US" sz="2000" spc="-10" dirty="0" err="1">
                          <a:solidFill>
                            <a:schemeClr val="tx1"/>
                          </a:solidFill>
                          <a:effectLst/>
                        </a:rPr>
                        <a:t>k</a:t>
                      </a:r>
                      <a:r>
                        <a:rPr lang="en-US" sz="2000" dirty="0" err="1">
                          <a:solidFill>
                            <a:schemeClr val="tx1"/>
                          </a:solidFill>
                          <a:effectLst/>
                        </a:rPr>
                        <a:t>a</a:t>
                      </a:r>
                      <a:endParaRPr lang="hu-HU" sz="20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74132226"/>
                  </a:ext>
                </a:extLst>
              </a:tr>
              <a:tr h="2259791">
                <a:tc gridSpan="2">
                  <a:txBody>
                    <a:bodyPr/>
                    <a:lstStyle/>
                    <a:p>
                      <a:pPr algn="just">
                        <a:spcAft>
                          <a:spcPts val="0"/>
                        </a:spcAft>
                      </a:pPr>
                      <a:endParaRPr lang="hu-HU" sz="1400" b="0" dirty="0">
                        <a:solidFill>
                          <a:schemeClr val="tx1"/>
                        </a:solidFill>
                        <a:effectLst/>
                      </a:endParaRPr>
                    </a:p>
                    <a:p>
                      <a:pPr algn="just">
                        <a:spcAft>
                          <a:spcPts val="0"/>
                        </a:spcAft>
                      </a:pPr>
                      <a:endParaRPr lang="hu-HU" sz="1400" b="0" dirty="0">
                        <a:solidFill>
                          <a:schemeClr val="tx1"/>
                        </a:solidFill>
                        <a:effectLst/>
                      </a:endParaRPr>
                    </a:p>
                    <a:p>
                      <a:pPr algn="just">
                        <a:spcAft>
                          <a:spcPts val="0"/>
                        </a:spcAft>
                      </a:pPr>
                      <a:endParaRPr lang="hu-HU" sz="1400" b="0" dirty="0">
                        <a:solidFill>
                          <a:schemeClr val="tx1"/>
                        </a:solidFill>
                        <a:effectLst/>
                      </a:endParaRPr>
                    </a:p>
                    <a:p>
                      <a:pPr marL="90488" indent="0" algn="ctr">
                        <a:spcAft>
                          <a:spcPts val="0"/>
                        </a:spcAft>
                        <a:tabLst>
                          <a:tab pos="9415463" algn="l"/>
                        </a:tabLst>
                      </a:pPr>
                      <a:r>
                        <a:rPr lang="en-US" sz="1400" b="0" dirty="0">
                          <a:solidFill>
                            <a:schemeClr val="tx1"/>
                          </a:solidFill>
                          <a:effectLst/>
                        </a:rPr>
                        <a:t>A</a:t>
                      </a:r>
                      <a:r>
                        <a:rPr lang="en-US" sz="1400" b="0" spc="55" dirty="0">
                          <a:solidFill>
                            <a:schemeClr val="tx1"/>
                          </a:solidFill>
                          <a:effectLst/>
                        </a:rPr>
                        <a:t> </a:t>
                      </a:r>
                      <a:r>
                        <a:rPr lang="en-US" sz="1400" b="0" spc="-15" dirty="0" err="1">
                          <a:solidFill>
                            <a:schemeClr val="tx1"/>
                          </a:solidFill>
                          <a:effectLst/>
                        </a:rPr>
                        <a:t>t</a:t>
                      </a:r>
                      <a:r>
                        <a:rPr lang="en-US" sz="1400" b="0" spc="5" dirty="0" err="1">
                          <a:solidFill>
                            <a:schemeClr val="tx1"/>
                          </a:solidFill>
                          <a:effectLst/>
                        </a:rPr>
                        <a:t>e</a:t>
                      </a:r>
                      <a:r>
                        <a:rPr lang="en-US" sz="1400" b="0" dirty="0" err="1">
                          <a:solidFill>
                            <a:schemeClr val="tx1"/>
                          </a:solidFill>
                          <a:effectLst/>
                        </a:rPr>
                        <a:t>rv</a:t>
                      </a:r>
                      <a:r>
                        <a:rPr lang="en-US" sz="1400" b="0" spc="-15" dirty="0" err="1">
                          <a:solidFill>
                            <a:schemeClr val="tx1"/>
                          </a:solidFill>
                          <a:effectLst/>
                        </a:rPr>
                        <a:t>e</a:t>
                      </a:r>
                      <a:r>
                        <a:rPr lang="en-US" sz="1400" b="0" spc="5" dirty="0" err="1">
                          <a:solidFill>
                            <a:schemeClr val="tx1"/>
                          </a:solidFill>
                          <a:effectLst/>
                        </a:rPr>
                        <a:t>z</a:t>
                      </a:r>
                      <a:r>
                        <a:rPr lang="en-US" sz="1400" b="0" spc="-15" dirty="0" err="1">
                          <a:solidFill>
                            <a:schemeClr val="tx1"/>
                          </a:solidFill>
                          <a:effectLst/>
                        </a:rPr>
                        <a:t>e</a:t>
                      </a:r>
                      <a:r>
                        <a:rPr lang="en-US" sz="1400" b="0" spc="5" dirty="0" err="1">
                          <a:solidFill>
                            <a:schemeClr val="tx1"/>
                          </a:solidFill>
                          <a:effectLst/>
                        </a:rPr>
                        <a:t>t</a:t>
                      </a:r>
                      <a:r>
                        <a:rPr lang="en-US" sz="1400" b="0" dirty="0" err="1">
                          <a:solidFill>
                            <a:schemeClr val="tx1"/>
                          </a:solidFill>
                          <a:effectLst/>
                        </a:rPr>
                        <a:t>t</a:t>
                      </a:r>
                      <a:r>
                        <a:rPr lang="en-US" sz="1400" b="0" spc="65" dirty="0">
                          <a:solidFill>
                            <a:schemeClr val="tx1"/>
                          </a:solidFill>
                          <a:effectLst/>
                        </a:rPr>
                        <a:t> </a:t>
                      </a:r>
                      <a:r>
                        <a:rPr lang="en-US" sz="1400" b="0" spc="-25" dirty="0" err="1">
                          <a:solidFill>
                            <a:schemeClr val="tx1"/>
                          </a:solidFill>
                          <a:effectLst/>
                        </a:rPr>
                        <a:t>b</a:t>
                      </a:r>
                      <a:r>
                        <a:rPr lang="en-US" sz="1400" b="0" spc="5" dirty="0" err="1">
                          <a:solidFill>
                            <a:schemeClr val="tx1"/>
                          </a:solidFill>
                          <a:effectLst/>
                        </a:rPr>
                        <a:t>a</a:t>
                      </a:r>
                      <a:r>
                        <a:rPr lang="en-US" sz="1400" b="0" dirty="0" err="1">
                          <a:solidFill>
                            <a:schemeClr val="tx1"/>
                          </a:solidFill>
                          <a:effectLst/>
                        </a:rPr>
                        <a:t>r</a:t>
                      </a:r>
                      <a:r>
                        <a:rPr lang="en-US" sz="1400" b="0" spc="-25" dirty="0" err="1">
                          <a:solidFill>
                            <a:schemeClr val="tx1"/>
                          </a:solidFill>
                          <a:effectLst/>
                        </a:rPr>
                        <a:t>o</a:t>
                      </a:r>
                      <a:r>
                        <a:rPr lang="en-US" sz="1400" b="0" spc="5" dirty="0" err="1">
                          <a:solidFill>
                            <a:schemeClr val="tx1"/>
                          </a:solidFill>
                          <a:effectLst/>
                        </a:rPr>
                        <a:t>m</a:t>
                      </a:r>
                      <a:r>
                        <a:rPr lang="en-US" sz="1400" b="0" dirty="0" err="1">
                          <a:solidFill>
                            <a:schemeClr val="tx1"/>
                          </a:solidFill>
                          <a:effectLst/>
                        </a:rPr>
                        <a:t>f</a:t>
                      </a:r>
                      <a:r>
                        <a:rPr lang="en-US" sz="1400" b="0" spc="-15" dirty="0" err="1">
                          <a:solidFill>
                            <a:schemeClr val="tx1"/>
                          </a:solidFill>
                          <a:effectLst/>
                        </a:rPr>
                        <a:t>i</a:t>
                      </a:r>
                      <a:r>
                        <a:rPr lang="en-US" sz="1400" b="0" spc="5" dirty="0" err="1">
                          <a:solidFill>
                            <a:schemeClr val="tx1"/>
                          </a:solidFill>
                          <a:effectLst/>
                        </a:rPr>
                        <a:t>t</a:t>
                      </a:r>
                      <a:r>
                        <a:rPr lang="en-US" sz="1400" b="0" spc="-15" dirty="0" err="1">
                          <a:solidFill>
                            <a:schemeClr val="tx1"/>
                          </a:solidFill>
                          <a:effectLst/>
                        </a:rPr>
                        <a:t>e</a:t>
                      </a:r>
                      <a:r>
                        <a:rPr lang="en-US" sz="1400" b="0" spc="5" dirty="0" err="1">
                          <a:solidFill>
                            <a:schemeClr val="tx1"/>
                          </a:solidFill>
                          <a:effectLst/>
                        </a:rPr>
                        <a:t>le</a:t>
                      </a:r>
                      <a:r>
                        <a:rPr lang="en-US" sz="1400" b="0" dirty="0" err="1">
                          <a:solidFill>
                            <a:schemeClr val="tx1"/>
                          </a:solidFill>
                          <a:effectLst/>
                        </a:rPr>
                        <a:t>p</a:t>
                      </a:r>
                      <a:r>
                        <a:rPr lang="en-US" sz="1400" b="0" spc="-25" dirty="0" err="1">
                          <a:solidFill>
                            <a:schemeClr val="tx1"/>
                          </a:solidFill>
                          <a:effectLst/>
                        </a:rPr>
                        <a:t>r</a:t>
                      </a:r>
                      <a:r>
                        <a:rPr lang="en-US" sz="1400" b="0" dirty="0" err="1">
                          <a:solidFill>
                            <a:schemeClr val="tx1"/>
                          </a:solidFill>
                          <a:effectLst/>
                        </a:rPr>
                        <a:t>e</a:t>
                      </a:r>
                      <a:r>
                        <a:rPr lang="en-US" sz="1400" b="0" spc="70" dirty="0">
                          <a:solidFill>
                            <a:schemeClr val="tx1"/>
                          </a:solidFill>
                          <a:effectLst/>
                        </a:rPr>
                        <a:t> </a:t>
                      </a:r>
                      <a:r>
                        <a:rPr lang="en-US" sz="1400" b="0" spc="-15" dirty="0" err="1">
                          <a:solidFill>
                            <a:schemeClr val="tx1"/>
                          </a:solidFill>
                          <a:effectLst/>
                        </a:rPr>
                        <a:t>e</a:t>
                      </a:r>
                      <a:r>
                        <a:rPr lang="en-US" sz="1400" b="0" dirty="0" err="1">
                          <a:solidFill>
                            <a:schemeClr val="tx1"/>
                          </a:solidFill>
                          <a:effectLst/>
                        </a:rPr>
                        <a:t>z</a:t>
                      </a:r>
                      <a:r>
                        <a:rPr lang="en-US" sz="1400" b="0" spc="55" dirty="0">
                          <a:solidFill>
                            <a:schemeClr val="tx1"/>
                          </a:solidFill>
                          <a:effectLst/>
                        </a:rPr>
                        <a:t> </a:t>
                      </a:r>
                      <a:r>
                        <a:rPr lang="en-US" sz="1400" b="0" dirty="0">
                          <a:solidFill>
                            <a:schemeClr val="tx1"/>
                          </a:solidFill>
                          <a:effectLst/>
                        </a:rPr>
                        <a:t>a</a:t>
                      </a:r>
                      <a:r>
                        <a:rPr lang="en-US" sz="1400" b="0" spc="50" dirty="0">
                          <a:solidFill>
                            <a:schemeClr val="tx1"/>
                          </a:solidFill>
                          <a:effectLst/>
                        </a:rPr>
                        <a:t> </a:t>
                      </a:r>
                      <a:r>
                        <a:rPr lang="en-US" sz="1400" b="0" dirty="0">
                          <a:solidFill>
                            <a:schemeClr val="tx1"/>
                          </a:solidFill>
                          <a:effectLst/>
                        </a:rPr>
                        <a:t>B</a:t>
                      </a:r>
                      <a:r>
                        <a:rPr lang="en-US" sz="1400" b="0" spc="-10" dirty="0">
                          <a:solidFill>
                            <a:schemeClr val="tx1"/>
                          </a:solidFill>
                          <a:effectLst/>
                        </a:rPr>
                        <a:t>A</a:t>
                      </a:r>
                      <a:r>
                        <a:rPr lang="en-US" sz="1400" b="0" dirty="0">
                          <a:solidFill>
                            <a:schemeClr val="tx1"/>
                          </a:solidFill>
                          <a:effectLst/>
                        </a:rPr>
                        <a:t>T</a:t>
                      </a:r>
                      <a:r>
                        <a:rPr lang="en-US" sz="1400" b="0" spc="45" dirty="0">
                          <a:solidFill>
                            <a:schemeClr val="tx1"/>
                          </a:solidFill>
                          <a:effectLst/>
                        </a:rPr>
                        <a:t> </a:t>
                      </a:r>
                      <a:r>
                        <a:rPr lang="en-US" sz="1400" b="0" spc="-25" dirty="0" err="1">
                          <a:solidFill>
                            <a:schemeClr val="tx1"/>
                          </a:solidFill>
                          <a:effectLst/>
                        </a:rPr>
                        <a:t>k</a:t>
                      </a:r>
                      <a:r>
                        <a:rPr lang="en-US" sz="1400" b="0" dirty="0" err="1">
                          <a:solidFill>
                            <a:schemeClr val="tx1"/>
                          </a:solidFill>
                          <a:effectLst/>
                        </a:rPr>
                        <a:t>öv</a:t>
                      </a:r>
                      <a:r>
                        <a:rPr lang="en-US" sz="1400" b="0" spc="-15" dirty="0" err="1">
                          <a:solidFill>
                            <a:schemeClr val="tx1"/>
                          </a:solidFill>
                          <a:effectLst/>
                        </a:rPr>
                        <a:t>e</a:t>
                      </a:r>
                      <a:r>
                        <a:rPr lang="en-US" sz="1400" b="0" spc="5" dirty="0" err="1">
                          <a:solidFill>
                            <a:schemeClr val="tx1"/>
                          </a:solidFill>
                          <a:effectLst/>
                        </a:rPr>
                        <a:t>t</a:t>
                      </a:r>
                      <a:r>
                        <a:rPr lang="en-US" sz="1400" b="0" spc="-15" dirty="0" err="1">
                          <a:solidFill>
                            <a:schemeClr val="tx1"/>
                          </a:solidFill>
                          <a:effectLst/>
                        </a:rPr>
                        <a:t>e</a:t>
                      </a:r>
                      <a:r>
                        <a:rPr lang="en-US" sz="1400" b="0" spc="5" dirty="0" err="1">
                          <a:solidFill>
                            <a:schemeClr val="tx1"/>
                          </a:solidFill>
                          <a:effectLst/>
                        </a:rPr>
                        <a:t>l</a:t>
                      </a:r>
                      <a:r>
                        <a:rPr lang="en-US" sz="1400" b="0" spc="-15" dirty="0" err="1">
                          <a:solidFill>
                            <a:schemeClr val="tx1"/>
                          </a:solidFill>
                          <a:effectLst/>
                        </a:rPr>
                        <a:t>m</a:t>
                      </a:r>
                      <a:r>
                        <a:rPr lang="en-US" sz="1400" b="0" spc="5" dirty="0" err="1">
                          <a:solidFill>
                            <a:schemeClr val="tx1"/>
                          </a:solidFill>
                          <a:effectLst/>
                        </a:rPr>
                        <a:t>é</a:t>
                      </a:r>
                      <a:r>
                        <a:rPr lang="en-US" sz="1400" b="0" dirty="0" err="1">
                          <a:solidFill>
                            <a:schemeClr val="tx1"/>
                          </a:solidFill>
                          <a:effectLst/>
                        </a:rPr>
                        <a:t>ny</a:t>
                      </a:r>
                      <a:r>
                        <a:rPr lang="en-US" sz="1400" b="0" spc="50" dirty="0">
                          <a:solidFill>
                            <a:schemeClr val="tx1"/>
                          </a:solidFill>
                          <a:effectLst/>
                        </a:rPr>
                        <a:t> </a:t>
                      </a:r>
                      <a:r>
                        <a:rPr lang="en-US" sz="1400" b="0" dirty="0" err="1">
                          <a:solidFill>
                            <a:schemeClr val="tx1"/>
                          </a:solidFill>
                          <a:effectLst/>
                        </a:rPr>
                        <a:t>n</a:t>
                      </a:r>
                      <a:r>
                        <a:rPr lang="en-US" sz="1400" b="0" spc="-15" dirty="0" err="1">
                          <a:solidFill>
                            <a:schemeClr val="tx1"/>
                          </a:solidFill>
                          <a:effectLst/>
                        </a:rPr>
                        <a:t>e</a:t>
                      </a:r>
                      <a:r>
                        <a:rPr lang="en-US" sz="1400" b="0" dirty="0" err="1">
                          <a:solidFill>
                            <a:schemeClr val="tx1"/>
                          </a:solidFill>
                          <a:effectLst/>
                        </a:rPr>
                        <a:t>m</a:t>
                      </a:r>
                      <a:r>
                        <a:rPr lang="en-US" sz="1400" b="0" spc="45" dirty="0">
                          <a:solidFill>
                            <a:schemeClr val="tx1"/>
                          </a:solidFill>
                          <a:effectLst/>
                        </a:rPr>
                        <a:t> </a:t>
                      </a:r>
                      <a:r>
                        <a:rPr lang="en-US" sz="1400" b="0" spc="-15" dirty="0" err="1">
                          <a:solidFill>
                            <a:schemeClr val="tx1"/>
                          </a:solidFill>
                          <a:effectLst/>
                        </a:rPr>
                        <a:t>a</a:t>
                      </a:r>
                      <a:r>
                        <a:rPr lang="en-US" sz="1400" b="0" spc="5" dirty="0" err="1">
                          <a:solidFill>
                            <a:schemeClr val="tx1"/>
                          </a:solidFill>
                          <a:effectLst/>
                        </a:rPr>
                        <a:t>l</a:t>
                      </a:r>
                      <a:r>
                        <a:rPr lang="en-US" sz="1400" b="0" dirty="0" err="1">
                          <a:solidFill>
                            <a:schemeClr val="tx1"/>
                          </a:solidFill>
                          <a:effectLst/>
                        </a:rPr>
                        <a:t>k</a:t>
                      </a:r>
                      <a:r>
                        <a:rPr lang="en-US" sz="1400" b="0" spc="-15" dirty="0" err="1">
                          <a:solidFill>
                            <a:schemeClr val="tx1"/>
                          </a:solidFill>
                          <a:effectLst/>
                        </a:rPr>
                        <a:t>al</a:t>
                      </a:r>
                      <a:r>
                        <a:rPr lang="en-US" sz="1400" b="0" spc="5" dirty="0" err="1">
                          <a:solidFill>
                            <a:schemeClr val="tx1"/>
                          </a:solidFill>
                          <a:effectLst/>
                        </a:rPr>
                        <a:t>m</a:t>
                      </a:r>
                      <a:r>
                        <a:rPr lang="en-US" sz="1400" b="0" spc="-15" dirty="0" err="1">
                          <a:solidFill>
                            <a:schemeClr val="tx1"/>
                          </a:solidFill>
                          <a:effectLst/>
                        </a:rPr>
                        <a:t>a</a:t>
                      </a:r>
                      <a:r>
                        <a:rPr lang="en-US" sz="1400" b="0" spc="5" dirty="0" err="1">
                          <a:solidFill>
                            <a:schemeClr val="tx1"/>
                          </a:solidFill>
                          <a:effectLst/>
                        </a:rPr>
                        <a:t>z</a:t>
                      </a:r>
                      <a:r>
                        <a:rPr lang="en-US" sz="1400" b="0" dirty="0" err="1">
                          <a:solidFill>
                            <a:schemeClr val="tx1"/>
                          </a:solidFill>
                          <a:effectLst/>
                        </a:rPr>
                        <a:t>h</a:t>
                      </a:r>
                      <a:r>
                        <a:rPr lang="en-US" sz="1400" b="0" spc="-15" dirty="0" err="1">
                          <a:solidFill>
                            <a:schemeClr val="tx1"/>
                          </a:solidFill>
                          <a:effectLst/>
                        </a:rPr>
                        <a:t>a</a:t>
                      </a:r>
                      <a:r>
                        <a:rPr lang="en-US" sz="1400" b="0" spc="5" dirty="0" err="1">
                          <a:solidFill>
                            <a:schemeClr val="tx1"/>
                          </a:solidFill>
                          <a:effectLst/>
                        </a:rPr>
                        <a:t>t</a:t>
                      </a:r>
                      <a:r>
                        <a:rPr lang="en-US" sz="1400" b="0" dirty="0" err="1">
                          <a:solidFill>
                            <a:schemeClr val="tx1"/>
                          </a:solidFill>
                          <a:effectLst/>
                        </a:rPr>
                        <a:t>ó</a:t>
                      </a:r>
                      <a:r>
                        <a:rPr lang="en-US" sz="1400" b="0" dirty="0">
                          <a:solidFill>
                            <a:schemeClr val="tx1"/>
                          </a:solidFill>
                          <a:effectLst/>
                        </a:rPr>
                        <a:t>,</a:t>
                      </a:r>
                      <a:r>
                        <a:rPr lang="en-US" sz="1400" b="0" spc="45" dirty="0">
                          <a:solidFill>
                            <a:schemeClr val="tx1"/>
                          </a:solidFill>
                          <a:effectLst/>
                        </a:rPr>
                        <a:t> </a:t>
                      </a:r>
                      <a:r>
                        <a:rPr lang="en-US" sz="1400" b="0" spc="5" dirty="0" err="1">
                          <a:solidFill>
                            <a:schemeClr val="tx1"/>
                          </a:solidFill>
                          <a:effectLst/>
                        </a:rPr>
                        <a:t>mi</a:t>
                      </a:r>
                      <a:r>
                        <a:rPr lang="en-US" sz="1400" b="0" spc="-25" dirty="0" err="1">
                          <a:solidFill>
                            <a:schemeClr val="tx1"/>
                          </a:solidFill>
                          <a:effectLst/>
                        </a:rPr>
                        <a:t>v</a:t>
                      </a:r>
                      <a:r>
                        <a:rPr lang="en-US" sz="1400" b="0" spc="5" dirty="0" err="1">
                          <a:solidFill>
                            <a:schemeClr val="tx1"/>
                          </a:solidFill>
                          <a:effectLst/>
                        </a:rPr>
                        <a:t>e</a:t>
                      </a:r>
                      <a:r>
                        <a:rPr lang="en-US" sz="1400" b="0" dirty="0" err="1">
                          <a:solidFill>
                            <a:schemeClr val="tx1"/>
                          </a:solidFill>
                          <a:effectLst/>
                        </a:rPr>
                        <a:t>l</a:t>
                      </a:r>
                      <a:r>
                        <a:rPr lang="en-US" sz="1400" b="0" spc="30" dirty="0">
                          <a:solidFill>
                            <a:schemeClr val="tx1"/>
                          </a:solidFill>
                          <a:effectLst/>
                        </a:rPr>
                        <a:t> </a:t>
                      </a:r>
                      <a:r>
                        <a:rPr lang="en-US" sz="1400" b="0" dirty="0">
                          <a:solidFill>
                            <a:schemeClr val="tx1"/>
                          </a:solidFill>
                          <a:effectLst/>
                        </a:rPr>
                        <a:t>a</a:t>
                      </a:r>
                      <a:r>
                        <a:rPr lang="en-US" sz="1400" b="0" spc="50" dirty="0">
                          <a:solidFill>
                            <a:schemeClr val="tx1"/>
                          </a:solidFill>
                          <a:effectLst/>
                        </a:rPr>
                        <a:t> </a:t>
                      </a:r>
                      <a:r>
                        <a:rPr lang="en-US" sz="1400" b="0" dirty="0" err="1">
                          <a:solidFill>
                            <a:schemeClr val="tx1"/>
                          </a:solidFill>
                          <a:effectLst/>
                        </a:rPr>
                        <a:t>k</a:t>
                      </a:r>
                      <a:r>
                        <a:rPr lang="en-US" sz="1400" b="0" spc="5" dirty="0" err="1">
                          <a:solidFill>
                            <a:schemeClr val="tx1"/>
                          </a:solidFill>
                          <a:effectLst/>
                        </a:rPr>
                        <a:t>é</a:t>
                      </a:r>
                      <a:r>
                        <a:rPr lang="en-US" sz="1400" b="0" spc="-25" dirty="0" err="1">
                          <a:solidFill>
                            <a:schemeClr val="tx1"/>
                          </a:solidFill>
                          <a:effectLst/>
                        </a:rPr>
                        <a:t>p</a:t>
                      </a:r>
                      <a:r>
                        <a:rPr lang="en-US" sz="1400" b="0" spc="5" dirty="0" err="1">
                          <a:solidFill>
                            <a:schemeClr val="tx1"/>
                          </a:solidFill>
                          <a:effectLst/>
                        </a:rPr>
                        <a:t>z</a:t>
                      </a:r>
                      <a:r>
                        <a:rPr lang="en-US" sz="1400" b="0" dirty="0" err="1">
                          <a:solidFill>
                            <a:schemeClr val="tx1"/>
                          </a:solidFill>
                          <a:effectLst/>
                        </a:rPr>
                        <a:t>ődő</a:t>
                      </a:r>
                      <a:r>
                        <a:rPr lang="en-US" sz="1400" b="0" spc="20" dirty="0">
                          <a:solidFill>
                            <a:schemeClr val="tx1"/>
                          </a:solidFill>
                          <a:effectLst/>
                        </a:rPr>
                        <a:t> </a:t>
                      </a:r>
                      <a:r>
                        <a:rPr lang="en-US" sz="1400" b="0" spc="5" dirty="0" err="1">
                          <a:solidFill>
                            <a:schemeClr val="tx1"/>
                          </a:solidFill>
                          <a:effectLst/>
                        </a:rPr>
                        <a:t>t</a:t>
                      </a:r>
                      <a:r>
                        <a:rPr lang="en-US" sz="1400" b="0" dirty="0" err="1">
                          <a:solidFill>
                            <a:schemeClr val="tx1"/>
                          </a:solidFill>
                          <a:effectLst/>
                        </a:rPr>
                        <a:t>r</a:t>
                      </a:r>
                      <a:r>
                        <a:rPr lang="en-US" sz="1400" b="0" spc="10" dirty="0" err="1">
                          <a:solidFill>
                            <a:schemeClr val="tx1"/>
                          </a:solidFill>
                          <a:effectLst/>
                        </a:rPr>
                        <a:t>á</a:t>
                      </a:r>
                      <a:r>
                        <a:rPr lang="en-US" sz="1400" b="0" dirty="0" err="1">
                          <a:solidFill>
                            <a:schemeClr val="tx1"/>
                          </a:solidFill>
                          <a:effectLst/>
                        </a:rPr>
                        <a:t>g</a:t>
                      </a:r>
                      <a:r>
                        <a:rPr lang="en-US" sz="1400" b="0" spc="-25" dirty="0" err="1">
                          <a:solidFill>
                            <a:schemeClr val="tx1"/>
                          </a:solidFill>
                          <a:effectLst/>
                        </a:rPr>
                        <a:t>y</a:t>
                      </a:r>
                      <a:r>
                        <a:rPr lang="en-US" sz="1400" b="0" spc="5" dirty="0" err="1">
                          <a:solidFill>
                            <a:schemeClr val="tx1"/>
                          </a:solidFill>
                          <a:effectLst/>
                        </a:rPr>
                        <a:t>á</a:t>
                      </a:r>
                      <a:r>
                        <a:rPr lang="en-US" sz="1400" b="0" dirty="0" err="1">
                          <a:solidFill>
                            <a:schemeClr val="tx1"/>
                          </a:solidFill>
                          <a:effectLst/>
                        </a:rPr>
                        <a:t>t</a:t>
                      </a:r>
                      <a:endParaRPr lang="hu-HU" sz="1400" b="0" dirty="0">
                        <a:solidFill>
                          <a:schemeClr val="tx1"/>
                        </a:solidFill>
                        <a:effectLst/>
                      </a:endParaRPr>
                    </a:p>
                    <a:p>
                      <a:pPr marL="90488" indent="0" algn="ctr">
                        <a:spcAft>
                          <a:spcPts val="0"/>
                        </a:spcAft>
                        <a:tabLst>
                          <a:tab pos="9415463" algn="l"/>
                        </a:tabLst>
                      </a:pPr>
                      <a:r>
                        <a:rPr lang="en-US" sz="1400" b="0" spc="30" dirty="0">
                          <a:solidFill>
                            <a:schemeClr val="tx1"/>
                          </a:solidFill>
                          <a:effectLst/>
                        </a:rPr>
                        <a:t> </a:t>
                      </a:r>
                      <a:r>
                        <a:rPr lang="en-US" sz="1400" b="0" spc="5" dirty="0" err="1">
                          <a:solidFill>
                            <a:schemeClr val="tx1"/>
                          </a:solidFill>
                          <a:effectLst/>
                        </a:rPr>
                        <a:t>t</a:t>
                      </a:r>
                      <a:r>
                        <a:rPr lang="en-US" sz="1400" b="0" spc="-15" dirty="0" err="1">
                          <a:solidFill>
                            <a:schemeClr val="tx1"/>
                          </a:solidFill>
                          <a:effectLst/>
                        </a:rPr>
                        <a:t>e</a:t>
                      </a:r>
                      <a:r>
                        <a:rPr lang="en-US" sz="1400" b="0" spc="5" dirty="0" err="1">
                          <a:solidFill>
                            <a:schemeClr val="tx1"/>
                          </a:solidFill>
                          <a:effectLst/>
                        </a:rPr>
                        <a:t>l</a:t>
                      </a:r>
                      <a:r>
                        <a:rPr lang="en-US" sz="1400" b="0" spc="-15" dirty="0" err="1">
                          <a:solidFill>
                            <a:schemeClr val="tx1"/>
                          </a:solidFill>
                          <a:effectLst/>
                        </a:rPr>
                        <a:t>j</a:t>
                      </a:r>
                      <a:r>
                        <a:rPr lang="en-US" sz="1400" b="0" spc="5" dirty="0" err="1">
                          <a:solidFill>
                            <a:schemeClr val="tx1"/>
                          </a:solidFill>
                          <a:effectLst/>
                        </a:rPr>
                        <a:t>e</a:t>
                      </a:r>
                      <a:r>
                        <a:rPr lang="en-US" sz="1400" b="0" dirty="0" err="1">
                          <a:solidFill>
                            <a:schemeClr val="tx1"/>
                          </a:solidFill>
                          <a:effectLst/>
                        </a:rPr>
                        <a:t>s</a:t>
                      </a:r>
                      <a:r>
                        <a:rPr lang="en-US" sz="1400" b="0" spc="45" dirty="0">
                          <a:solidFill>
                            <a:schemeClr val="tx1"/>
                          </a:solidFill>
                          <a:effectLst/>
                        </a:rPr>
                        <a:t> </a:t>
                      </a:r>
                      <a:r>
                        <a:rPr lang="en-US" sz="1400" b="0" spc="5" dirty="0" err="1">
                          <a:solidFill>
                            <a:schemeClr val="tx1"/>
                          </a:solidFill>
                          <a:effectLst/>
                        </a:rPr>
                        <a:t>me</a:t>
                      </a:r>
                      <a:r>
                        <a:rPr lang="en-US" sz="1400" b="0" spc="-25" dirty="0" err="1">
                          <a:solidFill>
                            <a:schemeClr val="tx1"/>
                          </a:solidFill>
                          <a:effectLst/>
                        </a:rPr>
                        <a:t>n</a:t>
                      </a:r>
                      <a:r>
                        <a:rPr lang="en-US" sz="1400" b="0" dirty="0" err="1">
                          <a:solidFill>
                            <a:schemeClr val="tx1"/>
                          </a:solidFill>
                          <a:effectLst/>
                        </a:rPr>
                        <a:t>ny</a:t>
                      </a:r>
                      <a:r>
                        <a:rPr lang="en-US" sz="1400" b="0" spc="5" dirty="0" err="1">
                          <a:solidFill>
                            <a:schemeClr val="tx1"/>
                          </a:solidFill>
                          <a:effectLst/>
                        </a:rPr>
                        <a:t>i</a:t>
                      </a:r>
                      <a:r>
                        <a:rPr lang="en-US" sz="1400" b="0" spc="-10" dirty="0" err="1">
                          <a:solidFill>
                            <a:schemeClr val="tx1"/>
                          </a:solidFill>
                          <a:effectLst/>
                        </a:rPr>
                        <a:t>s</a:t>
                      </a:r>
                      <a:r>
                        <a:rPr lang="en-US" sz="1400" b="0" spc="-15" dirty="0" err="1">
                          <a:solidFill>
                            <a:schemeClr val="tx1"/>
                          </a:solidFill>
                          <a:effectLst/>
                        </a:rPr>
                        <a:t>é</a:t>
                      </a:r>
                      <a:r>
                        <a:rPr lang="en-US" sz="1400" b="0" dirty="0" err="1">
                          <a:solidFill>
                            <a:schemeClr val="tx1"/>
                          </a:solidFill>
                          <a:effectLst/>
                        </a:rPr>
                        <a:t>gb</a:t>
                      </a:r>
                      <a:r>
                        <a:rPr lang="en-US" sz="1400" b="0" spc="5" dirty="0" err="1">
                          <a:solidFill>
                            <a:schemeClr val="tx1"/>
                          </a:solidFill>
                          <a:effectLst/>
                        </a:rPr>
                        <a:t>e</a:t>
                      </a:r>
                      <a:r>
                        <a:rPr lang="en-US" sz="1400" b="0" dirty="0" err="1">
                          <a:solidFill>
                            <a:schemeClr val="tx1"/>
                          </a:solidFill>
                          <a:effectLst/>
                        </a:rPr>
                        <a:t>n</a:t>
                      </a:r>
                      <a:r>
                        <a:rPr lang="en-US" sz="1400" b="0" spc="80" dirty="0">
                          <a:solidFill>
                            <a:schemeClr val="tx1"/>
                          </a:solidFill>
                          <a:effectLst/>
                        </a:rPr>
                        <a:t> </a:t>
                      </a:r>
                      <a:r>
                        <a:rPr lang="en-US" sz="1400" b="0" dirty="0">
                          <a:solidFill>
                            <a:schemeClr val="tx1"/>
                          </a:solidFill>
                          <a:effectLst/>
                        </a:rPr>
                        <a:t>a</a:t>
                      </a:r>
                      <a:r>
                        <a:rPr lang="hu-HU" sz="1400" b="0" dirty="0">
                          <a:solidFill>
                            <a:schemeClr val="tx1"/>
                          </a:solidFill>
                          <a:effectLst/>
                        </a:rPr>
                        <a:t> </a:t>
                      </a:r>
                      <a:r>
                        <a:rPr lang="en-US" sz="1400" b="0" dirty="0" err="1">
                          <a:solidFill>
                            <a:schemeClr val="tx1"/>
                          </a:solidFill>
                          <a:effectLst/>
                        </a:rPr>
                        <a:t>B</a:t>
                      </a:r>
                      <a:r>
                        <a:rPr lang="en-US" sz="1400" b="0" spc="5" dirty="0" err="1">
                          <a:solidFill>
                            <a:schemeClr val="tx1"/>
                          </a:solidFill>
                          <a:effectLst/>
                        </a:rPr>
                        <a:t>a</a:t>
                      </a:r>
                      <a:r>
                        <a:rPr lang="en-US" sz="1400" b="0" dirty="0" err="1">
                          <a:solidFill>
                            <a:schemeClr val="tx1"/>
                          </a:solidFill>
                          <a:effectLst/>
                        </a:rPr>
                        <a:t>r</a:t>
                      </a:r>
                      <a:r>
                        <a:rPr lang="en-US" sz="1400" b="0" spc="-25" dirty="0" err="1">
                          <a:solidFill>
                            <a:schemeClr val="tx1"/>
                          </a:solidFill>
                          <a:effectLst/>
                        </a:rPr>
                        <a:t>o</a:t>
                      </a:r>
                      <a:r>
                        <a:rPr lang="en-US" sz="1400" b="0" spc="5" dirty="0" err="1">
                          <a:solidFill>
                            <a:schemeClr val="tx1"/>
                          </a:solidFill>
                          <a:effectLst/>
                        </a:rPr>
                        <a:t>m</a:t>
                      </a:r>
                      <a:r>
                        <a:rPr lang="en-US" sz="1400" b="0" dirty="0" err="1">
                          <a:solidFill>
                            <a:schemeClr val="tx1"/>
                          </a:solidFill>
                          <a:effectLst/>
                        </a:rPr>
                        <a:t>f</a:t>
                      </a:r>
                      <a:r>
                        <a:rPr lang="en-US" sz="1400" b="0" spc="10" dirty="0" err="1">
                          <a:solidFill>
                            <a:schemeClr val="tx1"/>
                          </a:solidFill>
                          <a:effectLst/>
                        </a:rPr>
                        <a:t>i</a:t>
                      </a:r>
                      <a:r>
                        <a:rPr lang="en-US" sz="1400" b="0" spc="-25" dirty="0">
                          <a:solidFill>
                            <a:schemeClr val="tx1"/>
                          </a:solidFill>
                          <a:effectLst/>
                        </a:rPr>
                        <a:t>-</a:t>
                      </a:r>
                      <a:r>
                        <a:rPr lang="en-US" sz="1400" b="0" dirty="0">
                          <a:solidFill>
                            <a:schemeClr val="tx1"/>
                          </a:solidFill>
                          <a:effectLst/>
                        </a:rPr>
                        <a:t>Coop</a:t>
                      </a:r>
                      <a:r>
                        <a:rPr lang="en-US" sz="1400" b="0" spc="-10" dirty="0">
                          <a:solidFill>
                            <a:schemeClr val="tx1"/>
                          </a:solidFill>
                          <a:effectLst/>
                        </a:rPr>
                        <a:t> </a:t>
                      </a:r>
                      <a:r>
                        <a:rPr lang="en-US" sz="1400" b="0" spc="-10" dirty="0" err="1">
                          <a:solidFill>
                            <a:schemeClr val="tx1"/>
                          </a:solidFill>
                          <a:effectLst/>
                        </a:rPr>
                        <a:t>K</a:t>
                      </a:r>
                      <a:r>
                        <a:rPr lang="en-US" sz="1400" b="0" dirty="0" err="1">
                          <a:solidFill>
                            <a:schemeClr val="tx1"/>
                          </a:solidFill>
                          <a:effectLst/>
                        </a:rPr>
                        <a:t>f</a:t>
                      </a:r>
                      <a:r>
                        <a:rPr lang="en-US" sz="1400" b="0" spc="-15" dirty="0" err="1">
                          <a:solidFill>
                            <a:schemeClr val="tx1"/>
                          </a:solidFill>
                          <a:effectLst/>
                        </a:rPr>
                        <a:t>t</a:t>
                      </a:r>
                      <a:r>
                        <a:rPr lang="en-US" sz="1400" b="0" dirty="0">
                          <a:solidFill>
                            <a:schemeClr val="tx1"/>
                          </a:solidFill>
                          <a:effectLst/>
                        </a:rPr>
                        <a:t>. </a:t>
                      </a:r>
                      <a:r>
                        <a:rPr lang="en-US" sz="1400" b="0" spc="5" dirty="0" err="1">
                          <a:solidFill>
                            <a:schemeClr val="tx1"/>
                          </a:solidFill>
                          <a:effectLst/>
                        </a:rPr>
                        <a:t>t</a:t>
                      </a:r>
                      <a:r>
                        <a:rPr lang="en-US" sz="1400" b="0" dirty="0" err="1">
                          <a:solidFill>
                            <a:schemeClr val="tx1"/>
                          </a:solidFill>
                          <a:effectLst/>
                        </a:rPr>
                        <a:t>r</a:t>
                      </a:r>
                      <a:r>
                        <a:rPr lang="en-US" sz="1400" b="0" spc="10" dirty="0" err="1">
                          <a:solidFill>
                            <a:schemeClr val="tx1"/>
                          </a:solidFill>
                          <a:effectLst/>
                        </a:rPr>
                        <a:t>á</a:t>
                      </a:r>
                      <a:r>
                        <a:rPr lang="en-US" sz="1400" b="0" spc="-25" dirty="0" err="1">
                          <a:solidFill>
                            <a:schemeClr val="tx1"/>
                          </a:solidFill>
                          <a:effectLst/>
                        </a:rPr>
                        <a:t>g</a:t>
                      </a:r>
                      <a:r>
                        <a:rPr lang="en-US" sz="1400" b="0" dirty="0" err="1">
                          <a:solidFill>
                            <a:schemeClr val="tx1"/>
                          </a:solidFill>
                          <a:effectLst/>
                        </a:rPr>
                        <a:t>y</a:t>
                      </a:r>
                      <a:r>
                        <a:rPr lang="en-US" sz="1400" b="0" spc="5" dirty="0" err="1">
                          <a:solidFill>
                            <a:schemeClr val="tx1"/>
                          </a:solidFill>
                          <a:effectLst/>
                        </a:rPr>
                        <a:t>a</a:t>
                      </a:r>
                      <a:r>
                        <a:rPr lang="en-US" sz="1400" b="0" spc="-25" dirty="0" err="1">
                          <a:solidFill>
                            <a:schemeClr val="tx1"/>
                          </a:solidFill>
                          <a:effectLst/>
                        </a:rPr>
                        <a:t>f</a:t>
                      </a:r>
                      <a:r>
                        <a:rPr lang="en-US" sz="1400" b="0" spc="5" dirty="0" err="1">
                          <a:solidFill>
                            <a:schemeClr val="tx1"/>
                          </a:solidFill>
                          <a:effectLst/>
                        </a:rPr>
                        <a:t>el</a:t>
                      </a:r>
                      <a:r>
                        <a:rPr lang="en-US" sz="1400" b="0" spc="-25" dirty="0" err="1">
                          <a:solidFill>
                            <a:schemeClr val="tx1"/>
                          </a:solidFill>
                          <a:effectLst/>
                        </a:rPr>
                        <a:t>d</a:t>
                      </a:r>
                      <a:r>
                        <a:rPr lang="en-US" sz="1400" b="0" dirty="0" err="1">
                          <a:solidFill>
                            <a:schemeClr val="tx1"/>
                          </a:solidFill>
                          <a:effectLst/>
                        </a:rPr>
                        <a:t>o</a:t>
                      </a:r>
                      <a:r>
                        <a:rPr lang="en-US" sz="1400" b="0" spc="5" dirty="0" err="1">
                          <a:solidFill>
                            <a:schemeClr val="tx1"/>
                          </a:solidFill>
                          <a:effectLst/>
                        </a:rPr>
                        <a:t>l</a:t>
                      </a:r>
                      <a:r>
                        <a:rPr lang="en-US" sz="1400" b="0" dirty="0" err="1">
                          <a:solidFill>
                            <a:schemeClr val="tx1"/>
                          </a:solidFill>
                          <a:effectLst/>
                        </a:rPr>
                        <a:t>g</a:t>
                      </a:r>
                      <a:r>
                        <a:rPr lang="en-US" sz="1400" b="0" spc="-25" dirty="0" err="1">
                          <a:solidFill>
                            <a:schemeClr val="tx1"/>
                          </a:solidFill>
                          <a:effectLst/>
                        </a:rPr>
                        <a:t>o</a:t>
                      </a:r>
                      <a:r>
                        <a:rPr lang="en-US" sz="1400" b="0" spc="5" dirty="0" err="1">
                          <a:solidFill>
                            <a:schemeClr val="tx1"/>
                          </a:solidFill>
                          <a:effectLst/>
                        </a:rPr>
                        <a:t>z</a:t>
                      </a:r>
                      <a:r>
                        <a:rPr lang="en-US" sz="1400" b="0" dirty="0" err="1">
                          <a:solidFill>
                            <a:schemeClr val="tx1"/>
                          </a:solidFill>
                          <a:effectLst/>
                        </a:rPr>
                        <a:t>ó</a:t>
                      </a:r>
                      <a:r>
                        <a:rPr lang="en-US" sz="1400" b="0" spc="5" dirty="0">
                          <a:solidFill>
                            <a:schemeClr val="tx1"/>
                          </a:solidFill>
                          <a:effectLst/>
                        </a:rPr>
                        <a:t> </a:t>
                      </a:r>
                      <a:r>
                        <a:rPr lang="en-US" sz="1400" b="0" dirty="0" err="1">
                          <a:solidFill>
                            <a:schemeClr val="tx1"/>
                          </a:solidFill>
                          <a:effectLst/>
                        </a:rPr>
                        <a:t>ü</a:t>
                      </a:r>
                      <a:r>
                        <a:rPr lang="en-US" sz="1400" b="0" spc="-15" dirty="0" err="1">
                          <a:solidFill>
                            <a:schemeClr val="tx1"/>
                          </a:solidFill>
                          <a:effectLst/>
                        </a:rPr>
                        <a:t>z</a:t>
                      </a:r>
                      <a:r>
                        <a:rPr lang="en-US" sz="1400" b="0" spc="5" dirty="0" err="1">
                          <a:solidFill>
                            <a:schemeClr val="tx1"/>
                          </a:solidFill>
                          <a:effectLst/>
                        </a:rPr>
                        <a:t>e</a:t>
                      </a:r>
                      <a:r>
                        <a:rPr lang="en-US" sz="1400" b="0" spc="-15" dirty="0" err="1">
                          <a:solidFill>
                            <a:schemeClr val="tx1"/>
                          </a:solidFill>
                          <a:effectLst/>
                        </a:rPr>
                        <a:t>m</a:t>
                      </a:r>
                      <a:r>
                        <a:rPr lang="en-US" sz="1400" b="0" spc="5" dirty="0" err="1">
                          <a:solidFill>
                            <a:schemeClr val="tx1"/>
                          </a:solidFill>
                          <a:effectLst/>
                        </a:rPr>
                        <a:t>é</a:t>
                      </a:r>
                      <a:r>
                        <a:rPr lang="en-US" sz="1400" b="0" spc="-25" dirty="0" err="1">
                          <a:solidFill>
                            <a:schemeClr val="tx1"/>
                          </a:solidFill>
                          <a:effectLst/>
                        </a:rPr>
                        <a:t>b</a:t>
                      </a:r>
                      <a:r>
                        <a:rPr lang="en-US" sz="1400" b="0" dirty="0" err="1">
                          <a:solidFill>
                            <a:schemeClr val="tx1"/>
                          </a:solidFill>
                          <a:effectLst/>
                        </a:rPr>
                        <a:t>e</a:t>
                      </a:r>
                      <a:r>
                        <a:rPr lang="en-US" sz="1400" b="0" spc="35" dirty="0">
                          <a:solidFill>
                            <a:schemeClr val="tx1"/>
                          </a:solidFill>
                          <a:effectLst/>
                        </a:rPr>
                        <a:t> </a:t>
                      </a:r>
                      <a:r>
                        <a:rPr lang="en-US" sz="1400" b="0" dirty="0" err="1">
                          <a:solidFill>
                            <a:schemeClr val="tx1"/>
                          </a:solidFill>
                          <a:effectLst/>
                        </a:rPr>
                        <a:t>f</a:t>
                      </a:r>
                      <a:r>
                        <a:rPr lang="en-US" sz="1400" b="0" spc="-25" dirty="0" err="1">
                          <a:solidFill>
                            <a:schemeClr val="tx1"/>
                          </a:solidFill>
                          <a:effectLst/>
                        </a:rPr>
                        <a:t>o</a:t>
                      </a:r>
                      <a:r>
                        <a:rPr lang="en-US" sz="1400" b="0" dirty="0" err="1">
                          <a:solidFill>
                            <a:schemeClr val="tx1"/>
                          </a:solidFill>
                          <a:effectLst/>
                        </a:rPr>
                        <a:t>g</a:t>
                      </a:r>
                      <a:r>
                        <a:rPr lang="en-US" sz="1400" b="0" spc="-15" dirty="0" err="1">
                          <a:solidFill>
                            <a:schemeClr val="tx1"/>
                          </a:solidFill>
                          <a:effectLst/>
                        </a:rPr>
                        <a:t>j</a:t>
                      </a:r>
                      <a:r>
                        <a:rPr lang="en-US" sz="1400" b="0" spc="5" dirty="0" err="1">
                          <a:solidFill>
                            <a:schemeClr val="tx1"/>
                          </a:solidFill>
                          <a:effectLst/>
                        </a:rPr>
                        <a:t>á</a:t>
                      </a:r>
                      <a:r>
                        <a:rPr lang="en-US" sz="1400" b="0" dirty="0" err="1">
                          <a:solidFill>
                            <a:schemeClr val="tx1"/>
                          </a:solidFill>
                          <a:effectLst/>
                        </a:rPr>
                        <a:t>k</a:t>
                      </a:r>
                      <a:r>
                        <a:rPr lang="en-US" sz="1400" b="0" spc="20" dirty="0">
                          <a:solidFill>
                            <a:schemeClr val="tx1"/>
                          </a:solidFill>
                          <a:effectLst/>
                        </a:rPr>
                        <a:t> </a:t>
                      </a:r>
                      <a:r>
                        <a:rPr lang="en-US" sz="1400" b="0" spc="-25" dirty="0" err="1">
                          <a:solidFill>
                            <a:schemeClr val="tx1"/>
                          </a:solidFill>
                          <a:effectLst/>
                        </a:rPr>
                        <a:t>b</a:t>
                      </a:r>
                      <a:r>
                        <a:rPr lang="en-US" sz="1400" b="0" spc="5" dirty="0" err="1">
                          <a:solidFill>
                            <a:schemeClr val="tx1"/>
                          </a:solidFill>
                          <a:effectLst/>
                        </a:rPr>
                        <a:t>e</a:t>
                      </a:r>
                      <a:r>
                        <a:rPr lang="en-US" sz="1400" b="0" spc="-10" dirty="0" err="1">
                          <a:solidFill>
                            <a:schemeClr val="tx1"/>
                          </a:solidFill>
                          <a:effectLst/>
                        </a:rPr>
                        <a:t>s</a:t>
                      </a:r>
                      <a:r>
                        <a:rPr lang="en-US" sz="1400" b="0" spc="-15" dirty="0" err="1">
                          <a:solidFill>
                            <a:schemeClr val="tx1"/>
                          </a:solidFill>
                          <a:effectLst/>
                        </a:rPr>
                        <a:t>z</a:t>
                      </a:r>
                      <a:r>
                        <a:rPr lang="en-US" sz="1400" b="0" spc="5" dirty="0" err="1">
                          <a:solidFill>
                            <a:schemeClr val="tx1"/>
                          </a:solidFill>
                          <a:effectLst/>
                        </a:rPr>
                        <a:t>á</a:t>
                      </a:r>
                      <a:r>
                        <a:rPr lang="en-US" sz="1400" b="0" spc="-15" dirty="0" err="1">
                          <a:solidFill>
                            <a:schemeClr val="tx1"/>
                          </a:solidFill>
                          <a:effectLst/>
                        </a:rPr>
                        <a:t>ll</a:t>
                      </a:r>
                      <a:r>
                        <a:rPr lang="en-US" sz="1400" b="0" spc="5" dirty="0" err="1">
                          <a:solidFill>
                            <a:schemeClr val="tx1"/>
                          </a:solidFill>
                          <a:effectLst/>
                        </a:rPr>
                        <a:t>ít</a:t>
                      </a:r>
                      <a:r>
                        <a:rPr lang="en-US" sz="1400" b="0" spc="-15" dirty="0" err="1">
                          <a:solidFill>
                            <a:schemeClr val="tx1"/>
                          </a:solidFill>
                          <a:effectLst/>
                        </a:rPr>
                        <a:t>a</a:t>
                      </a:r>
                      <a:r>
                        <a:rPr lang="en-US" sz="1400" b="0" dirty="0" err="1">
                          <a:solidFill>
                            <a:schemeClr val="tx1"/>
                          </a:solidFill>
                          <a:effectLst/>
                        </a:rPr>
                        <a:t>n</a:t>
                      </a:r>
                      <a:r>
                        <a:rPr lang="en-US" sz="1400" b="0" spc="-15" dirty="0" err="1">
                          <a:solidFill>
                            <a:schemeClr val="tx1"/>
                          </a:solidFill>
                          <a:effectLst/>
                        </a:rPr>
                        <a:t>i</a:t>
                      </a:r>
                      <a:r>
                        <a:rPr lang="en-US" sz="1400" b="0" dirty="0">
                          <a:solidFill>
                            <a:schemeClr val="tx1"/>
                          </a:solidFill>
                          <a:effectLst/>
                        </a:rPr>
                        <a:t>.</a:t>
                      </a:r>
                      <a:endParaRPr lang="hu-HU" sz="14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hu-HU"/>
                    </a:p>
                  </a:txBody>
                  <a:tcPr/>
                </a:tc>
                <a:extLst>
                  <a:ext uri="{0D108BD9-81ED-4DB2-BD59-A6C34878D82A}">
                    <a16:rowId xmlns:a16="http://schemas.microsoft.com/office/drawing/2014/main" val="93297138"/>
                  </a:ext>
                </a:extLst>
              </a:tr>
            </a:tbl>
          </a:graphicData>
        </a:graphic>
      </p:graphicFrame>
    </p:spTree>
    <p:extLst>
      <p:ext uri="{BB962C8B-B14F-4D97-AF65-F5344CB8AC3E}">
        <p14:creationId xmlns:p14="http://schemas.microsoft.com/office/powerpoint/2010/main" val="13634267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0A450F1-F2C5-457B-AB84-D31D8E2243C2}"/>
              </a:ext>
            </a:extLst>
          </p:cNvPr>
          <p:cNvSpPr>
            <a:spLocks noGrp="1"/>
          </p:cNvSpPr>
          <p:nvPr>
            <p:ph type="title"/>
          </p:nvPr>
        </p:nvSpPr>
        <p:spPr/>
        <p:txBody>
          <a:bodyPr/>
          <a:lstStyle/>
          <a:p>
            <a:r>
              <a:rPr lang="en-US" dirty="0">
                <a:effectLst>
                  <a:outerShdw blurRad="38100" dist="38100" dir="2700000" algn="tl">
                    <a:srgbClr val="000000">
                      <a:alpha val="43137"/>
                    </a:srgbClr>
                  </a:outerShdw>
                </a:effectLst>
              </a:rPr>
              <a:t>A </a:t>
            </a:r>
            <a:r>
              <a:rPr lang="en-US" dirty="0" err="1">
                <a:effectLst>
                  <a:outerShdw blurRad="38100" dist="38100" dir="2700000" algn="tl">
                    <a:srgbClr val="000000">
                      <a:alpha val="43137"/>
                    </a:srgbClr>
                  </a:outerShdw>
                </a:effectLst>
              </a:rPr>
              <a:t>teljes</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termelési</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folyamat</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kibocsátása</a:t>
            </a:r>
            <a:r>
              <a:rPr lang="hu-HU" dirty="0">
                <a:effectLst>
                  <a:outerShdw blurRad="38100" dist="38100" dir="2700000" algn="tl">
                    <a:srgbClr val="000000">
                      <a:alpha val="43137"/>
                    </a:srgbClr>
                  </a:outerShdw>
                </a:effectLst>
              </a:rPr>
              <a:t>:</a:t>
            </a:r>
          </a:p>
        </p:txBody>
      </p:sp>
      <p:graphicFrame>
        <p:nvGraphicFramePr>
          <p:cNvPr id="4" name="Tartalom helye 3">
            <a:extLst>
              <a:ext uri="{FF2B5EF4-FFF2-40B4-BE49-F238E27FC236}">
                <a16:creationId xmlns:a16="http://schemas.microsoft.com/office/drawing/2014/main" id="{67DFE4E4-3AFC-49F0-843B-826411D1DDE6}"/>
              </a:ext>
            </a:extLst>
          </p:cNvPr>
          <p:cNvGraphicFramePr>
            <a:graphicFrameLocks noGrp="1"/>
          </p:cNvGraphicFramePr>
          <p:nvPr>
            <p:ph idx="1"/>
            <p:extLst>
              <p:ext uri="{D42A27DB-BD31-4B8C-83A1-F6EECF244321}">
                <p14:modId xmlns:p14="http://schemas.microsoft.com/office/powerpoint/2010/main" val="2571449752"/>
              </p:ext>
            </p:extLst>
          </p:nvPr>
        </p:nvGraphicFramePr>
        <p:xfrm>
          <a:off x="970844" y="2765778"/>
          <a:ext cx="10047112" cy="2810933"/>
        </p:xfrm>
        <a:graphic>
          <a:graphicData uri="http://schemas.openxmlformats.org/drawingml/2006/table">
            <a:tbl>
              <a:tblPr firstRow="1" firstCol="1" lastRow="1" lastCol="1" bandRow="1" bandCol="1">
                <a:tableStyleId>{5C22544A-7EE6-4342-B048-85BDC9FD1C3A}</a:tableStyleId>
              </a:tblPr>
              <a:tblGrid>
                <a:gridCol w="5384800">
                  <a:extLst>
                    <a:ext uri="{9D8B030D-6E8A-4147-A177-3AD203B41FA5}">
                      <a16:colId xmlns:a16="http://schemas.microsoft.com/office/drawing/2014/main" val="1694088359"/>
                    </a:ext>
                  </a:extLst>
                </a:gridCol>
                <a:gridCol w="4662312">
                  <a:extLst>
                    <a:ext uri="{9D8B030D-6E8A-4147-A177-3AD203B41FA5}">
                      <a16:colId xmlns:a16="http://schemas.microsoft.com/office/drawing/2014/main" val="1260295864"/>
                    </a:ext>
                  </a:extLst>
                </a:gridCol>
              </a:tblGrid>
              <a:tr h="2810933">
                <a:tc>
                  <a:txBody>
                    <a:bodyPr/>
                    <a:lstStyle/>
                    <a:p>
                      <a:pPr marL="106680" marR="45085" algn="just">
                        <a:spcBef>
                          <a:spcPts val="190"/>
                        </a:spcBef>
                        <a:spcAft>
                          <a:spcPts val="0"/>
                        </a:spcAft>
                      </a:pPr>
                      <a:endParaRPr lang="hu-HU" sz="1400" dirty="0">
                        <a:solidFill>
                          <a:schemeClr val="tx1"/>
                        </a:solidFill>
                        <a:effectLst/>
                      </a:endParaRPr>
                    </a:p>
                    <a:p>
                      <a:pPr marL="106680" marR="45085" algn="just">
                        <a:spcBef>
                          <a:spcPts val="190"/>
                        </a:spcBef>
                        <a:spcAft>
                          <a:spcPts val="0"/>
                        </a:spcAft>
                      </a:pPr>
                      <a:endParaRPr lang="hu-HU" sz="1400" dirty="0">
                        <a:solidFill>
                          <a:schemeClr val="tx1"/>
                        </a:solidFill>
                        <a:effectLst/>
                      </a:endParaRPr>
                    </a:p>
                    <a:p>
                      <a:pPr marL="106680" marR="45085" algn="just">
                        <a:spcBef>
                          <a:spcPts val="190"/>
                        </a:spcBef>
                        <a:spcAft>
                          <a:spcPts val="0"/>
                        </a:spcAft>
                      </a:pPr>
                      <a:endParaRPr lang="hu-HU" sz="1400" dirty="0">
                        <a:solidFill>
                          <a:schemeClr val="tx1"/>
                        </a:solidFill>
                        <a:effectLst/>
                      </a:endParaRPr>
                    </a:p>
                    <a:p>
                      <a:pPr marL="106680" marR="45085" algn="just">
                        <a:spcBef>
                          <a:spcPts val="190"/>
                        </a:spcBef>
                        <a:spcAft>
                          <a:spcPts val="0"/>
                        </a:spcAft>
                      </a:pPr>
                      <a:endParaRPr lang="hu-HU" sz="1400" dirty="0">
                        <a:solidFill>
                          <a:schemeClr val="tx1"/>
                        </a:solidFill>
                        <a:effectLst/>
                      </a:endParaRPr>
                    </a:p>
                    <a:p>
                      <a:pPr marL="106680" marR="45085" algn="just">
                        <a:spcBef>
                          <a:spcPts val="190"/>
                        </a:spcBef>
                        <a:spcAft>
                          <a:spcPts val="0"/>
                        </a:spcAft>
                      </a:pPr>
                      <a:r>
                        <a:rPr lang="en-US" sz="1400" dirty="0">
                          <a:solidFill>
                            <a:schemeClr val="tx1"/>
                          </a:solidFill>
                          <a:effectLst/>
                        </a:rPr>
                        <a:t>A</a:t>
                      </a:r>
                      <a:r>
                        <a:rPr lang="en-US" sz="1400" spc="5" dirty="0">
                          <a:solidFill>
                            <a:schemeClr val="tx1"/>
                          </a:solidFill>
                          <a:effectLst/>
                        </a:rPr>
                        <a:t> </a:t>
                      </a:r>
                      <a:r>
                        <a:rPr lang="en-US" sz="1400" dirty="0" err="1">
                          <a:solidFill>
                            <a:schemeClr val="tx1"/>
                          </a:solidFill>
                          <a:effectLst/>
                        </a:rPr>
                        <a:t>b</a:t>
                      </a:r>
                      <a:r>
                        <a:rPr lang="en-US" sz="1400" spc="5" dirty="0" err="1">
                          <a:solidFill>
                            <a:schemeClr val="tx1"/>
                          </a:solidFill>
                          <a:effectLst/>
                        </a:rPr>
                        <a:t>a</a:t>
                      </a:r>
                      <a:r>
                        <a:rPr lang="en-US" sz="1400" dirty="0" err="1">
                          <a:solidFill>
                            <a:schemeClr val="tx1"/>
                          </a:solidFill>
                          <a:effectLst/>
                        </a:rPr>
                        <a:t>r</a:t>
                      </a:r>
                      <a:r>
                        <a:rPr lang="en-US" sz="1400" spc="-25" dirty="0" err="1">
                          <a:solidFill>
                            <a:schemeClr val="tx1"/>
                          </a:solidFill>
                          <a:effectLst/>
                        </a:rPr>
                        <a:t>o</a:t>
                      </a:r>
                      <a:r>
                        <a:rPr lang="en-US" sz="1400" spc="5" dirty="0" err="1">
                          <a:solidFill>
                            <a:schemeClr val="tx1"/>
                          </a:solidFill>
                          <a:effectLst/>
                        </a:rPr>
                        <a:t>m</a:t>
                      </a:r>
                      <a:r>
                        <a:rPr lang="en-US" sz="1400" spc="-25" dirty="0" err="1">
                          <a:solidFill>
                            <a:schemeClr val="tx1"/>
                          </a:solidFill>
                          <a:effectLst/>
                        </a:rPr>
                        <a:t>f</a:t>
                      </a:r>
                      <a:r>
                        <a:rPr lang="en-US" sz="1400" spc="5" dirty="0" err="1">
                          <a:solidFill>
                            <a:schemeClr val="tx1"/>
                          </a:solidFill>
                          <a:effectLst/>
                        </a:rPr>
                        <a:t>i</a:t>
                      </a:r>
                      <a:r>
                        <a:rPr lang="en-US" sz="1400" spc="-15" dirty="0" err="1">
                          <a:solidFill>
                            <a:schemeClr val="tx1"/>
                          </a:solidFill>
                          <a:effectLst/>
                        </a:rPr>
                        <a:t>t</a:t>
                      </a:r>
                      <a:r>
                        <a:rPr lang="en-US" sz="1400" spc="5" dirty="0" err="1">
                          <a:solidFill>
                            <a:schemeClr val="tx1"/>
                          </a:solidFill>
                          <a:effectLst/>
                        </a:rPr>
                        <a:t>e</a:t>
                      </a:r>
                      <a:r>
                        <a:rPr lang="en-US" sz="1400" dirty="0" err="1">
                          <a:solidFill>
                            <a:schemeClr val="tx1"/>
                          </a:solidFill>
                          <a:effectLst/>
                        </a:rPr>
                        <a:t>ny</a:t>
                      </a:r>
                      <a:r>
                        <a:rPr lang="en-US" sz="1400" spc="5" dirty="0" err="1">
                          <a:solidFill>
                            <a:schemeClr val="tx1"/>
                          </a:solidFill>
                          <a:effectLst/>
                        </a:rPr>
                        <a:t>é</a:t>
                      </a:r>
                      <a:r>
                        <a:rPr lang="en-US" sz="1400" spc="-30" dirty="0" err="1">
                          <a:solidFill>
                            <a:schemeClr val="tx1"/>
                          </a:solidFill>
                          <a:effectLst/>
                        </a:rPr>
                        <a:t>s</a:t>
                      </a:r>
                      <a:r>
                        <a:rPr lang="en-US" sz="1400" spc="5" dirty="0" err="1">
                          <a:solidFill>
                            <a:schemeClr val="tx1"/>
                          </a:solidFill>
                          <a:effectLst/>
                        </a:rPr>
                        <a:t>z</a:t>
                      </a:r>
                      <a:r>
                        <a:rPr lang="en-US" sz="1400" spc="-15" dirty="0" err="1">
                          <a:solidFill>
                            <a:schemeClr val="tx1"/>
                          </a:solidFill>
                          <a:effectLst/>
                        </a:rPr>
                        <a:t>t</a:t>
                      </a:r>
                      <a:r>
                        <a:rPr lang="en-US" sz="1400" spc="5" dirty="0" err="1">
                          <a:solidFill>
                            <a:schemeClr val="tx1"/>
                          </a:solidFill>
                          <a:effectLst/>
                        </a:rPr>
                        <a:t>é</a:t>
                      </a:r>
                      <a:r>
                        <a:rPr lang="en-US" sz="1400" spc="-10" dirty="0" err="1">
                          <a:solidFill>
                            <a:schemeClr val="tx1"/>
                          </a:solidFill>
                          <a:effectLst/>
                        </a:rPr>
                        <a:t>s</a:t>
                      </a:r>
                      <a:r>
                        <a:rPr lang="en-US" sz="1400" dirty="0" err="1">
                          <a:solidFill>
                            <a:schemeClr val="tx1"/>
                          </a:solidFill>
                          <a:effectLst/>
                        </a:rPr>
                        <a:t>re</a:t>
                      </a:r>
                      <a:r>
                        <a:rPr lang="en-US" sz="1400" spc="20" dirty="0">
                          <a:solidFill>
                            <a:schemeClr val="tx1"/>
                          </a:solidFill>
                          <a:effectLst/>
                        </a:rPr>
                        <a:t> </a:t>
                      </a:r>
                      <a:r>
                        <a:rPr lang="en-US" sz="1400" dirty="0" err="1">
                          <a:solidFill>
                            <a:schemeClr val="tx1"/>
                          </a:solidFill>
                          <a:effectLst/>
                        </a:rPr>
                        <a:t>vo</a:t>
                      </a:r>
                      <a:r>
                        <a:rPr lang="en-US" sz="1400" spc="-25" dirty="0" err="1">
                          <a:solidFill>
                            <a:schemeClr val="tx1"/>
                          </a:solidFill>
                          <a:effectLst/>
                        </a:rPr>
                        <a:t>n</a:t>
                      </a:r>
                      <a:r>
                        <a:rPr lang="en-US" sz="1400" spc="5" dirty="0" err="1">
                          <a:solidFill>
                            <a:schemeClr val="tx1"/>
                          </a:solidFill>
                          <a:effectLst/>
                        </a:rPr>
                        <a:t>at</a:t>
                      </a:r>
                      <a:r>
                        <a:rPr lang="en-US" sz="1400" dirty="0" err="1">
                          <a:solidFill>
                            <a:schemeClr val="tx1"/>
                          </a:solidFill>
                          <a:effectLst/>
                        </a:rPr>
                        <a:t>k</a:t>
                      </a:r>
                      <a:r>
                        <a:rPr lang="en-US" sz="1400" spc="-25" dirty="0" err="1">
                          <a:solidFill>
                            <a:schemeClr val="tx1"/>
                          </a:solidFill>
                          <a:effectLst/>
                        </a:rPr>
                        <a:t>o</a:t>
                      </a:r>
                      <a:r>
                        <a:rPr lang="en-US" sz="1400" spc="5" dirty="0" err="1">
                          <a:solidFill>
                            <a:schemeClr val="tx1"/>
                          </a:solidFill>
                          <a:effectLst/>
                        </a:rPr>
                        <a:t>z</a:t>
                      </a:r>
                      <a:r>
                        <a:rPr lang="en-US" sz="1400" dirty="0" err="1">
                          <a:solidFill>
                            <a:schemeClr val="tx1"/>
                          </a:solidFill>
                          <a:effectLst/>
                        </a:rPr>
                        <a:t>ó</a:t>
                      </a:r>
                      <a:r>
                        <a:rPr lang="en-US" sz="1400" spc="20" dirty="0">
                          <a:solidFill>
                            <a:schemeClr val="tx1"/>
                          </a:solidFill>
                          <a:effectLst/>
                        </a:rPr>
                        <a:t> </a:t>
                      </a:r>
                      <a:r>
                        <a:rPr lang="en-US" sz="1400" spc="-15" dirty="0" err="1">
                          <a:solidFill>
                            <a:schemeClr val="tx1"/>
                          </a:solidFill>
                          <a:effectLst/>
                        </a:rPr>
                        <a:t>t</a:t>
                      </a:r>
                      <a:r>
                        <a:rPr lang="en-US" sz="1400" spc="5" dirty="0" err="1">
                          <a:solidFill>
                            <a:schemeClr val="tx1"/>
                          </a:solidFill>
                          <a:effectLst/>
                        </a:rPr>
                        <a:t>el</a:t>
                      </a:r>
                      <a:r>
                        <a:rPr lang="en-US" sz="1400" spc="-15" dirty="0" err="1">
                          <a:solidFill>
                            <a:schemeClr val="tx1"/>
                          </a:solidFill>
                          <a:effectLst/>
                        </a:rPr>
                        <a:t>j</a:t>
                      </a:r>
                      <a:r>
                        <a:rPr lang="en-US" sz="1400" spc="5" dirty="0" err="1">
                          <a:solidFill>
                            <a:schemeClr val="tx1"/>
                          </a:solidFill>
                          <a:effectLst/>
                        </a:rPr>
                        <a:t>e</a:t>
                      </a:r>
                      <a:r>
                        <a:rPr lang="en-US" sz="1400" dirty="0" err="1">
                          <a:solidFill>
                            <a:schemeClr val="tx1"/>
                          </a:solidFill>
                          <a:effectLst/>
                        </a:rPr>
                        <a:t>s</a:t>
                      </a:r>
                      <a:r>
                        <a:rPr lang="en-US" sz="1400" spc="-5" dirty="0">
                          <a:solidFill>
                            <a:schemeClr val="tx1"/>
                          </a:solidFill>
                          <a:effectLst/>
                        </a:rPr>
                        <a:t> </a:t>
                      </a:r>
                      <a:r>
                        <a:rPr lang="en-US" sz="1400" spc="5" dirty="0" err="1">
                          <a:solidFill>
                            <a:schemeClr val="tx1"/>
                          </a:solidFill>
                          <a:effectLst/>
                        </a:rPr>
                        <a:t>te</a:t>
                      </a:r>
                      <a:r>
                        <a:rPr lang="en-US" sz="1400" spc="-25" dirty="0" err="1">
                          <a:solidFill>
                            <a:schemeClr val="tx1"/>
                          </a:solidFill>
                          <a:effectLst/>
                        </a:rPr>
                        <a:t>r</a:t>
                      </a:r>
                      <a:r>
                        <a:rPr lang="en-US" sz="1400" spc="-15" dirty="0" err="1">
                          <a:solidFill>
                            <a:schemeClr val="tx1"/>
                          </a:solidFill>
                          <a:effectLst/>
                        </a:rPr>
                        <a:t>m</a:t>
                      </a:r>
                      <a:r>
                        <a:rPr lang="en-US" sz="1400" spc="5" dirty="0" err="1">
                          <a:solidFill>
                            <a:schemeClr val="tx1"/>
                          </a:solidFill>
                          <a:effectLst/>
                        </a:rPr>
                        <a:t>elé</a:t>
                      </a:r>
                      <a:r>
                        <a:rPr lang="en-US" sz="1400" spc="-30" dirty="0" err="1">
                          <a:solidFill>
                            <a:schemeClr val="tx1"/>
                          </a:solidFill>
                          <a:effectLst/>
                        </a:rPr>
                        <a:t>s</a:t>
                      </a:r>
                      <a:r>
                        <a:rPr lang="en-US" sz="1400" dirty="0" err="1">
                          <a:solidFill>
                            <a:schemeClr val="tx1"/>
                          </a:solidFill>
                          <a:effectLst/>
                        </a:rPr>
                        <a:t>i</a:t>
                      </a:r>
                      <a:r>
                        <a:rPr lang="en-US" sz="1400" dirty="0">
                          <a:solidFill>
                            <a:schemeClr val="tx1"/>
                          </a:solidFill>
                          <a:effectLst/>
                        </a:rPr>
                        <a:t> </a:t>
                      </a:r>
                      <a:r>
                        <a:rPr lang="en-US" sz="1400" dirty="0" err="1">
                          <a:solidFill>
                            <a:schemeClr val="tx1"/>
                          </a:solidFill>
                          <a:effectLst/>
                        </a:rPr>
                        <a:t>fo</a:t>
                      </a:r>
                      <a:r>
                        <a:rPr lang="en-US" sz="1400" spc="5" dirty="0" err="1">
                          <a:solidFill>
                            <a:schemeClr val="tx1"/>
                          </a:solidFill>
                          <a:effectLst/>
                        </a:rPr>
                        <a:t>l</a:t>
                      </a:r>
                      <a:r>
                        <a:rPr lang="en-US" sz="1400" dirty="0" err="1">
                          <a:solidFill>
                            <a:schemeClr val="tx1"/>
                          </a:solidFill>
                          <a:effectLst/>
                        </a:rPr>
                        <a:t>y</a:t>
                      </a:r>
                      <a:r>
                        <a:rPr lang="en-US" sz="1400" spc="-15" dirty="0" err="1">
                          <a:solidFill>
                            <a:schemeClr val="tx1"/>
                          </a:solidFill>
                          <a:effectLst/>
                        </a:rPr>
                        <a:t>am</a:t>
                      </a:r>
                      <a:r>
                        <a:rPr lang="en-US" sz="1400" spc="5" dirty="0" err="1">
                          <a:solidFill>
                            <a:schemeClr val="tx1"/>
                          </a:solidFill>
                          <a:effectLst/>
                        </a:rPr>
                        <a:t>at</a:t>
                      </a:r>
                      <a:r>
                        <a:rPr lang="en-US" sz="1400" dirty="0" err="1">
                          <a:solidFill>
                            <a:schemeClr val="tx1"/>
                          </a:solidFill>
                          <a:effectLst/>
                        </a:rPr>
                        <a:t>b</a:t>
                      </a:r>
                      <a:r>
                        <a:rPr lang="en-US" sz="1400" spc="-25" dirty="0" err="1">
                          <a:solidFill>
                            <a:schemeClr val="tx1"/>
                          </a:solidFill>
                          <a:effectLst/>
                        </a:rPr>
                        <a:t>ó</a:t>
                      </a:r>
                      <a:r>
                        <a:rPr lang="en-US" sz="1400" dirty="0" err="1">
                          <a:solidFill>
                            <a:schemeClr val="tx1"/>
                          </a:solidFill>
                          <a:effectLst/>
                        </a:rPr>
                        <a:t>l</a:t>
                      </a:r>
                      <a:r>
                        <a:rPr lang="en-US" sz="1400" spc="30" dirty="0">
                          <a:solidFill>
                            <a:schemeClr val="tx1"/>
                          </a:solidFill>
                          <a:effectLst/>
                        </a:rPr>
                        <a:t> </a:t>
                      </a:r>
                      <a:r>
                        <a:rPr lang="en-US" sz="1400" spc="-30" dirty="0" err="1">
                          <a:solidFill>
                            <a:schemeClr val="tx1"/>
                          </a:solidFill>
                          <a:effectLst/>
                        </a:rPr>
                        <a:t>s</a:t>
                      </a:r>
                      <a:r>
                        <a:rPr lang="en-US" sz="1400" spc="5" dirty="0" err="1">
                          <a:solidFill>
                            <a:schemeClr val="tx1"/>
                          </a:solidFill>
                          <a:effectLst/>
                        </a:rPr>
                        <a:t>zá</a:t>
                      </a:r>
                      <a:r>
                        <a:rPr lang="en-US" sz="1400" spc="-25" dirty="0" err="1">
                          <a:solidFill>
                            <a:schemeClr val="tx1"/>
                          </a:solidFill>
                          <a:effectLst/>
                        </a:rPr>
                        <a:t>r</a:t>
                      </a:r>
                      <a:r>
                        <a:rPr lang="en-US" sz="1400" spc="5" dirty="0" err="1">
                          <a:solidFill>
                            <a:schemeClr val="tx1"/>
                          </a:solidFill>
                          <a:effectLst/>
                        </a:rPr>
                        <a:t>m</a:t>
                      </a:r>
                      <a:r>
                        <a:rPr lang="en-US" sz="1400" spc="-15" dirty="0" err="1">
                          <a:solidFill>
                            <a:schemeClr val="tx1"/>
                          </a:solidFill>
                          <a:effectLst/>
                        </a:rPr>
                        <a:t>a</a:t>
                      </a:r>
                      <a:r>
                        <a:rPr lang="en-US" sz="1400" spc="5" dirty="0" err="1">
                          <a:solidFill>
                            <a:schemeClr val="tx1"/>
                          </a:solidFill>
                          <a:effectLst/>
                        </a:rPr>
                        <a:t>z</a:t>
                      </a:r>
                      <a:r>
                        <a:rPr lang="en-US" sz="1400" dirty="0" err="1">
                          <a:solidFill>
                            <a:schemeClr val="tx1"/>
                          </a:solidFill>
                          <a:effectLst/>
                        </a:rPr>
                        <a:t>ó</a:t>
                      </a:r>
                      <a:r>
                        <a:rPr lang="en-US" sz="1400" spc="10" dirty="0">
                          <a:solidFill>
                            <a:schemeClr val="tx1"/>
                          </a:solidFill>
                          <a:effectLst/>
                        </a:rPr>
                        <a:t> </a:t>
                      </a:r>
                      <a:r>
                        <a:rPr lang="en-US" sz="1400" spc="-15" dirty="0" err="1">
                          <a:solidFill>
                            <a:schemeClr val="tx1"/>
                          </a:solidFill>
                          <a:effectLst/>
                        </a:rPr>
                        <a:t>a</a:t>
                      </a:r>
                      <a:r>
                        <a:rPr lang="en-US" sz="1400" spc="5" dirty="0" err="1">
                          <a:solidFill>
                            <a:schemeClr val="tx1"/>
                          </a:solidFill>
                          <a:effectLst/>
                        </a:rPr>
                        <a:t>mm</a:t>
                      </a:r>
                      <a:r>
                        <a:rPr lang="en-US" sz="1400" spc="-25" dirty="0" err="1">
                          <a:solidFill>
                            <a:schemeClr val="tx1"/>
                          </a:solidFill>
                          <a:effectLst/>
                        </a:rPr>
                        <a:t>ó</a:t>
                      </a:r>
                      <a:r>
                        <a:rPr lang="en-US" sz="1400" dirty="0" err="1">
                          <a:solidFill>
                            <a:schemeClr val="tx1"/>
                          </a:solidFill>
                          <a:effectLst/>
                        </a:rPr>
                        <a:t>n</a:t>
                      </a:r>
                      <a:r>
                        <a:rPr lang="en-US" sz="1400" spc="-15" dirty="0" err="1">
                          <a:solidFill>
                            <a:schemeClr val="tx1"/>
                          </a:solidFill>
                          <a:effectLst/>
                        </a:rPr>
                        <a:t>i</a:t>
                      </a:r>
                      <a:r>
                        <a:rPr lang="en-US" sz="1400" spc="25" dirty="0" err="1">
                          <a:solidFill>
                            <a:schemeClr val="tx1"/>
                          </a:solidFill>
                          <a:effectLst/>
                        </a:rPr>
                        <a:t>a</a:t>
                      </a:r>
                      <a:r>
                        <a:rPr lang="en-US" sz="1400" dirty="0" err="1">
                          <a:solidFill>
                            <a:schemeClr val="tx1"/>
                          </a:solidFill>
                          <a:effectLst/>
                        </a:rPr>
                        <a:t>-k</a:t>
                      </a:r>
                      <a:r>
                        <a:rPr lang="en-US" sz="1400" spc="5" dirty="0" err="1">
                          <a:solidFill>
                            <a:schemeClr val="tx1"/>
                          </a:solidFill>
                          <a:effectLst/>
                        </a:rPr>
                        <a:t>i</a:t>
                      </a:r>
                      <a:r>
                        <a:rPr lang="en-US" sz="1400" spc="-25" dirty="0" err="1">
                          <a:solidFill>
                            <a:schemeClr val="tx1"/>
                          </a:solidFill>
                          <a:effectLst/>
                        </a:rPr>
                        <a:t>b</a:t>
                      </a:r>
                      <a:r>
                        <a:rPr lang="en-US" sz="1400" dirty="0" err="1">
                          <a:solidFill>
                            <a:schemeClr val="tx1"/>
                          </a:solidFill>
                          <a:effectLst/>
                        </a:rPr>
                        <a:t>o</a:t>
                      </a:r>
                      <a:r>
                        <a:rPr lang="en-US" sz="1400" spc="5" dirty="0" err="1">
                          <a:solidFill>
                            <a:schemeClr val="tx1"/>
                          </a:solidFill>
                          <a:effectLst/>
                        </a:rPr>
                        <a:t>c</a:t>
                      </a:r>
                      <a:r>
                        <a:rPr lang="en-US" sz="1400" spc="-10" dirty="0" err="1">
                          <a:solidFill>
                            <a:schemeClr val="tx1"/>
                          </a:solidFill>
                          <a:effectLst/>
                        </a:rPr>
                        <a:t>s</a:t>
                      </a:r>
                      <a:r>
                        <a:rPr lang="en-US" sz="1400" spc="-15" dirty="0" err="1">
                          <a:solidFill>
                            <a:schemeClr val="tx1"/>
                          </a:solidFill>
                          <a:effectLst/>
                        </a:rPr>
                        <a:t>á</a:t>
                      </a:r>
                      <a:r>
                        <a:rPr lang="en-US" sz="1400" spc="5" dirty="0" err="1">
                          <a:solidFill>
                            <a:schemeClr val="tx1"/>
                          </a:solidFill>
                          <a:effectLst/>
                        </a:rPr>
                        <a:t>tá</a:t>
                      </a:r>
                      <a:r>
                        <a:rPr lang="en-US" sz="1400" dirty="0" err="1">
                          <a:solidFill>
                            <a:schemeClr val="tx1"/>
                          </a:solidFill>
                          <a:effectLst/>
                        </a:rPr>
                        <a:t>s</a:t>
                      </a:r>
                      <a:r>
                        <a:rPr lang="en-US" sz="1400" dirty="0">
                          <a:solidFill>
                            <a:schemeClr val="tx1"/>
                          </a:solidFill>
                          <a:effectLst/>
                        </a:rPr>
                        <a:t> </a:t>
                      </a:r>
                      <a:r>
                        <a:rPr lang="en-US" sz="1400" spc="5" dirty="0" err="1">
                          <a:solidFill>
                            <a:schemeClr val="tx1"/>
                          </a:solidFill>
                          <a:effectLst/>
                        </a:rPr>
                        <a:t>c</a:t>
                      </a:r>
                      <a:r>
                        <a:rPr lang="en-US" sz="1400" spc="-10" dirty="0" err="1">
                          <a:solidFill>
                            <a:schemeClr val="tx1"/>
                          </a:solidFill>
                          <a:effectLst/>
                        </a:rPr>
                        <a:t>s</a:t>
                      </a:r>
                      <a:r>
                        <a:rPr lang="en-US" sz="1400" dirty="0" err="1">
                          <a:solidFill>
                            <a:schemeClr val="tx1"/>
                          </a:solidFill>
                          <a:effectLst/>
                        </a:rPr>
                        <a:t>ö</a:t>
                      </a:r>
                      <a:r>
                        <a:rPr lang="en-US" sz="1400" spc="-25" dirty="0" err="1">
                          <a:solidFill>
                            <a:schemeClr val="tx1"/>
                          </a:solidFill>
                          <a:effectLst/>
                        </a:rPr>
                        <a:t>k</a:t>
                      </a:r>
                      <a:r>
                        <a:rPr lang="en-US" sz="1400" dirty="0" err="1">
                          <a:solidFill>
                            <a:schemeClr val="tx1"/>
                          </a:solidFill>
                          <a:effectLst/>
                        </a:rPr>
                        <a:t>k</a:t>
                      </a:r>
                      <a:r>
                        <a:rPr lang="en-US" sz="1400" spc="5" dirty="0" err="1">
                          <a:solidFill>
                            <a:schemeClr val="tx1"/>
                          </a:solidFill>
                          <a:effectLst/>
                        </a:rPr>
                        <a:t>e</a:t>
                      </a:r>
                      <a:r>
                        <a:rPr lang="en-US" sz="1400" spc="-25" dirty="0" err="1">
                          <a:solidFill>
                            <a:schemeClr val="tx1"/>
                          </a:solidFill>
                          <a:effectLst/>
                        </a:rPr>
                        <a:t>n</a:t>
                      </a:r>
                      <a:r>
                        <a:rPr lang="en-US" sz="1400" spc="5" dirty="0" err="1">
                          <a:solidFill>
                            <a:schemeClr val="tx1"/>
                          </a:solidFill>
                          <a:effectLst/>
                        </a:rPr>
                        <a:t>té</a:t>
                      </a:r>
                      <a:r>
                        <a:rPr lang="en-US" sz="1400" spc="-10" dirty="0" err="1">
                          <a:solidFill>
                            <a:schemeClr val="tx1"/>
                          </a:solidFill>
                          <a:effectLst/>
                        </a:rPr>
                        <a:t>s</a:t>
                      </a:r>
                      <a:r>
                        <a:rPr lang="en-US" sz="1400" dirty="0" err="1">
                          <a:solidFill>
                            <a:schemeClr val="tx1"/>
                          </a:solidFill>
                          <a:effectLst/>
                        </a:rPr>
                        <a:t>e</a:t>
                      </a:r>
                      <a:r>
                        <a:rPr lang="en-US" sz="1400" dirty="0">
                          <a:solidFill>
                            <a:schemeClr val="tx1"/>
                          </a:solidFill>
                          <a:effectLst/>
                        </a:rPr>
                        <a:t> </a:t>
                      </a:r>
                      <a:r>
                        <a:rPr lang="en-US" sz="1400" spc="5" dirty="0" err="1">
                          <a:solidFill>
                            <a:schemeClr val="tx1"/>
                          </a:solidFill>
                          <a:effectLst/>
                        </a:rPr>
                        <a:t>é</a:t>
                      </a:r>
                      <a:r>
                        <a:rPr lang="en-US" sz="1400" dirty="0" err="1">
                          <a:solidFill>
                            <a:schemeClr val="tx1"/>
                          </a:solidFill>
                          <a:effectLst/>
                        </a:rPr>
                        <a:t>rd</a:t>
                      </a:r>
                      <a:r>
                        <a:rPr lang="en-US" sz="1400" spc="10" dirty="0" err="1">
                          <a:solidFill>
                            <a:schemeClr val="tx1"/>
                          </a:solidFill>
                          <a:effectLst/>
                        </a:rPr>
                        <a:t>e</a:t>
                      </a:r>
                      <a:r>
                        <a:rPr lang="en-US" sz="1400" spc="-25" dirty="0" err="1">
                          <a:solidFill>
                            <a:schemeClr val="tx1"/>
                          </a:solidFill>
                          <a:effectLst/>
                        </a:rPr>
                        <a:t>k</a:t>
                      </a:r>
                      <a:r>
                        <a:rPr lang="en-US" sz="1400" spc="5" dirty="0" err="1">
                          <a:solidFill>
                            <a:schemeClr val="tx1"/>
                          </a:solidFill>
                          <a:effectLst/>
                        </a:rPr>
                        <a:t>é</a:t>
                      </a:r>
                      <a:r>
                        <a:rPr lang="en-US" sz="1400" spc="-25" dirty="0" err="1">
                          <a:solidFill>
                            <a:schemeClr val="tx1"/>
                          </a:solidFill>
                          <a:effectLst/>
                        </a:rPr>
                        <a:t>b</a:t>
                      </a:r>
                      <a:r>
                        <a:rPr lang="en-US" sz="1400" spc="5" dirty="0" err="1">
                          <a:solidFill>
                            <a:schemeClr val="tx1"/>
                          </a:solidFill>
                          <a:effectLst/>
                        </a:rPr>
                        <a:t>e</a:t>
                      </a:r>
                      <a:r>
                        <a:rPr lang="en-US" sz="1400" dirty="0" err="1">
                          <a:solidFill>
                            <a:schemeClr val="tx1"/>
                          </a:solidFill>
                          <a:effectLst/>
                        </a:rPr>
                        <a:t>n</a:t>
                      </a:r>
                      <a:r>
                        <a:rPr lang="en-US" sz="1400" spc="5" dirty="0">
                          <a:solidFill>
                            <a:schemeClr val="tx1"/>
                          </a:solidFill>
                          <a:effectLst/>
                        </a:rPr>
                        <a:t> </a:t>
                      </a:r>
                      <a:r>
                        <a:rPr lang="en-US" sz="1400" dirty="0">
                          <a:solidFill>
                            <a:schemeClr val="tx1"/>
                          </a:solidFill>
                          <a:effectLst/>
                        </a:rPr>
                        <a:t>a</a:t>
                      </a:r>
                      <a:r>
                        <a:rPr lang="en-US" sz="1400" spc="5" dirty="0">
                          <a:solidFill>
                            <a:schemeClr val="tx1"/>
                          </a:solidFill>
                          <a:effectLst/>
                        </a:rPr>
                        <a:t> </a:t>
                      </a:r>
                      <a:r>
                        <a:rPr lang="en-US" sz="1400" dirty="0">
                          <a:solidFill>
                            <a:schemeClr val="tx1"/>
                          </a:solidFill>
                          <a:effectLst/>
                        </a:rPr>
                        <a:t>B</a:t>
                      </a:r>
                      <a:r>
                        <a:rPr lang="en-US" sz="1400" spc="-10" dirty="0">
                          <a:solidFill>
                            <a:schemeClr val="tx1"/>
                          </a:solidFill>
                          <a:effectLst/>
                        </a:rPr>
                        <a:t>A</a:t>
                      </a:r>
                      <a:r>
                        <a:rPr lang="en-US" sz="1400" dirty="0">
                          <a:solidFill>
                            <a:schemeClr val="tx1"/>
                          </a:solidFill>
                          <a:effectLst/>
                        </a:rPr>
                        <a:t>T</a:t>
                      </a:r>
                      <a:r>
                        <a:rPr lang="en-US" sz="1400" spc="-5" dirty="0">
                          <a:solidFill>
                            <a:schemeClr val="tx1"/>
                          </a:solidFill>
                          <a:effectLst/>
                        </a:rPr>
                        <a:t> </a:t>
                      </a:r>
                      <a:r>
                        <a:rPr lang="en-US" sz="1400" dirty="0">
                          <a:solidFill>
                            <a:schemeClr val="tx1"/>
                          </a:solidFill>
                          <a:effectLst/>
                        </a:rPr>
                        <a:t>a</a:t>
                      </a:r>
                      <a:r>
                        <a:rPr lang="en-US" sz="1400" spc="5" dirty="0">
                          <a:solidFill>
                            <a:schemeClr val="tx1"/>
                          </a:solidFill>
                          <a:effectLst/>
                        </a:rPr>
                        <a:t> </a:t>
                      </a:r>
                      <a:r>
                        <a:rPr lang="en-US" sz="1400" spc="-15" dirty="0" err="1">
                          <a:solidFill>
                            <a:schemeClr val="tx1"/>
                          </a:solidFill>
                          <a:effectLst/>
                        </a:rPr>
                        <a:t>t</a:t>
                      </a:r>
                      <a:r>
                        <a:rPr lang="en-US" sz="1400" spc="5" dirty="0" err="1">
                          <a:solidFill>
                            <a:schemeClr val="tx1"/>
                          </a:solidFill>
                          <a:effectLst/>
                        </a:rPr>
                        <a:t>e</a:t>
                      </a:r>
                      <a:r>
                        <a:rPr lang="en-US" sz="1400" spc="-15" dirty="0" err="1">
                          <a:solidFill>
                            <a:schemeClr val="tx1"/>
                          </a:solidFill>
                          <a:effectLst/>
                        </a:rPr>
                        <a:t>l</a:t>
                      </a:r>
                      <a:r>
                        <a:rPr lang="en-US" sz="1400" spc="5" dirty="0" err="1">
                          <a:solidFill>
                            <a:schemeClr val="tx1"/>
                          </a:solidFill>
                          <a:effectLst/>
                        </a:rPr>
                        <a:t>je</a:t>
                      </a:r>
                      <a:r>
                        <a:rPr lang="en-US" sz="1400" dirty="0" err="1">
                          <a:solidFill>
                            <a:schemeClr val="tx1"/>
                          </a:solidFill>
                          <a:effectLst/>
                        </a:rPr>
                        <a:t>s</a:t>
                      </a:r>
                      <a:r>
                        <a:rPr lang="en-US" sz="1400" spc="-5" dirty="0">
                          <a:solidFill>
                            <a:schemeClr val="tx1"/>
                          </a:solidFill>
                          <a:effectLst/>
                        </a:rPr>
                        <a:t> </a:t>
                      </a:r>
                      <a:r>
                        <a:rPr lang="en-US" sz="1400" spc="5" dirty="0" err="1">
                          <a:solidFill>
                            <a:schemeClr val="tx1"/>
                          </a:solidFill>
                          <a:effectLst/>
                        </a:rPr>
                        <a:t>t</a:t>
                      </a:r>
                      <a:r>
                        <a:rPr lang="en-US" sz="1400" spc="-15" dirty="0" err="1">
                          <a:solidFill>
                            <a:schemeClr val="tx1"/>
                          </a:solidFill>
                          <a:effectLst/>
                        </a:rPr>
                        <a:t>e</a:t>
                      </a:r>
                      <a:r>
                        <a:rPr lang="en-US" sz="1400" dirty="0" err="1">
                          <a:solidFill>
                            <a:schemeClr val="tx1"/>
                          </a:solidFill>
                          <a:effectLst/>
                        </a:rPr>
                        <a:t>r</a:t>
                      </a:r>
                      <a:r>
                        <a:rPr lang="en-US" sz="1400" spc="-15" dirty="0" err="1">
                          <a:solidFill>
                            <a:schemeClr val="tx1"/>
                          </a:solidFill>
                          <a:effectLst/>
                        </a:rPr>
                        <a:t>m</a:t>
                      </a:r>
                      <a:r>
                        <a:rPr lang="en-US" sz="1400" spc="5" dirty="0" err="1">
                          <a:solidFill>
                            <a:schemeClr val="tx1"/>
                          </a:solidFill>
                          <a:effectLst/>
                        </a:rPr>
                        <a:t>e</a:t>
                      </a:r>
                      <a:r>
                        <a:rPr lang="en-US" sz="1400" spc="-15" dirty="0" err="1">
                          <a:solidFill>
                            <a:schemeClr val="tx1"/>
                          </a:solidFill>
                          <a:effectLst/>
                        </a:rPr>
                        <a:t>l</a:t>
                      </a:r>
                      <a:r>
                        <a:rPr lang="en-US" sz="1400" spc="5" dirty="0" err="1">
                          <a:solidFill>
                            <a:schemeClr val="tx1"/>
                          </a:solidFill>
                          <a:effectLst/>
                        </a:rPr>
                        <a:t>é</a:t>
                      </a:r>
                      <a:r>
                        <a:rPr lang="en-US" sz="1400" spc="-10" dirty="0" err="1">
                          <a:solidFill>
                            <a:schemeClr val="tx1"/>
                          </a:solidFill>
                          <a:effectLst/>
                        </a:rPr>
                        <a:t>s</a:t>
                      </a:r>
                      <a:r>
                        <a:rPr lang="en-US" sz="1400" dirty="0" err="1">
                          <a:solidFill>
                            <a:schemeClr val="tx1"/>
                          </a:solidFill>
                          <a:effectLst/>
                        </a:rPr>
                        <a:t>i</a:t>
                      </a:r>
                      <a:r>
                        <a:rPr lang="en-US" sz="1400" spc="15" dirty="0">
                          <a:solidFill>
                            <a:schemeClr val="tx1"/>
                          </a:solidFill>
                          <a:effectLst/>
                        </a:rPr>
                        <a:t> </a:t>
                      </a:r>
                      <a:r>
                        <a:rPr lang="en-US" sz="1400" dirty="0" err="1">
                          <a:solidFill>
                            <a:schemeClr val="tx1"/>
                          </a:solidFill>
                          <a:effectLst/>
                        </a:rPr>
                        <a:t>fo</a:t>
                      </a:r>
                      <a:r>
                        <a:rPr lang="en-US" sz="1400" spc="5" dirty="0" err="1">
                          <a:solidFill>
                            <a:schemeClr val="tx1"/>
                          </a:solidFill>
                          <a:effectLst/>
                        </a:rPr>
                        <a:t>l</a:t>
                      </a:r>
                      <a:r>
                        <a:rPr lang="en-US" sz="1400" spc="-25" dirty="0" err="1">
                          <a:solidFill>
                            <a:schemeClr val="tx1"/>
                          </a:solidFill>
                          <a:effectLst/>
                        </a:rPr>
                        <a:t>y</a:t>
                      </a:r>
                      <a:r>
                        <a:rPr lang="en-US" sz="1400" spc="5" dirty="0" err="1">
                          <a:solidFill>
                            <a:schemeClr val="tx1"/>
                          </a:solidFill>
                          <a:effectLst/>
                        </a:rPr>
                        <a:t>a</a:t>
                      </a:r>
                      <a:r>
                        <a:rPr lang="en-US" sz="1400" spc="-15" dirty="0" err="1">
                          <a:solidFill>
                            <a:schemeClr val="tx1"/>
                          </a:solidFill>
                          <a:effectLst/>
                        </a:rPr>
                        <a:t>m</a:t>
                      </a:r>
                      <a:r>
                        <a:rPr lang="en-US" sz="1400" spc="5" dirty="0" err="1">
                          <a:solidFill>
                            <a:schemeClr val="tx1"/>
                          </a:solidFill>
                          <a:effectLst/>
                        </a:rPr>
                        <a:t>a</a:t>
                      </a:r>
                      <a:r>
                        <a:rPr lang="en-US" sz="1400" spc="-15" dirty="0" err="1">
                          <a:solidFill>
                            <a:schemeClr val="tx1"/>
                          </a:solidFill>
                          <a:effectLst/>
                        </a:rPr>
                        <a:t>t</a:t>
                      </a:r>
                      <a:r>
                        <a:rPr lang="en-US" sz="1400" dirty="0" err="1">
                          <a:solidFill>
                            <a:schemeClr val="tx1"/>
                          </a:solidFill>
                          <a:effectLst/>
                        </a:rPr>
                        <a:t>ból</a:t>
                      </a:r>
                      <a:r>
                        <a:rPr lang="en-US" sz="1400" spc="5" dirty="0">
                          <a:solidFill>
                            <a:schemeClr val="tx1"/>
                          </a:solidFill>
                          <a:effectLst/>
                        </a:rPr>
                        <a:t> </a:t>
                      </a:r>
                      <a:r>
                        <a:rPr lang="en-US" sz="1400" spc="-10" dirty="0" err="1">
                          <a:solidFill>
                            <a:schemeClr val="tx1"/>
                          </a:solidFill>
                          <a:effectLst/>
                        </a:rPr>
                        <a:t>s</a:t>
                      </a:r>
                      <a:r>
                        <a:rPr lang="en-US" sz="1400" spc="-15" dirty="0" err="1">
                          <a:solidFill>
                            <a:schemeClr val="tx1"/>
                          </a:solidFill>
                          <a:effectLst/>
                        </a:rPr>
                        <a:t>z</a:t>
                      </a:r>
                      <a:r>
                        <a:rPr lang="en-US" sz="1400" spc="5" dirty="0" err="1">
                          <a:solidFill>
                            <a:schemeClr val="tx1"/>
                          </a:solidFill>
                          <a:effectLst/>
                        </a:rPr>
                        <a:t>á</a:t>
                      </a:r>
                      <a:r>
                        <a:rPr lang="en-US" sz="1400" dirty="0" err="1">
                          <a:solidFill>
                            <a:schemeClr val="tx1"/>
                          </a:solidFill>
                          <a:effectLst/>
                        </a:rPr>
                        <a:t>r</a:t>
                      </a:r>
                      <a:r>
                        <a:rPr lang="en-US" sz="1400" spc="-15" dirty="0" err="1">
                          <a:solidFill>
                            <a:schemeClr val="tx1"/>
                          </a:solidFill>
                          <a:effectLst/>
                        </a:rPr>
                        <a:t>m</a:t>
                      </a:r>
                      <a:r>
                        <a:rPr lang="en-US" sz="1400" spc="5" dirty="0" err="1">
                          <a:solidFill>
                            <a:schemeClr val="tx1"/>
                          </a:solidFill>
                          <a:effectLst/>
                        </a:rPr>
                        <a:t>az</a:t>
                      </a:r>
                      <a:r>
                        <a:rPr lang="en-US" sz="1400" dirty="0" err="1">
                          <a:solidFill>
                            <a:schemeClr val="tx1"/>
                          </a:solidFill>
                          <a:effectLst/>
                        </a:rPr>
                        <a:t>ó</a:t>
                      </a:r>
                      <a:r>
                        <a:rPr lang="en-US" sz="1400" dirty="0">
                          <a:solidFill>
                            <a:schemeClr val="tx1"/>
                          </a:solidFill>
                          <a:effectLst/>
                        </a:rPr>
                        <a:t> </a:t>
                      </a:r>
                      <a:r>
                        <a:rPr lang="en-US" sz="1400" spc="5" dirty="0" err="1">
                          <a:solidFill>
                            <a:schemeClr val="tx1"/>
                          </a:solidFill>
                          <a:effectLst/>
                        </a:rPr>
                        <a:t>a</a:t>
                      </a:r>
                      <a:r>
                        <a:rPr lang="en-US" sz="1400" spc="-15" dirty="0" err="1">
                          <a:solidFill>
                            <a:schemeClr val="tx1"/>
                          </a:solidFill>
                          <a:effectLst/>
                        </a:rPr>
                        <a:t>m</a:t>
                      </a:r>
                      <a:r>
                        <a:rPr lang="en-US" sz="1400" spc="5" dirty="0" err="1">
                          <a:solidFill>
                            <a:schemeClr val="tx1"/>
                          </a:solidFill>
                          <a:effectLst/>
                        </a:rPr>
                        <a:t>m</a:t>
                      </a:r>
                      <a:r>
                        <a:rPr lang="en-US" sz="1400" dirty="0" err="1">
                          <a:solidFill>
                            <a:schemeClr val="tx1"/>
                          </a:solidFill>
                          <a:effectLst/>
                        </a:rPr>
                        <a:t>ón</a:t>
                      </a:r>
                      <a:r>
                        <a:rPr lang="en-US" sz="1400" spc="-15" dirty="0" err="1">
                          <a:solidFill>
                            <a:schemeClr val="tx1"/>
                          </a:solidFill>
                          <a:effectLst/>
                        </a:rPr>
                        <a:t>i</a:t>
                      </a:r>
                      <a:r>
                        <a:rPr lang="en-US" sz="1400" spc="15" dirty="0" err="1">
                          <a:solidFill>
                            <a:schemeClr val="tx1"/>
                          </a:solidFill>
                          <a:effectLst/>
                        </a:rPr>
                        <a:t>a</a:t>
                      </a:r>
                      <a:r>
                        <a:rPr lang="en-US" sz="1400" dirty="0" err="1">
                          <a:solidFill>
                            <a:schemeClr val="tx1"/>
                          </a:solidFill>
                          <a:effectLst/>
                        </a:rPr>
                        <a:t>-</a:t>
                      </a:r>
                      <a:r>
                        <a:rPr lang="en-US" sz="1400" spc="-25" dirty="0" err="1">
                          <a:solidFill>
                            <a:schemeClr val="tx1"/>
                          </a:solidFill>
                          <a:effectLst/>
                        </a:rPr>
                        <a:t>k</a:t>
                      </a:r>
                      <a:r>
                        <a:rPr lang="en-US" sz="1400" spc="5" dirty="0" err="1">
                          <a:solidFill>
                            <a:schemeClr val="tx1"/>
                          </a:solidFill>
                          <a:effectLst/>
                        </a:rPr>
                        <a:t>i</a:t>
                      </a:r>
                      <a:r>
                        <a:rPr lang="en-US" sz="1400" dirty="0" err="1">
                          <a:solidFill>
                            <a:schemeClr val="tx1"/>
                          </a:solidFill>
                          <a:effectLst/>
                        </a:rPr>
                        <a:t>b</a:t>
                      </a:r>
                      <a:r>
                        <a:rPr lang="en-US" sz="1400" spc="-25" dirty="0" err="1">
                          <a:solidFill>
                            <a:schemeClr val="tx1"/>
                          </a:solidFill>
                          <a:effectLst/>
                        </a:rPr>
                        <a:t>o</a:t>
                      </a:r>
                      <a:r>
                        <a:rPr lang="en-US" sz="1400" spc="5" dirty="0" err="1">
                          <a:solidFill>
                            <a:schemeClr val="tx1"/>
                          </a:solidFill>
                          <a:effectLst/>
                        </a:rPr>
                        <a:t>c</a:t>
                      </a:r>
                      <a:r>
                        <a:rPr lang="en-US" sz="1400" spc="-10" dirty="0" err="1">
                          <a:solidFill>
                            <a:schemeClr val="tx1"/>
                          </a:solidFill>
                          <a:effectLst/>
                        </a:rPr>
                        <a:t>s</a:t>
                      </a:r>
                      <a:r>
                        <a:rPr lang="en-US" sz="1400" spc="5" dirty="0" err="1">
                          <a:solidFill>
                            <a:schemeClr val="tx1"/>
                          </a:solidFill>
                          <a:effectLst/>
                        </a:rPr>
                        <a:t>á</a:t>
                      </a:r>
                      <a:r>
                        <a:rPr lang="en-US" sz="1400" spc="-15" dirty="0" err="1">
                          <a:solidFill>
                            <a:schemeClr val="tx1"/>
                          </a:solidFill>
                          <a:effectLst/>
                        </a:rPr>
                        <a:t>t</a:t>
                      </a:r>
                      <a:r>
                        <a:rPr lang="en-US" sz="1400" spc="5" dirty="0" err="1">
                          <a:solidFill>
                            <a:schemeClr val="tx1"/>
                          </a:solidFill>
                          <a:effectLst/>
                        </a:rPr>
                        <a:t>á</a:t>
                      </a:r>
                      <a:r>
                        <a:rPr lang="en-US" sz="1400" dirty="0" err="1">
                          <a:solidFill>
                            <a:schemeClr val="tx1"/>
                          </a:solidFill>
                          <a:effectLst/>
                        </a:rPr>
                        <a:t>s</a:t>
                      </a:r>
                      <a:r>
                        <a:rPr lang="en-US" sz="1400" spc="10" dirty="0">
                          <a:solidFill>
                            <a:schemeClr val="tx1"/>
                          </a:solidFill>
                          <a:effectLst/>
                        </a:rPr>
                        <a:t> </a:t>
                      </a:r>
                      <a:r>
                        <a:rPr lang="en-US" sz="1400" spc="5" dirty="0" err="1">
                          <a:solidFill>
                            <a:schemeClr val="tx1"/>
                          </a:solidFill>
                          <a:effectLst/>
                        </a:rPr>
                        <a:t>c</a:t>
                      </a:r>
                      <a:r>
                        <a:rPr lang="en-US" sz="1400" spc="-10" dirty="0" err="1">
                          <a:solidFill>
                            <a:schemeClr val="tx1"/>
                          </a:solidFill>
                          <a:effectLst/>
                        </a:rPr>
                        <a:t>s</a:t>
                      </a:r>
                      <a:r>
                        <a:rPr lang="en-US" sz="1400" dirty="0" err="1">
                          <a:solidFill>
                            <a:schemeClr val="tx1"/>
                          </a:solidFill>
                          <a:effectLst/>
                        </a:rPr>
                        <a:t>ökk</a:t>
                      </a:r>
                      <a:r>
                        <a:rPr lang="en-US" sz="1400" spc="-15" dirty="0" err="1">
                          <a:solidFill>
                            <a:schemeClr val="tx1"/>
                          </a:solidFill>
                          <a:effectLst/>
                        </a:rPr>
                        <a:t>e</a:t>
                      </a:r>
                      <a:r>
                        <a:rPr lang="en-US" sz="1400" dirty="0" err="1">
                          <a:solidFill>
                            <a:schemeClr val="tx1"/>
                          </a:solidFill>
                          <a:effectLst/>
                        </a:rPr>
                        <a:t>n</a:t>
                      </a:r>
                      <a:r>
                        <a:rPr lang="en-US" sz="1400" spc="-15" dirty="0" err="1">
                          <a:solidFill>
                            <a:schemeClr val="tx1"/>
                          </a:solidFill>
                          <a:effectLst/>
                        </a:rPr>
                        <a:t>t</a:t>
                      </a:r>
                      <a:r>
                        <a:rPr lang="en-US" sz="1400" spc="5" dirty="0" err="1">
                          <a:solidFill>
                            <a:schemeClr val="tx1"/>
                          </a:solidFill>
                          <a:effectLst/>
                        </a:rPr>
                        <a:t>é</a:t>
                      </a:r>
                      <a:r>
                        <a:rPr lang="en-US" sz="1400" spc="-10" dirty="0" err="1">
                          <a:solidFill>
                            <a:schemeClr val="tx1"/>
                          </a:solidFill>
                          <a:effectLst/>
                        </a:rPr>
                        <a:t>s</a:t>
                      </a:r>
                      <a:r>
                        <a:rPr lang="en-US" sz="1400" spc="5" dirty="0" err="1">
                          <a:solidFill>
                            <a:schemeClr val="tx1"/>
                          </a:solidFill>
                          <a:effectLst/>
                        </a:rPr>
                        <a:t>é</a:t>
                      </a:r>
                      <a:r>
                        <a:rPr lang="en-US" sz="1400" spc="-25" dirty="0" err="1">
                          <a:solidFill>
                            <a:schemeClr val="tx1"/>
                          </a:solidFill>
                          <a:effectLst/>
                        </a:rPr>
                        <a:t>n</a:t>
                      </a:r>
                      <a:r>
                        <a:rPr lang="en-US" sz="1400" spc="5" dirty="0" err="1">
                          <a:solidFill>
                            <a:schemeClr val="tx1"/>
                          </a:solidFill>
                          <a:effectLst/>
                        </a:rPr>
                        <a:t>e</a:t>
                      </a:r>
                      <a:r>
                        <a:rPr lang="en-US" sz="1400" dirty="0" err="1">
                          <a:solidFill>
                            <a:schemeClr val="tx1"/>
                          </a:solidFill>
                          <a:effectLst/>
                        </a:rPr>
                        <a:t>k</a:t>
                      </a:r>
                      <a:r>
                        <a:rPr lang="en-US" sz="1400" spc="35" dirty="0">
                          <a:solidFill>
                            <a:schemeClr val="tx1"/>
                          </a:solidFill>
                          <a:effectLst/>
                        </a:rPr>
                        <a:t> </a:t>
                      </a:r>
                      <a:r>
                        <a:rPr lang="en-US" sz="1400" spc="-25" dirty="0" err="1">
                          <a:solidFill>
                            <a:schemeClr val="tx1"/>
                          </a:solidFill>
                          <a:effectLst/>
                        </a:rPr>
                        <a:t>b</a:t>
                      </a:r>
                      <a:r>
                        <a:rPr lang="en-US" sz="1400" spc="5" dirty="0" err="1">
                          <a:solidFill>
                            <a:schemeClr val="tx1"/>
                          </a:solidFill>
                          <a:effectLst/>
                        </a:rPr>
                        <a:t>ec</a:t>
                      </a:r>
                      <a:r>
                        <a:rPr lang="en-US" sz="1400" spc="-30" dirty="0" err="1">
                          <a:solidFill>
                            <a:schemeClr val="tx1"/>
                          </a:solidFill>
                          <a:effectLst/>
                        </a:rPr>
                        <a:t>s</a:t>
                      </a:r>
                      <a:r>
                        <a:rPr lang="en-US" sz="1400" spc="5" dirty="0" err="1">
                          <a:solidFill>
                            <a:schemeClr val="tx1"/>
                          </a:solidFill>
                          <a:effectLst/>
                        </a:rPr>
                        <a:t>lé</a:t>
                      </a:r>
                      <a:r>
                        <a:rPr lang="en-US" sz="1400" spc="-30" dirty="0" err="1">
                          <a:solidFill>
                            <a:schemeClr val="tx1"/>
                          </a:solidFill>
                          <a:effectLst/>
                        </a:rPr>
                        <a:t>s</a:t>
                      </a:r>
                      <a:r>
                        <a:rPr lang="en-US" sz="1400" dirty="0" err="1">
                          <a:solidFill>
                            <a:schemeClr val="tx1"/>
                          </a:solidFill>
                          <a:effectLst/>
                        </a:rPr>
                        <a:t>e</a:t>
                      </a:r>
                      <a:r>
                        <a:rPr lang="en-US" sz="1400" spc="40" dirty="0">
                          <a:solidFill>
                            <a:schemeClr val="tx1"/>
                          </a:solidFill>
                          <a:effectLst/>
                        </a:rPr>
                        <a:t> </a:t>
                      </a:r>
                      <a:r>
                        <a:rPr lang="en-US" sz="1400" spc="-25" dirty="0" err="1">
                          <a:solidFill>
                            <a:schemeClr val="tx1"/>
                          </a:solidFill>
                          <a:effectLst/>
                        </a:rPr>
                        <a:t>v</a:t>
                      </a:r>
                      <a:r>
                        <a:rPr lang="en-US" sz="1400" spc="5" dirty="0" err="1">
                          <a:solidFill>
                            <a:schemeClr val="tx1"/>
                          </a:solidFill>
                          <a:effectLst/>
                        </a:rPr>
                        <a:t>a</a:t>
                      </a:r>
                      <a:r>
                        <a:rPr lang="en-US" sz="1400" dirty="0" err="1">
                          <a:solidFill>
                            <a:schemeClr val="tx1"/>
                          </a:solidFill>
                          <a:effectLst/>
                        </a:rPr>
                        <a:t>gy</a:t>
                      </a:r>
                      <a:r>
                        <a:rPr lang="en-US" sz="1400" dirty="0">
                          <a:solidFill>
                            <a:schemeClr val="tx1"/>
                          </a:solidFill>
                          <a:effectLst/>
                        </a:rPr>
                        <a:t> </a:t>
                      </a:r>
                      <a:r>
                        <a:rPr lang="en-US" sz="1400" dirty="0" err="1">
                          <a:solidFill>
                            <a:schemeClr val="tx1"/>
                          </a:solidFill>
                          <a:effectLst/>
                        </a:rPr>
                        <a:t>k</a:t>
                      </a:r>
                      <a:r>
                        <a:rPr lang="en-US" sz="1400" spc="5" dirty="0" err="1">
                          <a:solidFill>
                            <a:schemeClr val="tx1"/>
                          </a:solidFill>
                          <a:effectLst/>
                        </a:rPr>
                        <a:t>i</a:t>
                      </a:r>
                      <a:r>
                        <a:rPr lang="en-US" sz="1400" spc="-10" dirty="0" err="1">
                          <a:solidFill>
                            <a:schemeClr val="tx1"/>
                          </a:solidFill>
                          <a:effectLst/>
                        </a:rPr>
                        <a:t>s</a:t>
                      </a:r>
                      <a:r>
                        <a:rPr lang="en-US" sz="1400" spc="5" dirty="0" err="1">
                          <a:solidFill>
                            <a:schemeClr val="tx1"/>
                          </a:solidFill>
                          <a:effectLst/>
                        </a:rPr>
                        <a:t>z</a:t>
                      </a:r>
                      <a:r>
                        <a:rPr lang="en-US" sz="1400" spc="-15" dirty="0" err="1">
                          <a:solidFill>
                            <a:schemeClr val="tx1"/>
                          </a:solidFill>
                          <a:effectLst/>
                        </a:rPr>
                        <a:t>á</a:t>
                      </a:r>
                      <a:r>
                        <a:rPr lang="en-US" sz="1400" spc="5" dirty="0" err="1">
                          <a:solidFill>
                            <a:schemeClr val="tx1"/>
                          </a:solidFill>
                          <a:effectLst/>
                        </a:rPr>
                        <a:t>m</a:t>
                      </a:r>
                      <a:r>
                        <a:rPr lang="en-US" sz="1400" spc="-10" dirty="0" err="1">
                          <a:solidFill>
                            <a:schemeClr val="tx1"/>
                          </a:solidFill>
                          <a:effectLst/>
                        </a:rPr>
                        <a:t>í</a:t>
                      </a:r>
                      <a:r>
                        <a:rPr lang="en-US" sz="1400" spc="5" dirty="0" err="1">
                          <a:solidFill>
                            <a:schemeClr val="tx1"/>
                          </a:solidFill>
                          <a:effectLst/>
                        </a:rPr>
                        <a:t>tá</a:t>
                      </a:r>
                      <a:r>
                        <a:rPr lang="en-US" sz="1400" spc="-30" dirty="0" err="1">
                          <a:solidFill>
                            <a:schemeClr val="tx1"/>
                          </a:solidFill>
                          <a:effectLst/>
                        </a:rPr>
                        <a:t>s</a:t>
                      </a:r>
                      <a:r>
                        <a:rPr lang="en-US" sz="1400" dirty="0" err="1">
                          <a:solidFill>
                            <a:schemeClr val="tx1"/>
                          </a:solidFill>
                          <a:effectLst/>
                        </a:rPr>
                        <a:t>a</a:t>
                      </a:r>
                      <a:r>
                        <a:rPr lang="en-US" sz="1400" spc="20" dirty="0">
                          <a:solidFill>
                            <a:schemeClr val="tx1"/>
                          </a:solidFill>
                          <a:effectLst/>
                        </a:rPr>
                        <a:t> </a:t>
                      </a:r>
                      <a:r>
                        <a:rPr lang="en-US" sz="1400" dirty="0">
                          <a:solidFill>
                            <a:schemeClr val="tx1"/>
                          </a:solidFill>
                          <a:effectLst/>
                        </a:rPr>
                        <a:t>a </a:t>
                      </a:r>
                      <a:r>
                        <a:rPr lang="en-US" sz="1400" dirty="0" err="1">
                          <a:solidFill>
                            <a:schemeClr val="tx1"/>
                          </a:solidFill>
                          <a:effectLst/>
                        </a:rPr>
                        <a:t>g</a:t>
                      </a:r>
                      <a:r>
                        <a:rPr lang="en-US" sz="1400" spc="-15" dirty="0" err="1">
                          <a:solidFill>
                            <a:schemeClr val="tx1"/>
                          </a:solidFill>
                          <a:effectLst/>
                        </a:rPr>
                        <a:t>a</a:t>
                      </a:r>
                      <a:r>
                        <a:rPr lang="en-US" sz="1400" spc="5" dirty="0" err="1">
                          <a:solidFill>
                            <a:schemeClr val="tx1"/>
                          </a:solidFill>
                          <a:effectLst/>
                        </a:rPr>
                        <a:t>z</a:t>
                      </a:r>
                      <a:r>
                        <a:rPr lang="en-US" sz="1400" dirty="0" err="1">
                          <a:solidFill>
                            <a:schemeClr val="tx1"/>
                          </a:solidFill>
                          <a:effectLst/>
                        </a:rPr>
                        <a:t>d</a:t>
                      </a:r>
                      <a:r>
                        <a:rPr lang="en-US" sz="1400" spc="5" dirty="0" err="1">
                          <a:solidFill>
                            <a:schemeClr val="tx1"/>
                          </a:solidFill>
                          <a:effectLst/>
                        </a:rPr>
                        <a:t>a</a:t>
                      </a:r>
                      <a:r>
                        <a:rPr lang="en-US" sz="1400" spc="-10" dirty="0" err="1">
                          <a:solidFill>
                            <a:schemeClr val="tx1"/>
                          </a:solidFill>
                          <a:effectLst/>
                        </a:rPr>
                        <a:t>s</a:t>
                      </a:r>
                      <a:r>
                        <a:rPr lang="en-US" sz="1400" spc="-15" dirty="0" err="1">
                          <a:solidFill>
                            <a:schemeClr val="tx1"/>
                          </a:solidFill>
                          <a:effectLst/>
                        </a:rPr>
                        <a:t>á</a:t>
                      </a:r>
                      <a:r>
                        <a:rPr lang="en-US" sz="1400" dirty="0" err="1">
                          <a:solidFill>
                            <a:schemeClr val="tx1"/>
                          </a:solidFill>
                          <a:effectLst/>
                        </a:rPr>
                        <a:t>gb</a:t>
                      </a:r>
                      <a:r>
                        <a:rPr lang="en-US" sz="1400" spc="-15" dirty="0" err="1">
                          <a:solidFill>
                            <a:schemeClr val="tx1"/>
                          </a:solidFill>
                          <a:effectLst/>
                        </a:rPr>
                        <a:t>a</a:t>
                      </a:r>
                      <a:r>
                        <a:rPr lang="en-US" sz="1400" dirty="0" err="1">
                          <a:solidFill>
                            <a:schemeClr val="tx1"/>
                          </a:solidFill>
                          <a:effectLst/>
                        </a:rPr>
                        <a:t>n</a:t>
                      </a:r>
                      <a:r>
                        <a:rPr lang="en-US" sz="1400" spc="25" dirty="0">
                          <a:solidFill>
                            <a:schemeClr val="tx1"/>
                          </a:solidFill>
                          <a:effectLst/>
                        </a:rPr>
                        <a:t> </a:t>
                      </a:r>
                      <a:r>
                        <a:rPr lang="en-US" sz="1400" spc="-25" dirty="0" err="1">
                          <a:solidFill>
                            <a:schemeClr val="tx1"/>
                          </a:solidFill>
                          <a:effectLst/>
                        </a:rPr>
                        <a:t>v</a:t>
                      </a:r>
                      <a:r>
                        <a:rPr lang="en-US" sz="1400" spc="5" dirty="0" err="1">
                          <a:solidFill>
                            <a:schemeClr val="tx1"/>
                          </a:solidFill>
                          <a:effectLst/>
                        </a:rPr>
                        <a:t>é</a:t>
                      </a:r>
                      <a:r>
                        <a:rPr lang="en-US" sz="1400" dirty="0" err="1">
                          <a:solidFill>
                            <a:schemeClr val="tx1"/>
                          </a:solidFill>
                          <a:effectLst/>
                        </a:rPr>
                        <a:t>g</a:t>
                      </a:r>
                      <a:r>
                        <a:rPr lang="en-US" sz="1400" spc="-25" dirty="0" err="1">
                          <a:solidFill>
                            <a:schemeClr val="tx1"/>
                          </a:solidFill>
                          <a:effectLst/>
                        </a:rPr>
                        <a:t>r</a:t>
                      </a:r>
                      <a:r>
                        <a:rPr lang="en-US" sz="1400" spc="5" dirty="0" err="1">
                          <a:solidFill>
                            <a:schemeClr val="tx1"/>
                          </a:solidFill>
                          <a:effectLst/>
                        </a:rPr>
                        <a:t>e</a:t>
                      </a:r>
                      <a:r>
                        <a:rPr lang="en-US" sz="1400" dirty="0" err="1">
                          <a:solidFill>
                            <a:schemeClr val="tx1"/>
                          </a:solidFill>
                          <a:effectLst/>
                        </a:rPr>
                        <a:t>h</a:t>
                      </a:r>
                      <a:r>
                        <a:rPr lang="en-US" sz="1400" spc="-15" dirty="0" err="1">
                          <a:solidFill>
                            <a:schemeClr val="tx1"/>
                          </a:solidFill>
                          <a:effectLst/>
                        </a:rPr>
                        <a:t>a</a:t>
                      </a:r>
                      <a:r>
                        <a:rPr lang="en-US" sz="1400" spc="5" dirty="0" err="1">
                          <a:solidFill>
                            <a:schemeClr val="tx1"/>
                          </a:solidFill>
                          <a:effectLst/>
                        </a:rPr>
                        <a:t>jt</a:t>
                      </a:r>
                      <a:r>
                        <a:rPr lang="en-US" sz="1400" spc="-25" dirty="0" err="1">
                          <a:solidFill>
                            <a:schemeClr val="tx1"/>
                          </a:solidFill>
                          <a:effectLst/>
                        </a:rPr>
                        <a:t>o</a:t>
                      </a:r>
                      <a:r>
                        <a:rPr lang="en-US" sz="1400" spc="5" dirty="0" err="1">
                          <a:solidFill>
                            <a:schemeClr val="tx1"/>
                          </a:solidFill>
                          <a:effectLst/>
                        </a:rPr>
                        <a:t>t</a:t>
                      </a:r>
                      <a:r>
                        <a:rPr lang="en-US" sz="1400" dirty="0" err="1">
                          <a:solidFill>
                            <a:schemeClr val="tx1"/>
                          </a:solidFill>
                          <a:effectLst/>
                        </a:rPr>
                        <a:t>t</a:t>
                      </a:r>
                      <a:r>
                        <a:rPr lang="en-US" sz="1400" spc="15" dirty="0">
                          <a:solidFill>
                            <a:schemeClr val="tx1"/>
                          </a:solidFill>
                          <a:effectLst/>
                        </a:rPr>
                        <a:t> </a:t>
                      </a:r>
                      <a:r>
                        <a:rPr lang="en-US" sz="1400" dirty="0">
                          <a:solidFill>
                            <a:schemeClr val="tx1"/>
                          </a:solidFill>
                          <a:effectLst/>
                        </a:rPr>
                        <a:t>B</a:t>
                      </a:r>
                      <a:r>
                        <a:rPr lang="en-US" sz="1400" spc="-10" dirty="0">
                          <a:solidFill>
                            <a:schemeClr val="tx1"/>
                          </a:solidFill>
                          <a:effectLst/>
                        </a:rPr>
                        <a:t>A</a:t>
                      </a:r>
                      <a:r>
                        <a:rPr lang="en-US" sz="1400" dirty="0">
                          <a:solidFill>
                            <a:schemeClr val="tx1"/>
                          </a:solidFill>
                          <a:effectLst/>
                        </a:rPr>
                        <a:t>T</a:t>
                      </a:r>
                      <a:r>
                        <a:rPr lang="en-US" sz="1400" spc="-5" dirty="0">
                          <a:solidFill>
                            <a:schemeClr val="tx1"/>
                          </a:solidFill>
                          <a:effectLst/>
                        </a:rPr>
                        <a:t> </a:t>
                      </a:r>
                      <a:r>
                        <a:rPr lang="en-US" sz="1400" spc="-25" dirty="0" err="1">
                          <a:solidFill>
                            <a:schemeClr val="tx1"/>
                          </a:solidFill>
                          <a:effectLst/>
                        </a:rPr>
                        <a:t>r</a:t>
                      </a:r>
                      <a:r>
                        <a:rPr lang="en-US" sz="1400" spc="5" dirty="0" err="1">
                          <a:solidFill>
                            <a:schemeClr val="tx1"/>
                          </a:solidFill>
                          <a:effectLst/>
                        </a:rPr>
                        <a:t>é</a:t>
                      </a:r>
                      <a:r>
                        <a:rPr lang="en-US" sz="1400" dirty="0" err="1">
                          <a:solidFill>
                            <a:schemeClr val="tx1"/>
                          </a:solidFill>
                          <a:effectLst/>
                        </a:rPr>
                        <a:t>v</a:t>
                      </a:r>
                      <a:r>
                        <a:rPr lang="en-US" sz="1400" spc="5" dirty="0" err="1">
                          <a:solidFill>
                            <a:schemeClr val="tx1"/>
                          </a:solidFill>
                          <a:effectLst/>
                        </a:rPr>
                        <a:t>é</a:t>
                      </a:r>
                      <a:r>
                        <a:rPr lang="en-US" sz="1400" spc="-25" dirty="0" err="1">
                          <a:solidFill>
                            <a:schemeClr val="tx1"/>
                          </a:solidFill>
                          <a:effectLst/>
                        </a:rPr>
                        <a:t>n</a:t>
                      </a:r>
                      <a:r>
                        <a:rPr lang="en-US" sz="1400" dirty="0">
                          <a:solidFill>
                            <a:schemeClr val="tx1"/>
                          </a:solidFill>
                          <a:effectLst/>
                        </a:rPr>
                        <a:t>.</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900"/>
                        </a:lnSpc>
                        <a:spcBef>
                          <a:spcPts val="20"/>
                        </a:spcBef>
                        <a:spcAft>
                          <a:spcPts val="0"/>
                        </a:spcAft>
                      </a:pPr>
                      <a:r>
                        <a:rPr lang="en-US" sz="1200" dirty="0">
                          <a:solidFill>
                            <a:schemeClr val="tx1"/>
                          </a:solidFill>
                          <a:effectLst/>
                        </a:rPr>
                        <a:t> </a:t>
                      </a:r>
                      <a:endParaRPr lang="hu-HU" sz="1400" dirty="0">
                        <a:solidFill>
                          <a:schemeClr val="tx1"/>
                        </a:solidFill>
                        <a:effectLst/>
                      </a:endParaRPr>
                    </a:p>
                    <a:p>
                      <a:pPr algn="just">
                        <a:lnSpc>
                          <a:spcPts val="1000"/>
                        </a:lnSpc>
                        <a:spcAft>
                          <a:spcPts val="0"/>
                        </a:spcAft>
                      </a:pPr>
                      <a:r>
                        <a:rPr lang="en-US" sz="1400" dirty="0">
                          <a:solidFill>
                            <a:schemeClr val="tx1"/>
                          </a:solidFill>
                          <a:effectLst/>
                        </a:rPr>
                        <a:t> </a:t>
                      </a:r>
                      <a:endParaRPr lang="hu-HU" sz="1400" dirty="0">
                        <a:solidFill>
                          <a:schemeClr val="tx1"/>
                        </a:solidFill>
                        <a:effectLst/>
                      </a:endParaRPr>
                    </a:p>
                    <a:p>
                      <a:pPr algn="just">
                        <a:lnSpc>
                          <a:spcPts val="1000"/>
                        </a:lnSpc>
                        <a:spcAft>
                          <a:spcPts val="0"/>
                        </a:spcAft>
                      </a:pPr>
                      <a:endParaRPr lang="hu-HU" sz="1400" dirty="0">
                        <a:solidFill>
                          <a:schemeClr val="tx1"/>
                        </a:solidFill>
                        <a:effectLst/>
                      </a:endParaRPr>
                    </a:p>
                    <a:p>
                      <a:pPr algn="just">
                        <a:lnSpc>
                          <a:spcPts val="1000"/>
                        </a:lnSpc>
                        <a:spcAft>
                          <a:spcPts val="0"/>
                        </a:spcAft>
                      </a:pPr>
                      <a:endParaRPr lang="hu-HU" sz="1400" dirty="0">
                        <a:solidFill>
                          <a:schemeClr val="tx1"/>
                        </a:solidFill>
                        <a:effectLst/>
                      </a:endParaRPr>
                    </a:p>
                    <a:p>
                      <a:pPr algn="just">
                        <a:lnSpc>
                          <a:spcPts val="1000"/>
                        </a:lnSpc>
                        <a:spcAft>
                          <a:spcPts val="0"/>
                        </a:spcAft>
                      </a:pPr>
                      <a:endParaRPr lang="hu-HU" sz="1400" dirty="0">
                        <a:solidFill>
                          <a:schemeClr val="tx1"/>
                        </a:solidFill>
                        <a:effectLst/>
                      </a:endParaRPr>
                    </a:p>
                    <a:p>
                      <a:pPr algn="just">
                        <a:lnSpc>
                          <a:spcPts val="1000"/>
                        </a:lnSpc>
                        <a:spcAft>
                          <a:spcPts val="0"/>
                        </a:spcAft>
                      </a:pPr>
                      <a:endParaRPr lang="hu-HU" sz="1400" dirty="0">
                        <a:solidFill>
                          <a:schemeClr val="tx1"/>
                        </a:solidFill>
                        <a:effectLst/>
                      </a:endParaRPr>
                    </a:p>
                    <a:p>
                      <a:pPr algn="just">
                        <a:lnSpc>
                          <a:spcPts val="1000"/>
                        </a:lnSpc>
                        <a:spcAft>
                          <a:spcPts val="0"/>
                        </a:spcAft>
                      </a:pPr>
                      <a:endParaRPr lang="hu-HU" sz="1400" dirty="0">
                        <a:solidFill>
                          <a:schemeClr val="tx1"/>
                        </a:solidFill>
                        <a:effectLst/>
                      </a:endParaRPr>
                    </a:p>
                    <a:p>
                      <a:pPr algn="just">
                        <a:lnSpc>
                          <a:spcPts val="1000"/>
                        </a:lnSpc>
                        <a:spcAft>
                          <a:spcPts val="0"/>
                        </a:spcAft>
                      </a:pPr>
                      <a:endParaRPr lang="hu-HU" sz="1400" dirty="0">
                        <a:solidFill>
                          <a:schemeClr val="tx1"/>
                        </a:solidFill>
                        <a:effectLst/>
                      </a:endParaRPr>
                    </a:p>
                    <a:p>
                      <a:pPr marL="405765" marR="52070" indent="-210820" algn="just">
                        <a:spcAft>
                          <a:spcPts val="0"/>
                        </a:spcAft>
                      </a:pPr>
                      <a:r>
                        <a:rPr lang="en-US" sz="1400" spc="-10" dirty="0">
                          <a:solidFill>
                            <a:schemeClr val="tx1"/>
                          </a:solidFill>
                          <a:effectLst/>
                        </a:rPr>
                        <a:t>A</a:t>
                      </a:r>
                      <a:r>
                        <a:rPr lang="en-US" sz="1400" dirty="0">
                          <a:solidFill>
                            <a:schemeClr val="tx1"/>
                          </a:solidFill>
                          <a:effectLst/>
                        </a:rPr>
                        <a:t>z</a:t>
                      </a:r>
                      <a:r>
                        <a:rPr lang="en-US" sz="1400" spc="5" dirty="0">
                          <a:solidFill>
                            <a:schemeClr val="tx1"/>
                          </a:solidFill>
                          <a:effectLst/>
                        </a:rPr>
                        <a:t> </a:t>
                      </a:r>
                      <a:r>
                        <a:rPr lang="en-US" sz="1400" spc="5" dirty="0" err="1">
                          <a:solidFill>
                            <a:schemeClr val="tx1"/>
                          </a:solidFill>
                          <a:effectLst/>
                        </a:rPr>
                        <a:t>a</a:t>
                      </a:r>
                      <a:r>
                        <a:rPr lang="en-US" sz="1400" spc="-15" dirty="0" err="1">
                          <a:solidFill>
                            <a:schemeClr val="tx1"/>
                          </a:solidFill>
                          <a:effectLst/>
                        </a:rPr>
                        <a:t>m</a:t>
                      </a:r>
                      <a:r>
                        <a:rPr lang="en-US" sz="1400" spc="5" dirty="0" err="1">
                          <a:solidFill>
                            <a:schemeClr val="tx1"/>
                          </a:solidFill>
                          <a:effectLst/>
                        </a:rPr>
                        <a:t>m</a:t>
                      </a:r>
                      <a:r>
                        <a:rPr lang="en-US" sz="1400" dirty="0" err="1">
                          <a:solidFill>
                            <a:schemeClr val="tx1"/>
                          </a:solidFill>
                          <a:effectLst/>
                        </a:rPr>
                        <a:t>ón</a:t>
                      </a:r>
                      <a:r>
                        <a:rPr lang="en-US" sz="1400" spc="-15" dirty="0" err="1">
                          <a:solidFill>
                            <a:schemeClr val="tx1"/>
                          </a:solidFill>
                          <a:effectLst/>
                        </a:rPr>
                        <a:t>i</a:t>
                      </a:r>
                      <a:r>
                        <a:rPr lang="en-US" sz="1400" spc="10" dirty="0" err="1">
                          <a:solidFill>
                            <a:schemeClr val="tx1"/>
                          </a:solidFill>
                          <a:effectLst/>
                        </a:rPr>
                        <a:t>a</a:t>
                      </a:r>
                      <a:r>
                        <a:rPr lang="en-US" sz="1400" dirty="0" err="1">
                          <a:solidFill>
                            <a:schemeClr val="tx1"/>
                          </a:solidFill>
                          <a:effectLst/>
                        </a:rPr>
                        <a:t>-</a:t>
                      </a:r>
                      <a:r>
                        <a:rPr lang="en-US" sz="1400" spc="-25" dirty="0" err="1">
                          <a:solidFill>
                            <a:schemeClr val="tx1"/>
                          </a:solidFill>
                          <a:effectLst/>
                        </a:rPr>
                        <a:t>k</a:t>
                      </a:r>
                      <a:r>
                        <a:rPr lang="en-US" sz="1400" spc="5" dirty="0" err="1">
                          <a:solidFill>
                            <a:schemeClr val="tx1"/>
                          </a:solidFill>
                          <a:effectLst/>
                        </a:rPr>
                        <a:t>i</a:t>
                      </a:r>
                      <a:r>
                        <a:rPr lang="en-US" sz="1400" dirty="0" err="1">
                          <a:solidFill>
                            <a:schemeClr val="tx1"/>
                          </a:solidFill>
                          <a:effectLst/>
                        </a:rPr>
                        <a:t>b</a:t>
                      </a:r>
                      <a:r>
                        <a:rPr lang="en-US" sz="1400" spc="-25" dirty="0" err="1">
                          <a:solidFill>
                            <a:schemeClr val="tx1"/>
                          </a:solidFill>
                          <a:effectLst/>
                        </a:rPr>
                        <a:t>o</a:t>
                      </a:r>
                      <a:r>
                        <a:rPr lang="en-US" sz="1400" spc="5" dirty="0" err="1">
                          <a:solidFill>
                            <a:schemeClr val="tx1"/>
                          </a:solidFill>
                          <a:effectLst/>
                        </a:rPr>
                        <a:t>c</a:t>
                      </a:r>
                      <a:r>
                        <a:rPr lang="en-US" sz="1400" spc="-10" dirty="0" err="1">
                          <a:solidFill>
                            <a:schemeClr val="tx1"/>
                          </a:solidFill>
                          <a:effectLst/>
                        </a:rPr>
                        <a:t>s</a:t>
                      </a:r>
                      <a:r>
                        <a:rPr lang="en-US" sz="1400" spc="5" dirty="0" err="1">
                          <a:solidFill>
                            <a:schemeClr val="tx1"/>
                          </a:solidFill>
                          <a:effectLst/>
                        </a:rPr>
                        <a:t>á</a:t>
                      </a:r>
                      <a:r>
                        <a:rPr lang="en-US" sz="1400" spc="-15" dirty="0" err="1">
                          <a:solidFill>
                            <a:schemeClr val="tx1"/>
                          </a:solidFill>
                          <a:effectLst/>
                        </a:rPr>
                        <a:t>t</a:t>
                      </a:r>
                      <a:r>
                        <a:rPr lang="en-US" sz="1400" spc="5" dirty="0" err="1">
                          <a:solidFill>
                            <a:schemeClr val="tx1"/>
                          </a:solidFill>
                          <a:effectLst/>
                        </a:rPr>
                        <a:t>á</a:t>
                      </a:r>
                      <a:r>
                        <a:rPr lang="en-US" sz="1400" dirty="0" err="1">
                          <a:solidFill>
                            <a:schemeClr val="tx1"/>
                          </a:solidFill>
                          <a:effectLst/>
                        </a:rPr>
                        <a:t>s</a:t>
                      </a:r>
                      <a:r>
                        <a:rPr lang="en-US" sz="1400" spc="10" dirty="0">
                          <a:solidFill>
                            <a:schemeClr val="tx1"/>
                          </a:solidFill>
                          <a:effectLst/>
                        </a:rPr>
                        <a:t> </a:t>
                      </a:r>
                      <a:r>
                        <a:rPr lang="en-US" sz="1400" spc="5" dirty="0" err="1">
                          <a:solidFill>
                            <a:schemeClr val="tx1"/>
                          </a:solidFill>
                          <a:effectLst/>
                        </a:rPr>
                        <a:t>e</a:t>
                      </a:r>
                      <a:r>
                        <a:rPr lang="en-US" sz="1400" spc="-15" dirty="0" err="1">
                          <a:solidFill>
                            <a:schemeClr val="tx1"/>
                          </a:solidFill>
                          <a:effectLst/>
                        </a:rPr>
                        <a:t>l</a:t>
                      </a:r>
                      <a:r>
                        <a:rPr lang="en-US" sz="1400" spc="5" dirty="0" err="1">
                          <a:solidFill>
                            <a:schemeClr val="tx1"/>
                          </a:solidFill>
                          <a:effectLst/>
                        </a:rPr>
                        <a:t>e</a:t>
                      </a:r>
                      <a:r>
                        <a:rPr lang="en-US" sz="1400" spc="-15" dirty="0" err="1">
                          <a:solidFill>
                            <a:schemeClr val="tx1"/>
                          </a:solidFill>
                          <a:effectLst/>
                        </a:rPr>
                        <a:t>m</a:t>
                      </a:r>
                      <a:r>
                        <a:rPr lang="en-US" sz="1400" spc="5" dirty="0" err="1">
                          <a:solidFill>
                            <a:schemeClr val="tx1"/>
                          </a:solidFill>
                          <a:effectLst/>
                        </a:rPr>
                        <a:t>zé</a:t>
                      </a:r>
                      <a:r>
                        <a:rPr lang="en-US" sz="1400" spc="-30" dirty="0" err="1">
                          <a:solidFill>
                            <a:schemeClr val="tx1"/>
                          </a:solidFill>
                          <a:effectLst/>
                        </a:rPr>
                        <a:t>s</a:t>
                      </a:r>
                      <a:r>
                        <a:rPr lang="en-US" sz="1400" spc="5" dirty="0" err="1">
                          <a:solidFill>
                            <a:schemeClr val="tx1"/>
                          </a:solidFill>
                          <a:effectLst/>
                        </a:rPr>
                        <a:t>é</a:t>
                      </a:r>
                      <a:r>
                        <a:rPr lang="en-US" sz="1400" dirty="0" err="1">
                          <a:solidFill>
                            <a:schemeClr val="tx1"/>
                          </a:solidFill>
                          <a:effectLst/>
                        </a:rPr>
                        <a:t>t</a:t>
                      </a:r>
                      <a:r>
                        <a:rPr lang="en-US" sz="1400" spc="25" dirty="0">
                          <a:solidFill>
                            <a:schemeClr val="tx1"/>
                          </a:solidFill>
                          <a:effectLst/>
                        </a:rPr>
                        <a:t> </a:t>
                      </a:r>
                      <a:r>
                        <a:rPr lang="en-US" sz="1400" dirty="0">
                          <a:solidFill>
                            <a:schemeClr val="tx1"/>
                          </a:solidFill>
                          <a:effectLst/>
                        </a:rPr>
                        <a:t>a</a:t>
                      </a:r>
                      <a:r>
                        <a:rPr lang="en-US" sz="1400" spc="5" dirty="0">
                          <a:solidFill>
                            <a:schemeClr val="tx1"/>
                          </a:solidFill>
                          <a:effectLst/>
                        </a:rPr>
                        <a:t> </a:t>
                      </a:r>
                      <a:r>
                        <a:rPr lang="en-US" sz="1400" dirty="0">
                          <a:solidFill>
                            <a:schemeClr val="tx1"/>
                          </a:solidFill>
                          <a:effectLst/>
                        </a:rPr>
                        <a:t>B</a:t>
                      </a:r>
                      <a:r>
                        <a:rPr lang="en-US" sz="1400" spc="-10" dirty="0">
                          <a:solidFill>
                            <a:schemeClr val="tx1"/>
                          </a:solidFill>
                          <a:effectLst/>
                        </a:rPr>
                        <a:t>A</a:t>
                      </a:r>
                      <a:r>
                        <a:rPr lang="en-US" sz="1400" dirty="0">
                          <a:solidFill>
                            <a:schemeClr val="tx1"/>
                          </a:solidFill>
                          <a:effectLst/>
                        </a:rPr>
                        <a:t>T</a:t>
                      </a:r>
                      <a:r>
                        <a:rPr lang="en-US" sz="1400" spc="-5" dirty="0">
                          <a:solidFill>
                            <a:schemeClr val="tx1"/>
                          </a:solidFill>
                          <a:effectLst/>
                        </a:rPr>
                        <a:t> </a:t>
                      </a:r>
                      <a:r>
                        <a:rPr lang="en-US" sz="1400" spc="-15" dirty="0" err="1">
                          <a:solidFill>
                            <a:schemeClr val="tx1"/>
                          </a:solidFill>
                          <a:effectLst/>
                        </a:rPr>
                        <a:t>e</a:t>
                      </a:r>
                      <a:r>
                        <a:rPr lang="en-US" sz="1400" spc="5" dirty="0" err="1">
                          <a:solidFill>
                            <a:schemeClr val="tx1"/>
                          </a:solidFill>
                          <a:effectLst/>
                        </a:rPr>
                        <a:t>l</a:t>
                      </a:r>
                      <a:r>
                        <a:rPr lang="en-US" sz="1400" dirty="0" err="1">
                          <a:solidFill>
                            <a:schemeClr val="tx1"/>
                          </a:solidFill>
                          <a:effectLst/>
                        </a:rPr>
                        <a:t>ő</a:t>
                      </a:r>
                      <a:r>
                        <a:rPr lang="en-US" sz="1400" spc="-15" dirty="0" err="1">
                          <a:solidFill>
                            <a:schemeClr val="tx1"/>
                          </a:solidFill>
                          <a:effectLst/>
                        </a:rPr>
                        <a:t>í</a:t>
                      </a:r>
                      <a:r>
                        <a:rPr lang="en-US" sz="1400" dirty="0" err="1">
                          <a:solidFill>
                            <a:schemeClr val="tx1"/>
                          </a:solidFill>
                          <a:effectLst/>
                        </a:rPr>
                        <a:t>r</a:t>
                      </a:r>
                      <a:r>
                        <a:rPr lang="en-US" sz="1400" spc="10" dirty="0" err="1">
                          <a:solidFill>
                            <a:schemeClr val="tx1"/>
                          </a:solidFill>
                          <a:effectLst/>
                        </a:rPr>
                        <a:t>á</a:t>
                      </a:r>
                      <a:r>
                        <a:rPr lang="en-US" sz="1400" spc="-10" dirty="0" err="1">
                          <a:solidFill>
                            <a:schemeClr val="tx1"/>
                          </a:solidFill>
                          <a:effectLst/>
                        </a:rPr>
                        <a:t>s</a:t>
                      </a:r>
                      <a:r>
                        <a:rPr lang="en-US" sz="1400" dirty="0" err="1">
                          <a:solidFill>
                            <a:schemeClr val="tx1"/>
                          </a:solidFill>
                          <a:effectLst/>
                        </a:rPr>
                        <a:t>ok</a:t>
                      </a:r>
                      <a:r>
                        <a:rPr lang="en-US" sz="1400" dirty="0">
                          <a:solidFill>
                            <a:schemeClr val="tx1"/>
                          </a:solidFill>
                          <a:effectLst/>
                        </a:rPr>
                        <a:t> </a:t>
                      </a:r>
                      <a:r>
                        <a:rPr lang="en-US" sz="1400" spc="-10" dirty="0" err="1">
                          <a:solidFill>
                            <a:schemeClr val="tx1"/>
                          </a:solidFill>
                          <a:effectLst/>
                        </a:rPr>
                        <a:t>s</a:t>
                      </a:r>
                      <a:r>
                        <a:rPr lang="en-US" sz="1400" spc="5" dirty="0" err="1">
                          <a:solidFill>
                            <a:schemeClr val="tx1"/>
                          </a:solidFill>
                          <a:effectLst/>
                        </a:rPr>
                        <a:t>ze</a:t>
                      </a:r>
                      <a:r>
                        <a:rPr lang="en-US" sz="1400" dirty="0" err="1">
                          <a:solidFill>
                            <a:schemeClr val="tx1"/>
                          </a:solidFill>
                          <a:effectLst/>
                        </a:rPr>
                        <a:t>r</a:t>
                      </a:r>
                      <a:r>
                        <a:rPr lang="en-US" sz="1400" spc="-15" dirty="0" err="1">
                          <a:solidFill>
                            <a:schemeClr val="tx1"/>
                          </a:solidFill>
                          <a:effectLst/>
                        </a:rPr>
                        <a:t>i</a:t>
                      </a:r>
                      <a:r>
                        <a:rPr lang="en-US" sz="1400" dirty="0" err="1">
                          <a:solidFill>
                            <a:schemeClr val="tx1"/>
                          </a:solidFill>
                          <a:effectLst/>
                        </a:rPr>
                        <a:t>nt</a:t>
                      </a:r>
                      <a:r>
                        <a:rPr lang="en-US" sz="1400" spc="5" dirty="0">
                          <a:solidFill>
                            <a:schemeClr val="tx1"/>
                          </a:solidFill>
                          <a:effectLst/>
                        </a:rPr>
                        <a:t> </a:t>
                      </a:r>
                      <a:r>
                        <a:rPr lang="en-US" sz="1400" dirty="0" err="1">
                          <a:solidFill>
                            <a:schemeClr val="tx1"/>
                          </a:solidFill>
                          <a:effectLst/>
                        </a:rPr>
                        <a:t>fog</a:t>
                      </a:r>
                      <a:r>
                        <a:rPr lang="en-US" sz="1400" spc="-15" dirty="0" err="1">
                          <a:solidFill>
                            <a:schemeClr val="tx1"/>
                          </a:solidFill>
                          <a:effectLst/>
                        </a:rPr>
                        <a:t>j</a:t>
                      </a:r>
                      <a:r>
                        <a:rPr lang="en-US" sz="1400" spc="5" dirty="0" err="1">
                          <a:solidFill>
                            <a:schemeClr val="tx1"/>
                          </a:solidFill>
                          <a:effectLst/>
                        </a:rPr>
                        <a:t>á</a:t>
                      </a:r>
                      <a:r>
                        <a:rPr lang="en-US" sz="1400" dirty="0" err="1">
                          <a:solidFill>
                            <a:schemeClr val="tx1"/>
                          </a:solidFill>
                          <a:effectLst/>
                        </a:rPr>
                        <a:t>k</a:t>
                      </a:r>
                      <a:r>
                        <a:rPr lang="en-US" sz="1400" spc="-5" dirty="0">
                          <a:solidFill>
                            <a:schemeClr val="tx1"/>
                          </a:solidFill>
                          <a:effectLst/>
                        </a:rPr>
                        <a:t> </a:t>
                      </a:r>
                      <a:r>
                        <a:rPr lang="en-US" sz="1400" dirty="0" err="1">
                          <a:solidFill>
                            <a:schemeClr val="tx1"/>
                          </a:solidFill>
                          <a:effectLst/>
                        </a:rPr>
                        <a:t>v</a:t>
                      </a:r>
                      <a:r>
                        <a:rPr lang="en-US" sz="1400" spc="-15" dirty="0" err="1">
                          <a:solidFill>
                            <a:schemeClr val="tx1"/>
                          </a:solidFill>
                          <a:effectLst/>
                        </a:rPr>
                        <a:t>é</a:t>
                      </a:r>
                      <a:r>
                        <a:rPr lang="en-US" sz="1400" dirty="0" err="1">
                          <a:solidFill>
                            <a:schemeClr val="tx1"/>
                          </a:solidFill>
                          <a:effectLst/>
                        </a:rPr>
                        <a:t>g</a:t>
                      </a:r>
                      <a:r>
                        <a:rPr lang="en-US" sz="1400" spc="-15" dirty="0" err="1">
                          <a:solidFill>
                            <a:schemeClr val="tx1"/>
                          </a:solidFill>
                          <a:effectLst/>
                        </a:rPr>
                        <a:t>e</a:t>
                      </a:r>
                      <a:r>
                        <a:rPr lang="en-US" sz="1400" spc="5" dirty="0" err="1">
                          <a:solidFill>
                            <a:schemeClr val="tx1"/>
                          </a:solidFill>
                          <a:effectLst/>
                        </a:rPr>
                        <a:t>z</a:t>
                      </a:r>
                      <a:r>
                        <a:rPr lang="en-US" sz="1400" dirty="0" err="1">
                          <a:solidFill>
                            <a:schemeClr val="tx1"/>
                          </a:solidFill>
                          <a:effectLst/>
                        </a:rPr>
                        <a:t>n</a:t>
                      </a:r>
                      <a:r>
                        <a:rPr lang="en-US" sz="1400" spc="-15" dirty="0" err="1">
                          <a:solidFill>
                            <a:schemeClr val="tx1"/>
                          </a:solidFill>
                          <a:effectLst/>
                        </a:rPr>
                        <a:t>i</a:t>
                      </a:r>
                      <a:r>
                        <a:rPr lang="en-US" sz="1400" dirty="0">
                          <a:solidFill>
                            <a:schemeClr val="tx1"/>
                          </a:solidFill>
                          <a:effectLst/>
                        </a:rPr>
                        <a:t>,</a:t>
                      </a:r>
                      <a:r>
                        <a:rPr lang="en-US" sz="1400" spc="30" dirty="0">
                          <a:solidFill>
                            <a:schemeClr val="tx1"/>
                          </a:solidFill>
                          <a:effectLst/>
                        </a:rPr>
                        <a:t> </a:t>
                      </a:r>
                      <a:r>
                        <a:rPr lang="en-US" sz="1400" spc="-25" dirty="0">
                          <a:solidFill>
                            <a:schemeClr val="tx1"/>
                          </a:solidFill>
                          <a:effectLst/>
                        </a:rPr>
                        <a:t>2</a:t>
                      </a:r>
                      <a:r>
                        <a:rPr lang="en-US" sz="1400" dirty="0">
                          <a:solidFill>
                            <a:schemeClr val="tx1"/>
                          </a:solidFill>
                          <a:effectLst/>
                        </a:rPr>
                        <a:t>02</a:t>
                      </a:r>
                      <a:r>
                        <a:rPr lang="en-US" sz="1400" spc="-25" dirty="0">
                          <a:solidFill>
                            <a:schemeClr val="tx1"/>
                          </a:solidFill>
                          <a:effectLst/>
                        </a:rPr>
                        <a:t>1</a:t>
                      </a:r>
                      <a:r>
                        <a:rPr lang="en-US" sz="1400" dirty="0">
                          <a:solidFill>
                            <a:schemeClr val="tx1"/>
                          </a:solidFill>
                          <a:effectLst/>
                        </a:rPr>
                        <a:t>.</a:t>
                      </a:r>
                      <a:r>
                        <a:rPr lang="en-US" sz="1400" spc="25" dirty="0">
                          <a:solidFill>
                            <a:schemeClr val="tx1"/>
                          </a:solidFill>
                          <a:effectLst/>
                        </a:rPr>
                        <a:t> </a:t>
                      </a:r>
                      <a:r>
                        <a:rPr lang="en-US" sz="1400" spc="-25" dirty="0" err="1">
                          <a:solidFill>
                            <a:schemeClr val="tx1"/>
                          </a:solidFill>
                          <a:effectLst/>
                        </a:rPr>
                        <a:t>f</a:t>
                      </a:r>
                      <a:r>
                        <a:rPr lang="en-US" sz="1400" spc="5" dirty="0" err="1">
                          <a:solidFill>
                            <a:schemeClr val="tx1"/>
                          </a:solidFill>
                          <a:effectLst/>
                        </a:rPr>
                        <a:t>e</a:t>
                      </a:r>
                      <a:r>
                        <a:rPr lang="en-US" sz="1400" dirty="0" err="1">
                          <a:solidFill>
                            <a:schemeClr val="tx1"/>
                          </a:solidFill>
                          <a:effectLst/>
                        </a:rPr>
                        <a:t>br</a:t>
                      </a:r>
                      <a:r>
                        <a:rPr lang="en-US" sz="1400" spc="-25" dirty="0" err="1">
                          <a:solidFill>
                            <a:schemeClr val="tx1"/>
                          </a:solidFill>
                          <a:effectLst/>
                        </a:rPr>
                        <a:t>u</a:t>
                      </a:r>
                      <a:r>
                        <a:rPr lang="en-US" sz="1400" spc="5" dirty="0" err="1">
                          <a:solidFill>
                            <a:schemeClr val="tx1"/>
                          </a:solidFill>
                          <a:effectLst/>
                        </a:rPr>
                        <a:t>á</a:t>
                      </a:r>
                      <a:r>
                        <a:rPr lang="en-US" sz="1400" dirty="0" err="1">
                          <a:solidFill>
                            <a:schemeClr val="tx1"/>
                          </a:solidFill>
                          <a:effectLst/>
                        </a:rPr>
                        <a:t>r</a:t>
                      </a:r>
                      <a:r>
                        <a:rPr lang="en-US" sz="1400" dirty="0">
                          <a:solidFill>
                            <a:schemeClr val="tx1"/>
                          </a:solidFill>
                          <a:effectLst/>
                        </a:rPr>
                        <a:t> 1</a:t>
                      </a:r>
                      <a:r>
                        <a:rPr lang="en-US" sz="1400" spc="20" dirty="0">
                          <a:solidFill>
                            <a:schemeClr val="tx1"/>
                          </a:solidFill>
                          <a:effectLst/>
                        </a:rPr>
                        <a:t>5</a:t>
                      </a:r>
                      <a:r>
                        <a:rPr lang="en-US" sz="1400" dirty="0">
                          <a:solidFill>
                            <a:schemeClr val="tx1"/>
                          </a:solidFill>
                          <a:effectLst/>
                        </a:rPr>
                        <a:t>-</a:t>
                      </a:r>
                      <a:r>
                        <a:rPr lang="en-US" sz="1400" spc="-15" dirty="0">
                          <a:solidFill>
                            <a:schemeClr val="tx1"/>
                          </a:solidFill>
                          <a:effectLst/>
                        </a:rPr>
                        <a:t>t</a:t>
                      </a:r>
                      <a:r>
                        <a:rPr lang="en-US" sz="1400" dirty="0">
                          <a:solidFill>
                            <a:schemeClr val="tx1"/>
                          </a:solidFill>
                          <a:effectLst/>
                        </a:rPr>
                        <a:t>ől</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33549359"/>
                  </a:ext>
                </a:extLst>
              </a:tr>
            </a:tbl>
          </a:graphicData>
        </a:graphic>
      </p:graphicFrame>
    </p:spTree>
    <p:extLst>
      <p:ext uri="{BB962C8B-B14F-4D97-AF65-F5344CB8AC3E}">
        <p14:creationId xmlns:p14="http://schemas.microsoft.com/office/powerpoint/2010/main" val="15194693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BB3B405-89FD-4E01-A1DC-A14B0A588FDD}"/>
              </a:ext>
            </a:extLst>
          </p:cNvPr>
          <p:cNvSpPr>
            <a:spLocks noGrp="1"/>
          </p:cNvSpPr>
          <p:nvPr>
            <p:ph type="title"/>
          </p:nvPr>
        </p:nvSpPr>
        <p:spPr>
          <a:xfrm>
            <a:off x="646111" y="452718"/>
            <a:ext cx="9404723" cy="631015"/>
          </a:xfrm>
        </p:spPr>
        <p:txBody>
          <a:bodyPr>
            <a:normAutofit fontScale="90000"/>
          </a:bodyPr>
          <a:lstStyle/>
          <a:p>
            <a:r>
              <a:rPr lang="en-US" dirty="0">
                <a:effectLst>
                  <a:outerShdw blurRad="38100" dist="38100" dir="2700000" algn="tl">
                    <a:srgbClr val="000000">
                      <a:alpha val="43137"/>
                    </a:srgbClr>
                  </a:outerShdw>
                </a:effectLst>
              </a:rPr>
              <a:t>A </a:t>
            </a:r>
            <a:r>
              <a:rPr lang="en-US" dirty="0" err="1">
                <a:effectLst>
                  <a:outerShdw blurRad="38100" dist="38100" dir="2700000" algn="tl">
                    <a:srgbClr val="000000">
                      <a:alpha val="43137"/>
                    </a:srgbClr>
                  </a:outerShdw>
                </a:effectLst>
              </a:rPr>
              <a:t>kibocsátás</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monitorozása</a:t>
            </a:r>
            <a:r>
              <a:rPr lang="hu-HU" dirty="0">
                <a:effectLst>
                  <a:outerShdw blurRad="38100" dist="38100" dir="2700000" algn="tl">
                    <a:srgbClr val="000000">
                      <a:alpha val="43137"/>
                    </a:srgbClr>
                  </a:outerShdw>
                </a:effectLst>
              </a:rPr>
              <a:t>:</a:t>
            </a:r>
          </a:p>
        </p:txBody>
      </p:sp>
      <p:graphicFrame>
        <p:nvGraphicFramePr>
          <p:cNvPr id="4" name="Tartalom helye 3">
            <a:extLst>
              <a:ext uri="{FF2B5EF4-FFF2-40B4-BE49-F238E27FC236}">
                <a16:creationId xmlns:a16="http://schemas.microsoft.com/office/drawing/2014/main" id="{4E636B00-7533-4FA4-AD17-A70E67FE8E88}"/>
              </a:ext>
            </a:extLst>
          </p:cNvPr>
          <p:cNvGraphicFramePr>
            <a:graphicFrameLocks noGrp="1"/>
          </p:cNvGraphicFramePr>
          <p:nvPr>
            <p:ph idx="1"/>
            <p:extLst>
              <p:ext uri="{D42A27DB-BD31-4B8C-83A1-F6EECF244321}">
                <p14:modId xmlns:p14="http://schemas.microsoft.com/office/powerpoint/2010/main" val="3232495499"/>
              </p:ext>
            </p:extLst>
          </p:nvPr>
        </p:nvGraphicFramePr>
        <p:xfrm>
          <a:off x="925689" y="1433689"/>
          <a:ext cx="9404723" cy="4888371"/>
        </p:xfrm>
        <a:graphic>
          <a:graphicData uri="http://schemas.openxmlformats.org/drawingml/2006/table">
            <a:tbl>
              <a:tblPr firstRow="1" firstCol="1" lastRow="1" lastCol="1" bandRow="1" bandCol="1">
                <a:tableStyleId>{5C22544A-7EE6-4342-B048-85BDC9FD1C3A}</a:tableStyleId>
              </a:tblPr>
              <a:tblGrid>
                <a:gridCol w="3185926">
                  <a:extLst>
                    <a:ext uri="{9D8B030D-6E8A-4147-A177-3AD203B41FA5}">
                      <a16:colId xmlns:a16="http://schemas.microsoft.com/office/drawing/2014/main" val="376460135"/>
                    </a:ext>
                  </a:extLst>
                </a:gridCol>
                <a:gridCol w="2623418">
                  <a:extLst>
                    <a:ext uri="{9D8B030D-6E8A-4147-A177-3AD203B41FA5}">
                      <a16:colId xmlns:a16="http://schemas.microsoft.com/office/drawing/2014/main" val="279551354"/>
                    </a:ext>
                  </a:extLst>
                </a:gridCol>
                <a:gridCol w="3595379">
                  <a:extLst>
                    <a:ext uri="{9D8B030D-6E8A-4147-A177-3AD203B41FA5}">
                      <a16:colId xmlns:a16="http://schemas.microsoft.com/office/drawing/2014/main" val="37402144"/>
                    </a:ext>
                  </a:extLst>
                </a:gridCol>
              </a:tblGrid>
              <a:tr h="444003">
                <a:tc gridSpan="2">
                  <a:txBody>
                    <a:bodyPr/>
                    <a:lstStyle/>
                    <a:p>
                      <a:pPr marL="340995">
                        <a:spcBef>
                          <a:spcPts val="190"/>
                        </a:spcBef>
                        <a:spcAft>
                          <a:spcPts val="0"/>
                        </a:spcAft>
                      </a:pPr>
                      <a:r>
                        <a:rPr lang="en-US" sz="1400" spc="-10" dirty="0">
                          <a:solidFill>
                            <a:schemeClr val="tx1"/>
                          </a:solidFill>
                          <a:effectLst/>
                        </a:rPr>
                        <a:t>A</a:t>
                      </a:r>
                      <a:r>
                        <a:rPr lang="en-US" sz="1400" dirty="0">
                          <a:solidFill>
                            <a:schemeClr val="tx1"/>
                          </a:solidFill>
                          <a:effectLst/>
                        </a:rPr>
                        <a:t>z</a:t>
                      </a:r>
                      <a:r>
                        <a:rPr lang="en-US" sz="1400" spc="5" dirty="0">
                          <a:solidFill>
                            <a:schemeClr val="tx1"/>
                          </a:solidFill>
                          <a:effectLst/>
                        </a:rPr>
                        <a:t> </a:t>
                      </a:r>
                      <a:r>
                        <a:rPr lang="en-US" sz="1400" spc="5" dirty="0" err="1">
                          <a:solidFill>
                            <a:schemeClr val="tx1"/>
                          </a:solidFill>
                          <a:effectLst/>
                        </a:rPr>
                        <a:t>el</a:t>
                      </a:r>
                      <a:r>
                        <a:rPr lang="en-US" sz="1400" spc="-15" dirty="0" err="1">
                          <a:solidFill>
                            <a:schemeClr val="tx1"/>
                          </a:solidFill>
                          <a:effectLst/>
                        </a:rPr>
                        <a:t>é</a:t>
                      </a:r>
                      <a:r>
                        <a:rPr lang="en-US" sz="1400" spc="5" dirty="0" err="1">
                          <a:solidFill>
                            <a:schemeClr val="tx1"/>
                          </a:solidFill>
                          <a:effectLst/>
                        </a:rPr>
                        <a:t>r</a:t>
                      </a:r>
                      <a:r>
                        <a:rPr lang="en-US" sz="1400" spc="-10" dirty="0" err="1">
                          <a:solidFill>
                            <a:schemeClr val="tx1"/>
                          </a:solidFill>
                          <a:effectLst/>
                        </a:rPr>
                        <a:t>h</a:t>
                      </a:r>
                      <a:r>
                        <a:rPr lang="en-US" sz="1400" spc="5" dirty="0" err="1">
                          <a:solidFill>
                            <a:schemeClr val="tx1"/>
                          </a:solidFill>
                          <a:effectLst/>
                        </a:rPr>
                        <a:t>e</a:t>
                      </a:r>
                      <a:r>
                        <a:rPr lang="en-US" sz="1400" spc="-25" dirty="0" err="1">
                          <a:solidFill>
                            <a:schemeClr val="tx1"/>
                          </a:solidFill>
                          <a:effectLst/>
                        </a:rPr>
                        <a:t>t</a:t>
                      </a:r>
                      <a:r>
                        <a:rPr lang="en-US" sz="1400" dirty="0" err="1">
                          <a:solidFill>
                            <a:schemeClr val="tx1"/>
                          </a:solidFill>
                          <a:effectLst/>
                        </a:rPr>
                        <a:t>ő</a:t>
                      </a:r>
                      <a:r>
                        <a:rPr lang="en-US" sz="1400" spc="10" dirty="0">
                          <a:solidFill>
                            <a:schemeClr val="tx1"/>
                          </a:solidFill>
                          <a:effectLst/>
                        </a:rPr>
                        <a:t> </a:t>
                      </a:r>
                      <a:r>
                        <a:rPr lang="en-US" sz="1400" spc="5" dirty="0" err="1">
                          <a:solidFill>
                            <a:schemeClr val="tx1"/>
                          </a:solidFill>
                          <a:effectLst/>
                        </a:rPr>
                        <a:t>le</a:t>
                      </a:r>
                      <a:r>
                        <a:rPr lang="en-US" sz="1400" dirty="0" err="1">
                          <a:solidFill>
                            <a:schemeClr val="tx1"/>
                          </a:solidFill>
                          <a:effectLst/>
                        </a:rPr>
                        <a:t>g</a:t>
                      </a:r>
                      <a:r>
                        <a:rPr lang="en-US" sz="1400" spc="-25" dirty="0" err="1">
                          <a:solidFill>
                            <a:schemeClr val="tx1"/>
                          </a:solidFill>
                          <a:effectLst/>
                        </a:rPr>
                        <a:t>j</a:t>
                      </a:r>
                      <a:r>
                        <a:rPr lang="en-US" sz="1400" dirty="0" err="1">
                          <a:solidFill>
                            <a:schemeClr val="tx1"/>
                          </a:solidFill>
                          <a:effectLst/>
                        </a:rPr>
                        <a:t>o</a:t>
                      </a:r>
                      <a:r>
                        <a:rPr lang="en-US" sz="1400" spc="-10" dirty="0" err="1">
                          <a:solidFill>
                            <a:schemeClr val="tx1"/>
                          </a:solidFill>
                          <a:effectLst/>
                        </a:rPr>
                        <a:t>b</a:t>
                      </a:r>
                      <a:r>
                        <a:rPr lang="en-US" sz="1400" dirty="0" err="1">
                          <a:solidFill>
                            <a:schemeClr val="tx1"/>
                          </a:solidFill>
                          <a:effectLst/>
                        </a:rPr>
                        <a:t>b</a:t>
                      </a:r>
                      <a:r>
                        <a:rPr lang="en-US" sz="1400" spc="10" dirty="0">
                          <a:solidFill>
                            <a:schemeClr val="tx1"/>
                          </a:solidFill>
                          <a:effectLst/>
                        </a:rPr>
                        <a:t> </a:t>
                      </a:r>
                      <a:r>
                        <a:rPr lang="en-US" sz="1400"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r>
                        <a:rPr lang="en-US" sz="1400" spc="-5" dirty="0">
                          <a:solidFill>
                            <a:schemeClr val="tx1"/>
                          </a:solidFill>
                          <a:effectLst/>
                        </a:rPr>
                        <a:t> </a:t>
                      </a:r>
                      <a:r>
                        <a:rPr lang="en-US" sz="1400" dirty="0">
                          <a:solidFill>
                            <a:schemeClr val="tx1"/>
                          </a:solidFill>
                          <a:effectLst/>
                        </a:rPr>
                        <a:t>a</a:t>
                      </a:r>
                      <a:r>
                        <a:rPr lang="en-US" sz="1400" spc="-10" dirty="0">
                          <a:solidFill>
                            <a:schemeClr val="tx1"/>
                          </a:solidFill>
                          <a:effectLst/>
                        </a:rPr>
                        <a:t> </a:t>
                      </a:r>
                      <a:r>
                        <a:rPr lang="en-US" sz="1400" dirty="0">
                          <a:solidFill>
                            <a:schemeClr val="tx1"/>
                          </a:solidFill>
                          <a:effectLst/>
                        </a:rPr>
                        <a:t>B</a:t>
                      </a:r>
                      <a:r>
                        <a:rPr lang="en-US" sz="1400" spc="-10" dirty="0">
                          <a:solidFill>
                            <a:schemeClr val="tx1"/>
                          </a:solidFill>
                          <a:effectLst/>
                        </a:rPr>
                        <a:t>A</a:t>
                      </a:r>
                      <a:r>
                        <a:rPr lang="en-US" sz="1400" spc="15" dirty="0">
                          <a:solidFill>
                            <a:schemeClr val="tx1"/>
                          </a:solidFill>
                          <a:effectLst/>
                        </a:rPr>
                        <a:t>T</a:t>
                      </a:r>
                      <a:r>
                        <a:rPr lang="en-US" sz="1400" dirty="0">
                          <a:solidFill>
                            <a:schemeClr val="tx1"/>
                          </a:solidFill>
                          <a:effectLst/>
                        </a:rPr>
                        <a:t>-</a:t>
                      </a:r>
                      <a:r>
                        <a:rPr lang="en-US" sz="1400" spc="-10" dirty="0" err="1">
                          <a:solidFill>
                            <a:schemeClr val="tx1"/>
                          </a:solidFill>
                          <a:effectLst/>
                        </a:rPr>
                        <a:t>k</a:t>
                      </a:r>
                      <a:r>
                        <a:rPr lang="en-US" sz="1400" dirty="0" err="1">
                          <a:solidFill>
                            <a:schemeClr val="tx1"/>
                          </a:solidFill>
                          <a:effectLst/>
                        </a:rPr>
                        <a:t>ö</a:t>
                      </a:r>
                      <a:r>
                        <a:rPr lang="en-US" sz="1400" spc="-25" dirty="0" err="1">
                          <a:solidFill>
                            <a:schemeClr val="tx1"/>
                          </a:solidFill>
                          <a:effectLst/>
                        </a:rPr>
                        <a:t>v</a:t>
                      </a:r>
                      <a:r>
                        <a:rPr lang="en-US" sz="1400" spc="5" dirty="0" err="1">
                          <a:solidFill>
                            <a:schemeClr val="tx1"/>
                          </a:solidFill>
                          <a:effectLst/>
                        </a:rPr>
                        <a:t>e</a:t>
                      </a:r>
                      <a:r>
                        <a:rPr lang="en-US" sz="1400" dirty="0" err="1">
                          <a:solidFill>
                            <a:schemeClr val="tx1"/>
                          </a:solidFill>
                          <a:effectLst/>
                        </a:rPr>
                        <a:t>t</a:t>
                      </a:r>
                      <a:r>
                        <a:rPr lang="en-US" sz="1400" spc="-10" dirty="0" err="1">
                          <a:solidFill>
                            <a:schemeClr val="tx1"/>
                          </a:solidFill>
                          <a:effectLst/>
                        </a:rPr>
                        <a:t>k</a:t>
                      </a:r>
                      <a:r>
                        <a:rPr lang="en-US" sz="1400" spc="5" dirty="0" err="1">
                          <a:solidFill>
                            <a:schemeClr val="tx1"/>
                          </a:solidFill>
                          <a:effectLst/>
                        </a:rPr>
                        <a:t>e</a:t>
                      </a:r>
                      <a:r>
                        <a:rPr lang="en-US" sz="1400" spc="-15" dirty="0" err="1">
                          <a:solidFill>
                            <a:schemeClr val="tx1"/>
                          </a:solidFill>
                          <a:effectLst/>
                        </a:rPr>
                        <a:t>z</a:t>
                      </a:r>
                      <a:r>
                        <a:rPr lang="en-US" sz="1400" dirty="0" err="1">
                          <a:solidFill>
                            <a:schemeClr val="tx1"/>
                          </a:solidFill>
                          <a:effectLst/>
                        </a:rPr>
                        <a:t>t</a:t>
                      </a:r>
                      <a:r>
                        <a:rPr lang="en-US" sz="1400" spc="10" dirty="0" err="1">
                          <a:solidFill>
                            <a:schemeClr val="tx1"/>
                          </a:solidFill>
                          <a:effectLst/>
                        </a:rPr>
                        <a:t>e</a:t>
                      </a:r>
                      <a:r>
                        <a:rPr lang="en-US" sz="1400" spc="-25" dirty="0" err="1">
                          <a:solidFill>
                            <a:schemeClr val="tx1"/>
                          </a:solidFill>
                          <a:effectLst/>
                        </a:rPr>
                        <a:t>t</a:t>
                      </a:r>
                      <a:r>
                        <a:rPr lang="en-US" sz="1400" spc="5" dirty="0" err="1">
                          <a:solidFill>
                            <a:schemeClr val="tx1"/>
                          </a:solidFill>
                          <a:effectLst/>
                        </a:rPr>
                        <a:t>é</a:t>
                      </a:r>
                      <a:r>
                        <a:rPr lang="en-US" sz="1400" dirty="0" err="1">
                          <a:solidFill>
                            <a:schemeClr val="tx1"/>
                          </a:solidFill>
                          <a:effectLst/>
                        </a:rPr>
                        <a:t>s</a:t>
                      </a:r>
                      <a:r>
                        <a:rPr lang="en-US" sz="1400" spc="25" dirty="0">
                          <a:solidFill>
                            <a:schemeClr val="tx1"/>
                          </a:solidFill>
                          <a:effectLst/>
                        </a:rPr>
                        <a:t> </a:t>
                      </a:r>
                      <a:r>
                        <a:rPr lang="en-US" sz="1400" spc="-10" dirty="0" err="1">
                          <a:solidFill>
                            <a:schemeClr val="tx1"/>
                          </a:solidFill>
                          <a:effectLst/>
                        </a:rPr>
                        <a:t>s</a:t>
                      </a:r>
                      <a:r>
                        <a:rPr lang="en-US" sz="1400" spc="-15" dirty="0" err="1">
                          <a:solidFill>
                            <a:schemeClr val="tx1"/>
                          </a:solidFill>
                          <a:effectLst/>
                        </a:rPr>
                        <a:t>z</a:t>
                      </a:r>
                      <a:r>
                        <a:rPr lang="en-US" sz="1400" spc="5" dirty="0" err="1">
                          <a:solidFill>
                            <a:schemeClr val="tx1"/>
                          </a:solidFill>
                          <a:effectLst/>
                        </a:rPr>
                        <a:t>e</a:t>
                      </a:r>
                      <a:r>
                        <a:rPr lang="en-US" sz="1400" spc="-15" dirty="0" err="1">
                          <a:solidFill>
                            <a:schemeClr val="tx1"/>
                          </a:solidFill>
                          <a:effectLst/>
                        </a:rPr>
                        <a:t>r</a:t>
                      </a:r>
                      <a:r>
                        <a:rPr lang="en-US" sz="1400" spc="5" dirty="0" err="1">
                          <a:solidFill>
                            <a:schemeClr val="tx1"/>
                          </a:solidFill>
                          <a:effectLst/>
                        </a:rPr>
                        <a:t>i</a:t>
                      </a:r>
                      <a:r>
                        <a:rPr lang="en-US" sz="1400" spc="-10" dirty="0" err="1">
                          <a:solidFill>
                            <a:schemeClr val="tx1"/>
                          </a:solidFill>
                          <a:effectLst/>
                        </a:rPr>
                        <a:t>n</a:t>
                      </a:r>
                      <a:r>
                        <a:rPr lang="en-US" sz="1400" dirty="0" err="1">
                          <a:solidFill>
                            <a:schemeClr val="tx1"/>
                          </a:solidFill>
                          <a:effectLst/>
                        </a:rPr>
                        <a:t>t</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hu-HU"/>
                    </a:p>
                  </a:txBody>
                  <a:tcPr/>
                </a:tc>
                <a:tc>
                  <a:txBody>
                    <a:bodyPr/>
                    <a:lstStyle/>
                    <a:p>
                      <a:pPr marL="112395">
                        <a:spcBef>
                          <a:spcPts val="190"/>
                        </a:spcBef>
                        <a:spcAft>
                          <a:spcPts val="0"/>
                        </a:spcAft>
                      </a:pPr>
                      <a:r>
                        <a:rPr lang="en-US" sz="1400" dirty="0">
                          <a:solidFill>
                            <a:schemeClr val="tx1"/>
                          </a:solidFill>
                          <a:effectLst/>
                        </a:rPr>
                        <a:t>A</a:t>
                      </a:r>
                      <a:r>
                        <a:rPr lang="en-US" sz="1400" spc="5" dirty="0">
                          <a:solidFill>
                            <a:schemeClr val="tx1"/>
                          </a:solidFill>
                          <a:effectLst/>
                        </a:rPr>
                        <a:t> </a:t>
                      </a:r>
                      <a:r>
                        <a:rPr lang="en-US" sz="1400" spc="-10" dirty="0" err="1">
                          <a:solidFill>
                            <a:schemeClr val="tx1"/>
                          </a:solidFill>
                          <a:effectLst/>
                        </a:rPr>
                        <a:t>b</a:t>
                      </a:r>
                      <a:r>
                        <a:rPr lang="en-US" sz="1400" dirty="0" err="1">
                          <a:solidFill>
                            <a:schemeClr val="tx1"/>
                          </a:solidFill>
                          <a:effectLst/>
                        </a:rPr>
                        <a:t>a</a:t>
                      </a:r>
                      <a:r>
                        <a:rPr lang="en-US" sz="1400" spc="5" dirty="0" err="1">
                          <a:solidFill>
                            <a:schemeClr val="tx1"/>
                          </a:solidFill>
                          <a:effectLst/>
                        </a:rPr>
                        <a:t>r</a:t>
                      </a:r>
                      <a:r>
                        <a:rPr lang="en-US" sz="1400" dirty="0" err="1">
                          <a:solidFill>
                            <a:schemeClr val="tx1"/>
                          </a:solidFill>
                          <a:effectLst/>
                        </a:rPr>
                        <a:t>o</a:t>
                      </a:r>
                      <a:r>
                        <a:rPr lang="en-US" sz="1400" spc="-25" dirty="0" err="1">
                          <a:solidFill>
                            <a:schemeClr val="tx1"/>
                          </a:solidFill>
                          <a:effectLst/>
                        </a:rPr>
                        <a:t>m</a:t>
                      </a:r>
                      <a:r>
                        <a:rPr lang="en-US" sz="1400" dirty="0" err="1">
                          <a:solidFill>
                            <a:schemeClr val="tx1"/>
                          </a:solidFill>
                          <a:effectLst/>
                        </a:rPr>
                        <a:t>f</a:t>
                      </a:r>
                      <a:r>
                        <a:rPr lang="en-US" sz="1400" spc="5" dirty="0" err="1">
                          <a:solidFill>
                            <a:schemeClr val="tx1"/>
                          </a:solidFill>
                          <a:effectLst/>
                        </a:rPr>
                        <a:t>i</a:t>
                      </a:r>
                      <a:r>
                        <a:rPr lang="en-US" sz="1400" spc="-25" dirty="0" err="1">
                          <a:solidFill>
                            <a:schemeClr val="tx1"/>
                          </a:solidFill>
                          <a:effectLst/>
                        </a:rPr>
                        <a:t>t</a:t>
                      </a:r>
                      <a:r>
                        <a:rPr lang="en-US" sz="1400" spc="5" dirty="0" err="1">
                          <a:solidFill>
                            <a:schemeClr val="tx1"/>
                          </a:solidFill>
                          <a:effectLst/>
                        </a:rPr>
                        <a:t>e</a:t>
                      </a:r>
                      <a:r>
                        <a:rPr lang="en-US" sz="1400" spc="-15" dirty="0" err="1">
                          <a:solidFill>
                            <a:schemeClr val="tx1"/>
                          </a:solidFill>
                          <a:effectLst/>
                        </a:rPr>
                        <a:t>l</a:t>
                      </a:r>
                      <a:r>
                        <a:rPr lang="en-US" sz="1400" spc="5" dirty="0" err="1">
                          <a:solidFill>
                            <a:schemeClr val="tx1"/>
                          </a:solidFill>
                          <a:effectLst/>
                        </a:rPr>
                        <a:t>e</a:t>
                      </a:r>
                      <a:r>
                        <a:rPr lang="en-US" sz="1400" spc="-10" dirty="0" err="1">
                          <a:solidFill>
                            <a:schemeClr val="tx1"/>
                          </a:solidFill>
                          <a:effectLst/>
                        </a:rPr>
                        <a:t>p</a:t>
                      </a:r>
                      <a:r>
                        <a:rPr lang="en-US" sz="1400" spc="5" dirty="0" err="1">
                          <a:solidFill>
                            <a:schemeClr val="tx1"/>
                          </a:solidFill>
                          <a:effectLst/>
                        </a:rPr>
                        <a:t>e</a:t>
                      </a:r>
                      <a:r>
                        <a:rPr lang="en-US" sz="1400" dirty="0" err="1">
                          <a:solidFill>
                            <a:schemeClr val="tx1"/>
                          </a:solidFill>
                          <a:effectLst/>
                        </a:rPr>
                        <a:t>n</a:t>
                      </a:r>
                      <a:r>
                        <a:rPr lang="en-US" sz="1400" spc="-5" dirty="0">
                          <a:solidFill>
                            <a:schemeClr val="tx1"/>
                          </a:solidFill>
                          <a:effectLst/>
                        </a:rPr>
                        <a:t> </a:t>
                      </a:r>
                      <a:r>
                        <a:rPr lang="en-US" sz="1400" dirty="0" err="1">
                          <a:solidFill>
                            <a:schemeClr val="tx1"/>
                          </a:solidFill>
                          <a:effectLst/>
                        </a:rPr>
                        <a:t>a</a:t>
                      </a:r>
                      <a:r>
                        <a:rPr lang="en-US" sz="1400" spc="5" dirty="0" err="1">
                          <a:solidFill>
                            <a:schemeClr val="tx1"/>
                          </a:solidFill>
                          <a:effectLst/>
                        </a:rPr>
                        <a:t>l</a:t>
                      </a:r>
                      <a:r>
                        <a:rPr lang="en-US" sz="1400" spc="-10" dirty="0" err="1">
                          <a:solidFill>
                            <a:schemeClr val="tx1"/>
                          </a:solidFill>
                          <a:effectLst/>
                        </a:rPr>
                        <a:t>k</a:t>
                      </a:r>
                      <a:r>
                        <a:rPr lang="en-US" sz="1400" dirty="0" err="1">
                          <a:solidFill>
                            <a:schemeClr val="tx1"/>
                          </a:solidFill>
                          <a:effectLst/>
                        </a:rPr>
                        <a:t>a</a:t>
                      </a:r>
                      <a:r>
                        <a:rPr lang="en-US" sz="1400" spc="-15" dirty="0" err="1">
                          <a:solidFill>
                            <a:schemeClr val="tx1"/>
                          </a:solidFill>
                          <a:effectLst/>
                        </a:rPr>
                        <a:t>l</a:t>
                      </a:r>
                      <a:r>
                        <a:rPr lang="en-US" sz="1400" dirty="0" err="1">
                          <a:solidFill>
                            <a:schemeClr val="tx1"/>
                          </a:solidFill>
                          <a:effectLst/>
                        </a:rPr>
                        <a:t>ma</a:t>
                      </a:r>
                      <a:r>
                        <a:rPr lang="en-US" sz="1400" spc="-5" dirty="0" err="1">
                          <a:solidFill>
                            <a:schemeClr val="tx1"/>
                          </a:solidFill>
                          <a:effectLst/>
                        </a:rPr>
                        <a:t>z</a:t>
                      </a:r>
                      <a:r>
                        <a:rPr lang="en-US" sz="1400" dirty="0" err="1">
                          <a:solidFill>
                            <a:schemeClr val="tx1"/>
                          </a:solidFill>
                          <a:effectLst/>
                        </a:rPr>
                        <a:t>ott</a:t>
                      </a:r>
                      <a:r>
                        <a:rPr lang="en-US" sz="1400" spc="15" dirty="0">
                          <a:solidFill>
                            <a:schemeClr val="tx1"/>
                          </a:solidFill>
                          <a:effectLst/>
                        </a:rPr>
                        <a:t> </a:t>
                      </a:r>
                      <a:r>
                        <a:rPr lang="en-US" sz="1400" spc="-25" dirty="0" err="1">
                          <a:solidFill>
                            <a:schemeClr val="tx1"/>
                          </a:solidFill>
                          <a:effectLst/>
                        </a:rPr>
                        <a:t>t</a:t>
                      </a:r>
                      <a:r>
                        <a:rPr lang="en-US" sz="1400" spc="-15" dirty="0" err="1">
                          <a:solidFill>
                            <a:schemeClr val="tx1"/>
                          </a:solidFill>
                          <a:effectLst/>
                        </a:rPr>
                        <a:t>e</a:t>
                      </a:r>
                      <a:r>
                        <a:rPr lang="en-US" sz="1400" spc="5" dirty="0" err="1">
                          <a:solidFill>
                            <a:schemeClr val="tx1"/>
                          </a:solidFill>
                          <a:effectLst/>
                        </a:rPr>
                        <a:t>c</a:t>
                      </a:r>
                      <a:r>
                        <a:rPr lang="en-US" sz="1400" spc="-10" dirty="0" err="1">
                          <a:solidFill>
                            <a:schemeClr val="tx1"/>
                          </a:solidFill>
                          <a:effectLst/>
                        </a:rPr>
                        <a:t>hn</a:t>
                      </a:r>
                      <a:r>
                        <a:rPr lang="en-US" sz="1400" spc="5" dirty="0" err="1">
                          <a:solidFill>
                            <a:schemeClr val="tx1"/>
                          </a:solidFill>
                          <a:effectLst/>
                        </a:rPr>
                        <a:t>i</a:t>
                      </a:r>
                      <a:r>
                        <a:rPr lang="en-US" sz="1400" spc="-10" dirty="0" err="1">
                          <a:solidFill>
                            <a:schemeClr val="tx1"/>
                          </a:solidFill>
                          <a:effectLst/>
                        </a:rPr>
                        <a:t>k</a:t>
                      </a:r>
                      <a:r>
                        <a:rPr lang="en-US" sz="1400" dirty="0" err="1">
                          <a:solidFill>
                            <a:schemeClr val="tx1"/>
                          </a:solidFill>
                          <a:effectLst/>
                        </a:rPr>
                        <a:t>a</a:t>
                      </a:r>
                      <a:endParaRPr lang="hu-HU" sz="140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15792377"/>
                  </a:ext>
                </a:extLst>
              </a:tr>
              <a:tr h="684886">
                <a:tc>
                  <a:txBody>
                    <a:bodyPr/>
                    <a:lstStyle/>
                    <a:p>
                      <a:pPr marL="93980" marR="190500">
                        <a:spcBef>
                          <a:spcPts val="215"/>
                        </a:spcBef>
                        <a:spcAft>
                          <a:spcPts val="0"/>
                        </a:spcAft>
                      </a:pPr>
                      <a:endParaRPr lang="hu-HU" sz="1050" b="0" dirty="0">
                        <a:solidFill>
                          <a:schemeClr val="tx1"/>
                        </a:solidFill>
                        <a:effectLst/>
                      </a:endParaRPr>
                    </a:p>
                    <a:p>
                      <a:pPr marL="93980" marR="190500">
                        <a:spcBef>
                          <a:spcPts val="215"/>
                        </a:spcBef>
                        <a:spcAft>
                          <a:spcPts val="0"/>
                        </a:spcAft>
                      </a:pPr>
                      <a:r>
                        <a:rPr lang="en-US" sz="1050" b="0" dirty="0" err="1">
                          <a:solidFill>
                            <a:schemeClr val="tx1"/>
                          </a:solidFill>
                          <a:effectLst/>
                        </a:rPr>
                        <a:t>B</a:t>
                      </a:r>
                      <a:r>
                        <a:rPr lang="en-US" sz="1050" b="0" spc="5" dirty="0" err="1">
                          <a:solidFill>
                            <a:schemeClr val="tx1"/>
                          </a:solidFill>
                          <a:effectLst/>
                        </a:rPr>
                        <a:t>ec</a:t>
                      </a:r>
                      <a:r>
                        <a:rPr lang="en-US" sz="1050" b="0" spc="-10" dirty="0" err="1">
                          <a:solidFill>
                            <a:schemeClr val="tx1"/>
                          </a:solidFill>
                          <a:effectLst/>
                        </a:rPr>
                        <a:t>s</a:t>
                      </a:r>
                      <a:r>
                        <a:rPr lang="en-US" sz="1050" b="0" spc="-15" dirty="0" err="1">
                          <a:solidFill>
                            <a:schemeClr val="tx1"/>
                          </a:solidFill>
                          <a:effectLst/>
                        </a:rPr>
                        <a:t>l</a:t>
                      </a:r>
                      <a:r>
                        <a:rPr lang="en-US" sz="1050" b="0" spc="5" dirty="0" err="1">
                          <a:solidFill>
                            <a:schemeClr val="tx1"/>
                          </a:solidFill>
                          <a:effectLst/>
                        </a:rPr>
                        <a:t>é</a:t>
                      </a:r>
                      <a:r>
                        <a:rPr lang="en-US" sz="1050" b="0" dirty="0" err="1">
                          <a:solidFill>
                            <a:schemeClr val="tx1"/>
                          </a:solidFill>
                          <a:effectLst/>
                        </a:rPr>
                        <a:t>s</a:t>
                      </a:r>
                      <a:r>
                        <a:rPr lang="en-US" sz="1050" b="0" spc="-10" dirty="0">
                          <a:solidFill>
                            <a:schemeClr val="tx1"/>
                          </a:solidFill>
                          <a:effectLst/>
                        </a:rPr>
                        <a:t> </a:t>
                      </a:r>
                      <a:r>
                        <a:rPr lang="en-US" sz="1050" b="0" dirty="0">
                          <a:solidFill>
                            <a:schemeClr val="tx1"/>
                          </a:solidFill>
                          <a:effectLst/>
                        </a:rPr>
                        <a:t>a </a:t>
                      </a:r>
                      <a:r>
                        <a:rPr lang="en-US" sz="1050" b="0" spc="5" dirty="0" err="1">
                          <a:solidFill>
                            <a:schemeClr val="tx1"/>
                          </a:solidFill>
                          <a:effectLst/>
                        </a:rPr>
                        <a:t>t</a:t>
                      </a:r>
                      <a:r>
                        <a:rPr lang="en-US" sz="1050" b="0" dirty="0" err="1">
                          <a:solidFill>
                            <a:schemeClr val="tx1"/>
                          </a:solidFill>
                          <a:effectLst/>
                        </a:rPr>
                        <a:t>r</a:t>
                      </a:r>
                      <a:r>
                        <a:rPr lang="en-US" sz="1050" b="0" spc="-15" dirty="0" err="1">
                          <a:solidFill>
                            <a:schemeClr val="tx1"/>
                          </a:solidFill>
                          <a:effectLst/>
                        </a:rPr>
                        <a:t>á</a:t>
                      </a:r>
                      <a:r>
                        <a:rPr lang="en-US" sz="1050" b="0" dirty="0" err="1">
                          <a:solidFill>
                            <a:schemeClr val="tx1"/>
                          </a:solidFill>
                          <a:effectLst/>
                        </a:rPr>
                        <a:t>gya</a:t>
                      </a:r>
                      <a:r>
                        <a:rPr lang="en-US" sz="1050" b="0" spc="5" dirty="0">
                          <a:solidFill>
                            <a:schemeClr val="tx1"/>
                          </a:solidFill>
                          <a:effectLst/>
                        </a:rPr>
                        <a:t> </a:t>
                      </a:r>
                      <a:r>
                        <a:rPr lang="en-US" sz="1050" b="0" spc="-15" dirty="0" err="1">
                          <a:solidFill>
                            <a:schemeClr val="tx1"/>
                          </a:solidFill>
                          <a:effectLst/>
                        </a:rPr>
                        <a:t>t</a:t>
                      </a:r>
                      <a:r>
                        <a:rPr lang="en-US" sz="1050" b="0" spc="5" dirty="0" err="1">
                          <a:solidFill>
                            <a:schemeClr val="tx1"/>
                          </a:solidFill>
                          <a:effectLst/>
                        </a:rPr>
                        <a:t>e</a:t>
                      </a:r>
                      <a:r>
                        <a:rPr lang="en-US" sz="1050" b="0" spc="-15" dirty="0" err="1">
                          <a:solidFill>
                            <a:schemeClr val="tx1"/>
                          </a:solidFill>
                          <a:effectLst/>
                        </a:rPr>
                        <a:t>l</a:t>
                      </a:r>
                      <a:r>
                        <a:rPr lang="en-US" sz="1050" b="0" spc="5" dirty="0" err="1">
                          <a:solidFill>
                            <a:schemeClr val="tx1"/>
                          </a:solidFill>
                          <a:effectLst/>
                        </a:rPr>
                        <a:t>je</a:t>
                      </a:r>
                      <a:r>
                        <a:rPr lang="en-US" sz="1050" b="0" dirty="0" err="1">
                          <a:solidFill>
                            <a:schemeClr val="tx1"/>
                          </a:solidFill>
                          <a:effectLst/>
                        </a:rPr>
                        <a:t>s</a:t>
                      </a:r>
                      <a:r>
                        <a:rPr lang="en-US" sz="1050" b="0" spc="10" dirty="0">
                          <a:solidFill>
                            <a:schemeClr val="tx1"/>
                          </a:solidFill>
                          <a:effectLst/>
                        </a:rPr>
                        <a:t> </a:t>
                      </a:r>
                      <a:r>
                        <a:rPr lang="en-US" sz="1050" b="0" dirty="0" err="1">
                          <a:solidFill>
                            <a:schemeClr val="tx1"/>
                          </a:solidFill>
                          <a:effectLst/>
                        </a:rPr>
                        <a:t>n</a:t>
                      </a:r>
                      <a:r>
                        <a:rPr lang="en-US" sz="1050" b="0" spc="-15" dirty="0" err="1">
                          <a:solidFill>
                            <a:schemeClr val="tx1"/>
                          </a:solidFill>
                          <a:effectLst/>
                        </a:rPr>
                        <a:t>i</a:t>
                      </a:r>
                      <a:r>
                        <a:rPr lang="en-US" sz="1050" b="0" spc="5" dirty="0" err="1">
                          <a:solidFill>
                            <a:schemeClr val="tx1"/>
                          </a:solidFill>
                          <a:effectLst/>
                        </a:rPr>
                        <a:t>t</a:t>
                      </a:r>
                      <a:r>
                        <a:rPr lang="en-US" sz="1050" b="0" dirty="0" err="1">
                          <a:solidFill>
                            <a:schemeClr val="tx1"/>
                          </a:solidFill>
                          <a:effectLst/>
                        </a:rPr>
                        <a:t>ro</a:t>
                      </a:r>
                      <a:r>
                        <a:rPr lang="en-US" sz="1050" b="0" spc="-25" dirty="0" err="1">
                          <a:solidFill>
                            <a:schemeClr val="tx1"/>
                          </a:solidFill>
                          <a:effectLst/>
                        </a:rPr>
                        <a:t>g</a:t>
                      </a:r>
                      <a:r>
                        <a:rPr lang="en-US" sz="1050" b="0" spc="5" dirty="0" err="1">
                          <a:solidFill>
                            <a:schemeClr val="tx1"/>
                          </a:solidFill>
                          <a:effectLst/>
                        </a:rPr>
                        <a:t>é</a:t>
                      </a:r>
                      <a:r>
                        <a:rPr lang="en-US" sz="1050" b="0" dirty="0" err="1">
                          <a:solidFill>
                            <a:schemeClr val="tx1"/>
                          </a:solidFill>
                          <a:effectLst/>
                        </a:rPr>
                        <a:t>n</a:t>
                      </a:r>
                      <a:r>
                        <a:rPr lang="en-US" sz="1050" b="0" dirty="0">
                          <a:solidFill>
                            <a:schemeClr val="tx1"/>
                          </a:solidFill>
                          <a:effectLst/>
                        </a:rPr>
                        <a:t>-</a:t>
                      </a:r>
                      <a:r>
                        <a:rPr lang="en-US" sz="1050" b="0" spc="-5" dirty="0">
                          <a:solidFill>
                            <a:schemeClr val="tx1"/>
                          </a:solidFill>
                          <a:effectLst/>
                        </a:rPr>
                        <a:t> </a:t>
                      </a:r>
                      <a:r>
                        <a:rPr lang="en-US" sz="1050" b="0" spc="5" dirty="0" err="1">
                          <a:solidFill>
                            <a:schemeClr val="tx1"/>
                          </a:solidFill>
                          <a:effectLst/>
                        </a:rPr>
                        <a:t>é</a:t>
                      </a:r>
                      <a:r>
                        <a:rPr lang="en-US" sz="1050" b="0" dirty="0" err="1">
                          <a:solidFill>
                            <a:schemeClr val="tx1"/>
                          </a:solidFill>
                          <a:effectLst/>
                        </a:rPr>
                        <a:t>s</a:t>
                      </a:r>
                      <a:r>
                        <a:rPr lang="en-US" sz="1050" b="0" dirty="0">
                          <a:solidFill>
                            <a:schemeClr val="tx1"/>
                          </a:solidFill>
                          <a:effectLst/>
                        </a:rPr>
                        <a:t> </a:t>
                      </a:r>
                      <a:r>
                        <a:rPr lang="en-US" sz="1050" b="0" dirty="0" err="1">
                          <a:solidFill>
                            <a:schemeClr val="tx1"/>
                          </a:solidFill>
                          <a:effectLst/>
                        </a:rPr>
                        <a:t>fo</a:t>
                      </a:r>
                      <a:r>
                        <a:rPr lang="en-US" sz="1050" b="0" spc="-10" dirty="0" err="1">
                          <a:solidFill>
                            <a:schemeClr val="tx1"/>
                          </a:solidFill>
                          <a:effectLst/>
                        </a:rPr>
                        <a:t>s</a:t>
                      </a:r>
                      <a:r>
                        <a:rPr lang="en-US" sz="1050" b="0" spc="5" dirty="0" err="1">
                          <a:solidFill>
                            <a:schemeClr val="tx1"/>
                          </a:solidFill>
                          <a:effectLst/>
                        </a:rPr>
                        <a:t>z</a:t>
                      </a:r>
                      <a:r>
                        <a:rPr lang="en-US" sz="1050" b="0" dirty="0" err="1">
                          <a:solidFill>
                            <a:schemeClr val="tx1"/>
                          </a:solidFill>
                          <a:effectLst/>
                        </a:rPr>
                        <a:t>for</a:t>
                      </a:r>
                      <a:r>
                        <a:rPr lang="en-US" sz="1050" b="0" spc="-15" dirty="0" err="1">
                          <a:solidFill>
                            <a:schemeClr val="tx1"/>
                          </a:solidFill>
                          <a:effectLst/>
                        </a:rPr>
                        <a:t>t</a:t>
                      </a:r>
                      <a:r>
                        <a:rPr lang="en-US" sz="1050" b="0" spc="5" dirty="0" err="1">
                          <a:solidFill>
                            <a:schemeClr val="tx1"/>
                          </a:solidFill>
                          <a:effectLst/>
                        </a:rPr>
                        <a:t>a</a:t>
                      </a:r>
                      <a:r>
                        <a:rPr lang="en-US" sz="1050" b="0" spc="-25" dirty="0" err="1">
                          <a:solidFill>
                            <a:schemeClr val="tx1"/>
                          </a:solidFill>
                          <a:effectLst/>
                        </a:rPr>
                        <a:t>r</a:t>
                      </a:r>
                      <a:r>
                        <a:rPr lang="en-US" sz="1050" b="0" spc="5" dirty="0" err="1">
                          <a:solidFill>
                            <a:schemeClr val="tx1"/>
                          </a:solidFill>
                          <a:effectLst/>
                        </a:rPr>
                        <a:t>ta</a:t>
                      </a:r>
                      <a:r>
                        <a:rPr lang="en-US" sz="1050" b="0" spc="-15" dirty="0" err="1">
                          <a:solidFill>
                            <a:schemeClr val="tx1"/>
                          </a:solidFill>
                          <a:effectLst/>
                        </a:rPr>
                        <a:t>lm</a:t>
                      </a:r>
                      <a:r>
                        <a:rPr lang="en-US" sz="1050" b="0" spc="5" dirty="0" err="1">
                          <a:solidFill>
                            <a:schemeClr val="tx1"/>
                          </a:solidFill>
                          <a:effectLst/>
                        </a:rPr>
                        <a:t>á</a:t>
                      </a:r>
                      <a:r>
                        <a:rPr lang="en-US" sz="1050" b="0" dirty="0" err="1">
                          <a:solidFill>
                            <a:schemeClr val="tx1"/>
                          </a:solidFill>
                          <a:effectLst/>
                        </a:rPr>
                        <a:t>n</a:t>
                      </a:r>
                      <a:r>
                        <a:rPr lang="en-US" sz="1050" b="0" spc="5" dirty="0" err="1">
                          <a:solidFill>
                            <a:schemeClr val="tx1"/>
                          </a:solidFill>
                          <a:effectLst/>
                        </a:rPr>
                        <a:t>a</a:t>
                      </a:r>
                      <a:r>
                        <a:rPr lang="en-US" sz="1050" b="0" dirty="0" err="1">
                          <a:solidFill>
                            <a:schemeClr val="tx1"/>
                          </a:solidFill>
                          <a:effectLst/>
                        </a:rPr>
                        <a:t>k</a:t>
                      </a:r>
                      <a:r>
                        <a:rPr lang="en-US" sz="1050" b="0" spc="15" dirty="0">
                          <a:solidFill>
                            <a:schemeClr val="tx1"/>
                          </a:solidFill>
                          <a:effectLst/>
                        </a:rPr>
                        <a:t> </a:t>
                      </a:r>
                      <a:r>
                        <a:rPr lang="en-US" sz="1050" b="0" spc="-15" dirty="0" err="1">
                          <a:solidFill>
                            <a:schemeClr val="tx1"/>
                          </a:solidFill>
                          <a:effectLst/>
                        </a:rPr>
                        <a:t>e</a:t>
                      </a:r>
                      <a:r>
                        <a:rPr lang="en-US" sz="1050" b="0" spc="5" dirty="0" err="1">
                          <a:solidFill>
                            <a:schemeClr val="tx1"/>
                          </a:solidFill>
                          <a:effectLst/>
                        </a:rPr>
                        <a:t>l</a:t>
                      </a:r>
                      <a:r>
                        <a:rPr lang="en-US" sz="1050" b="0" spc="-15" dirty="0" err="1">
                          <a:solidFill>
                            <a:schemeClr val="tx1"/>
                          </a:solidFill>
                          <a:effectLst/>
                        </a:rPr>
                        <a:t>em</a:t>
                      </a:r>
                      <a:r>
                        <a:rPr lang="en-US" sz="1050" b="0" spc="5" dirty="0" err="1">
                          <a:solidFill>
                            <a:schemeClr val="tx1"/>
                          </a:solidFill>
                          <a:effectLst/>
                        </a:rPr>
                        <a:t>zé</a:t>
                      </a:r>
                      <a:r>
                        <a:rPr lang="en-US" sz="1050" b="0" spc="-10" dirty="0" err="1">
                          <a:solidFill>
                            <a:schemeClr val="tx1"/>
                          </a:solidFill>
                          <a:effectLst/>
                        </a:rPr>
                        <a:t>s</a:t>
                      </a:r>
                      <a:r>
                        <a:rPr lang="en-US" sz="1050" b="0" spc="-15" dirty="0" err="1">
                          <a:solidFill>
                            <a:schemeClr val="tx1"/>
                          </a:solidFill>
                          <a:effectLst/>
                        </a:rPr>
                        <a:t>é</a:t>
                      </a:r>
                      <a:r>
                        <a:rPr lang="en-US" sz="1050" b="0" dirty="0" err="1">
                          <a:solidFill>
                            <a:schemeClr val="tx1"/>
                          </a:solidFill>
                          <a:effectLst/>
                        </a:rPr>
                        <a:t>v</a:t>
                      </a:r>
                      <a:r>
                        <a:rPr lang="en-US" sz="1050" b="0" spc="5" dirty="0" err="1">
                          <a:solidFill>
                            <a:schemeClr val="tx1"/>
                          </a:solidFill>
                          <a:effectLst/>
                        </a:rPr>
                        <a:t>e</a:t>
                      </a:r>
                      <a:r>
                        <a:rPr lang="en-US" sz="1050" b="0" dirty="0" err="1">
                          <a:solidFill>
                            <a:schemeClr val="tx1"/>
                          </a:solidFill>
                          <a:effectLst/>
                        </a:rPr>
                        <a:t>l</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9070" marR="415925">
                        <a:spcBef>
                          <a:spcPts val="225"/>
                        </a:spcBef>
                        <a:spcAft>
                          <a:spcPts val="0"/>
                        </a:spcAft>
                      </a:pPr>
                      <a:endParaRPr lang="hu-HU" sz="1050" b="0" spc="5" dirty="0">
                        <a:solidFill>
                          <a:schemeClr val="tx1"/>
                        </a:solidFill>
                        <a:effectLst/>
                      </a:endParaRPr>
                    </a:p>
                    <a:p>
                      <a:pPr marL="179070" marR="415925">
                        <a:spcBef>
                          <a:spcPts val="225"/>
                        </a:spcBef>
                        <a:spcAft>
                          <a:spcPts val="0"/>
                        </a:spcAft>
                      </a:pPr>
                      <a:r>
                        <a:rPr lang="en-US" sz="1050" b="0" spc="5" dirty="0" err="1">
                          <a:solidFill>
                            <a:schemeClr val="tx1"/>
                          </a:solidFill>
                          <a:effectLst/>
                        </a:rPr>
                        <a:t>a</a:t>
                      </a:r>
                      <a:r>
                        <a:rPr lang="en-US" sz="1050" b="0" dirty="0" err="1">
                          <a:solidFill>
                            <a:schemeClr val="tx1"/>
                          </a:solidFill>
                          <a:effectLst/>
                        </a:rPr>
                        <a:t>z</a:t>
                      </a:r>
                      <a:r>
                        <a:rPr lang="en-US" sz="1050" b="0" spc="10" dirty="0">
                          <a:solidFill>
                            <a:schemeClr val="tx1"/>
                          </a:solidFill>
                          <a:effectLst/>
                        </a:rPr>
                        <a:t> </a:t>
                      </a:r>
                      <a:r>
                        <a:rPr lang="en-US" sz="1050" b="0" dirty="0" err="1">
                          <a:solidFill>
                            <a:schemeClr val="tx1"/>
                          </a:solidFill>
                          <a:effectLst/>
                        </a:rPr>
                        <a:t>ö</a:t>
                      </a:r>
                      <a:r>
                        <a:rPr lang="en-US" sz="1050" b="0" spc="-10" dirty="0" err="1">
                          <a:solidFill>
                            <a:schemeClr val="tx1"/>
                          </a:solidFill>
                          <a:effectLst/>
                        </a:rPr>
                        <a:t>ss</a:t>
                      </a:r>
                      <a:r>
                        <a:rPr lang="en-US" sz="1050" b="0" spc="5" dirty="0" err="1">
                          <a:solidFill>
                            <a:schemeClr val="tx1"/>
                          </a:solidFill>
                          <a:effectLst/>
                        </a:rPr>
                        <a:t>ze</a:t>
                      </a:r>
                      <a:r>
                        <a:rPr lang="en-US" sz="1050" b="0" dirty="0" err="1">
                          <a:solidFill>
                            <a:schemeClr val="tx1"/>
                          </a:solidFill>
                          <a:effectLst/>
                        </a:rPr>
                        <a:t>s</a:t>
                      </a:r>
                      <a:r>
                        <a:rPr lang="en-US" sz="1050" b="0" spc="-10" dirty="0">
                          <a:solidFill>
                            <a:schemeClr val="tx1"/>
                          </a:solidFill>
                          <a:effectLst/>
                        </a:rPr>
                        <a:t> </a:t>
                      </a:r>
                      <a:r>
                        <a:rPr lang="en-US" sz="1050" b="0" dirty="0" err="1">
                          <a:solidFill>
                            <a:schemeClr val="tx1"/>
                          </a:solidFill>
                          <a:effectLst/>
                        </a:rPr>
                        <a:t>k</a:t>
                      </a:r>
                      <a:r>
                        <a:rPr lang="en-US" sz="1050" b="0" spc="-15" dirty="0" err="1">
                          <a:solidFill>
                            <a:schemeClr val="tx1"/>
                          </a:solidFill>
                          <a:effectLst/>
                        </a:rPr>
                        <a:t>i</a:t>
                      </a:r>
                      <a:r>
                        <a:rPr lang="en-US" sz="1050" b="0" dirty="0" err="1">
                          <a:solidFill>
                            <a:schemeClr val="tx1"/>
                          </a:solidFill>
                          <a:effectLst/>
                        </a:rPr>
                        <a:t>v</a:t>
                      </a:r>
                      <a:r>
                        <a:rPr lang="en-US" sz="1050" b="0" spc="5" dirty="0" err="1">
                          <a:solidFill>
                            <a:schemeClr val="tx1"/>
                          </a:solidFill>
                          <a:effectLst/>
                        </a:rPr>
                        <a:t>á</a:t>
                      </a:r>
                      <a:r>
                        <a:rPr lang="en-US" sz="1050" b="0" spc="-15" dirty="0" err="1">
                          <a:solidFill>
                            <a:schemeClr val="tx1"/>
                          </a:solidFill>
                          <a:effectLst/>
                        </a:rPr>
                        <a:t>l</a:t>
                      </a:r>
                      <a:r>
                        <a:rPr lang="en-US" sz="1050" b="0" spc="5" dirty="0" err="1">
                          <a:solidFill>
                            <a:schemeClr val="tx1"/>
                          </a:solidFill>
                          <a:effectLst/>
                        </a:rPr>
                        <a:t>a</a:t>
                      </a:r>
                      <a:r>
                        <a:rPr lang="en-US" sz="1050" b="0" spc="-10" dirty="0" err="1">
                          <a:solidFill>
                            <a:schemeClr val="tx1"/>
                          </a:solidFill>
                          <a:effectLst/>
                        </a:rPr>
                        <a:t>s</a:t>
                      </a:r>
                      <a:r>
                        <a:rPr lang="en-US" sz="1050" b="0" spc="-15" dirty="0" err="1">
                          <a:solidFill>
                            <a:schemeClr val="tx1"/>
                          </a:solidFill>
                          <a:effectLst/>
                        </a:rPr>
                        <a:t>z</a:t>
                      </a:r>
                      <a:r>
                        <a:rPr lang="en-US" sz="1050" b="0" spc="5" dirty="0" err="1">
                          <a:solidFill>
                            <a:schemeClr val="tx1"/>
                          </a:solidFill>
                          <a:effectLst/>
                        </a:rPr>
                        <a:t>t</a:t>
                      </a:r>
                      <a:r>
                        <a:rPr lang="en-US" sz="1050" b="0" dirty="0" err="1">
                          <a:solidFill>
                            <a:schemeClr val="tx1"/>
                          </a:solidFill>
                          <a:effectLst/>
                        </a:rPr>
                        <a:t>o</a:t>
                      </a:r>
                      <a:r>
                        <a:rPr lang="en-US" sz="1050" b="0" spc="-15" dirty="0" err="1">
                          <a:solidFill>
                            <a:schemeClr val="tx1"/>
                          </a:solidFill>
                          <a:effectLst/>
                        </a:rPr>
                        <a:t>t</a:t>
                      </a:r>
                      <a:r>
                        <a:rPr lang="en-US" sz="1050" b="0" dirty="0" err="1">
                          <a:solidFill>
                            <a:schemeClr val="tx1"/>
                          </a:solidFill>
                          <a:effectLst/>
                        </a:rPr>
                        <a:t>t</a:t>
                      </a:r>
                      <a:r>
                        <a:rPr lang="en-US" sz="1050" b="0" dirty="0">
                          <a:solidFill>
                            <a:schemeClr val="tx1"/>
                          </a:solidFill>
                          <a:effectLst/>
                        </a:rPr>
                        <a:t> </a:t>
                      </a:r>
                      <a:r>
                        <a:rPr lang="en-US" sz="1050" b="0" dirty="0" err="1">
                          <a:solidFill>
                            <a:schemeClr val="tx1"/>
                          </a:solidFill>
                          <a:effectLst/>
                        </a:rPr>
                        <a:t>n</a:t>
                      </a:r>
                      <a:r>
                        <a:rPr lang="en-US" sz="1050" b="0" spc="5" dirty="0" err="1">
                          <a:solidFill>
                            <a:schemeClr val="tx1"/>
                          </a:solidFill>
                          <a:effectLst/>
                        </a:rPr>
                        <a:t>it</a:t>
                      </a:r>
                      <a:r>
                        <a:rPr lang="en-US" sz="1050" b="0" dirty="0" err="1">
                          <a:solidFill>
                            <a:schemeClr val="tx1"/>
                          </a:solidFill>
                          <a:effectLst/>
                        </a:rPr>
                        <a:t>ro</a:t>
                      </a:r>
                      <a:r>
                        <a:rPr lang="en-US" sz="1050" b="0" spc="-25" dirty="0" err="1">
                          <a:solidFill>
                            <a:schemeClr val="tx1"/>
                          </a:solidFill>
                          <a:effectLst/>
                        </a:rPr>
                        <a:t>g</a:t>
                      </a:r>
                      <a:r>
                        <a:rPr lang="en-US" sz="1050" b="0" spc="5" dirty="0" err="1">
                          <a:solidFill>
                            <a:schemeClr val="tx1"/>
                          </a:solidFill>
                          <a:effectLst/>
                        </a:rPr>
                        <a:t>é</a:t>
                      </a:r>
                      <a:r>
                        <a:rPr lang="en-US" sz="1050" b="0" dirty="0" err="1">
                          <a:solidFill>
                            <a:schemeClr val="tx1"/>
                          </a:solidFill>
                          <a:effectLst/>
                        </a:rPr>
                        <a:t>n</a:t>
                      </a:r>
                      <a:r>
                        <a:rPr lang="en-US" sz="1050" b="0" spc="-5" dirty="0">
                          <a:solidFill>
                            <a:schemeClr val="tx1"/>
                          </a:solidFill>
                          <a:effectLst/>
                        </a:rPr>
                        <a:t> </a:t>
                      </a:r>
                      <a:r>
                        <a:rPr lang="en-US" sz="1050" b="0" spc="5" dirty="0" err="1">
                          <a:solidFill>
                            <a:schemeClr val="tx1"/>
                          </a:solidFill>
                          <a:effectLst/>
                        </a:rPr>
                        <a:t>é</a:t>
                      </a:r>
                      <a:r>
                        <a:rPr lang="en-US" sz="1050" b="0" dirty="0" err="1">
                          <a:solidFill>
                            <a:schemeClr val="tx1"/>
                          </a:solidFill>
                          <a:effectLst/>
                        </a:rPr>
                        <a:t>s</a:t>
                      </a:r>
                      <a:r>
                        <a:rPr lang="en-US" sz="1050" b="0" spc="-15" dirty="0">
                          <a:solidFill>
                            <a:schemeClr val="tx1"/>
                          </a:solidFill>
                          <a:effectLst/>
                        </a:rPr>
                        <a:t> </a:t>
                      </a:r>
                      <a:r>
                        <a:rPr lang="en-US" sz="1050" b="0" dirty="0" err="1">
                          <a:solidFill>
                            <a:schemeClr val="tx1"/>
                          </a:solidFill>
                          <a:effectLst/>
                        </a:rPr>
                        <a:t>fo</a:t>
                      </a:r>
                      <a:r>
                        <a:rPr lang="en-US" sz="1050" b="0" spc="-10" dirty="0" err="1">
                          <a:solidFill>
                            <a:schemeClr val="tx1"/>
                          </a:solidFill>
                          <a:effectLst/>
                        </a:rPr>
                        <a:t>s</a:t>
                      </a:r>
                      <a:r>
                        <a:rPr lang="en-US" sz="1050" b="0" spc="5" dirty="0" err="1">
                          <a:solidFill>
                            <a:schemeClr val="tx1"/>
                          </a:solidFill>
                          <a:effectLst/>
                        </a:rPr>
                        <a:t>z</a:t>
                      </a:r>
                      <a:r>
                        <a:rPr lang="en-US" sz="1050" b="0" spc="-25" dirty="0" err="1">
                          <a:solidFill>
                            <a:schemeClr val="tx1"/>
                          </a:solidFill>
                          <a:effectLst/>
                        </a:rPr>
                        <a:t>f</a:t>
                      </a:r>
                      <a:r>
                        <a:rPr lang="en-US" sz="1050" b="0" dirty="0" err="1">
                          <a:solidFill>
                            <a:schemeClr val="tx1"/>
                          </a:solidFill>
                          <a:effectLst/>
                        </a:rPr>
                        <a:t>or</a:t>
                      </a:r>
                      <a:r>
                        <a:rPr lang="en-US" sz="1050" b="0" dirty="0">
                          <a:solidFill>
                            <a:schemeClr val="tx1"/>
                          </a:solidFill>
                          <a:effectLst/>
                        </a:rPr>
                        <a:t> </a:t>
                      </a:r>
                      <a:r>
                        <a:rPr lang="en-US" sz="1050" b="0" spc="5" dirty="0" err="1">
                          <a:solidFill>
                            <a:schemeClr val="tx1"/>
                          </a:solidFill>
                          <a:effectLst/>
                        </a:rPr>
                        <a:t>m</a:t>
                      </a:r>
                      <a:r>
                        <a:rPr lang="en-US" sz="1050" b="0" dirty="0" err="1">
                          <a:solidFill>
                            <a:schemeClr val="tx1"/>
                          </a:solidFill>
                          <a:effectLst/>
                        </a:rPr>
                        <a:t>on</a:t>
                      </a:r>
                      <a:r>
                        <a:rPr lang="en-US" sz="1050" b="0" spc="-15" dirty="0" err="1">
                          <a:solidFill>
                            <a:schemeClr val="tx1"/>
                          </a:solidFill>
                          <a:effectLst/>
                        </a:rPr>
                        <a:t>i</a:t>
                      </a:r>
                      <a:r>
                        <a:rPr lang="en-US" sz="1050" b="0" spc="5" dirty="0" err="1">
                          <a:solidFill>
                            <a:schemeClr val="tx1"/>
                          </a:solidFill>
                          <a:effectLst/>
                        </a:rPr>
                        <a:t>t</a:t>
                      </a:r>
                      <a:r>
                        <a:rPr lang="en-US" sz="1050" b="0" dirty="0" err="1">
                          <a:solidFill>
                            <a:schemeClr val="tx1"/>
                          </a:solidFill>
                          <a:effectLst/>
                        </a:rPr>
                        <a:t>or</a:t>
                      </a:r>
                      <a:r>
                        <a:rPr lang="en-US" sz="1050" b="0" spc="-25" dirty="0" err="1">
                          <a:solidFill>
                            <a:schemeClr val="tx1"/>
                          </a:solidFill>
                          <a:effectLst/>
                        </a:rPr>
                        <a:t>o</a:t>
                      </a:r>
                      <a:r>
                        <a:rPr lang="en-US" sz="1050" b="0" spc="5" dirty="0" err="1">
                          <a:solidFill>
                            <a:schemeClr val="tx1"/>
                          </a:solidFill>
                          <a:effectLst/>
                        </a:rPr>
                        <a:t>zá</a:t>
                      </a:r>
                      <a:r>
                        <a:rPr lang="en-US" sz="1050" b="0" spc="-30" dirty="0" err="1">
                          <a:solidFill>
                            <a:schemeClr val="tx1"/>
                          </a:solidFill>
                          <a:effectLst/>
                        </a:rPr>
                        <a:t>s</a:t>
                      </a:r>
                      <a:r>
                        <a:rPr lang="en-US" sz="1050" b="0" dirty="0" err="1">
                          <a:solidFill>
                            <a:schemeClr val="tx1"/>
                          </a:solidFill>
                          <a:effectLst/>
                        </a:rPr>
                        <a:t>a</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66090" marR="91440" indent="-347980">
                        <a:spcBef>
                          <a:spcPts val="215"/>
                        </a:spcBef>
                        <a:spcAft>
                          <a:spcPts val="0"/>
                        </a:spcAft>
                      </a:pPr>
                      <a:endParaRPr lang="hu-HU" sz="1050" b="0" spc="5" dirty="0">
                        <a:solidFill>
                          <a:schemeClr val="tx1"/>
                        </a:solidFill>
                        <a:effectLst/>
                      </a:endParaRPr>
                    </a:p>
                    <a:p>
                      <a:pPr marL="466090" marR="91440" indent="-347980">
                        <a:spcBef>
                          <a:spcPts val="215"/>
                        </a:spcBef>
                        <a:spcAft>
                          <a:spcPts val="0"/>
                        </a:spcAft>
                      </a:pPr>
                      <a:r>
                        <a:rPr lang="en-US" sz="1050" b="0" spc="5" dirty="0" err="1">
                          <a:solidFill>
                            <a:schemeClr val="tx1"/>
                          </a:solidFill>
                          <a:effectLst/>
                        </a:rPr>
                        <a:t>É</a:t>
                      </a:r>
                      <a:r>
                        <a:rPr lang="en-US" sz="1050" b="0" dirty="0" err="1">
                          <a:solidFill>
                            <a:schemeClr val="tx1"/>
                          </a:solidFill>
                          <a:effectLst/>
                        </a:rPr>
                        <a:t>vi</a:t>
                      </a:r>
                      <a:r>
                        <a:rPr lang="en-US" sz="1050" b="0" spc="-5" dirty="0">
                          <a:solidFill>
                            <a:schemeClr val="tx1"/>
                          </a:solidFill>
                          <a:effectLst/>
                        </a:rPr>
                        <a:t> </a:t>
                      </a:r>
                      <a:r>
                        <a:rPr lang="en-US" sz="1050" b="0" spc="5" dirty="0" err="1">
                          <a:solidFill>
                            <a:schemeClr val="tx1"/>
                          </a:solidFill>
                          <a:effectLst/>
                        </a:rPr>
                        <a:t>e</a:t>
                      </a:r>
                      <a:r>
                        <a:rPr lang="en-US" sz="1050" b="0" spc="-25" dirty="0" err="1">
                          <a:solidFill>
                            <a:schemeClr val="tx1"/>
                          </a:solidFill>
                          <a:effectLst/>
                        </a:rPr>
                        <a:t>g</a:t>
                      </a:r>
                      <a:r>
                        <a:rPr lang="en-US" sz="1050" b="0" dirty="0" err="1">
                          <a:solidFill>
                            <a:schemeClr val="tx1"/>
                          </a:solidFill>
                          <a:effectLst/>
                        </a:rPr>
                        <a:t>y</a:t>
                      </a:r>
                      <a:r>
                        <a:rPr lang="en-US" sz="1050" b="0" spc="-5" dirty="0">
                          <a:solidFill>
                            <a:schemeClr val="tx1"/>
                          </a:solidFill>
                          <a:effectLst/>
                        </a:rPr>
                        <a:t> </a:t>
                      </a:r>
                      <a:r>
                        <a:rPr lang="en-US" sz="1050" b="0" spc="5" dirty="0" err="1">
                          <a:solidFill>
                            <a:schemeClr val="tx1"/>
                          </a:solidFill>
                          <a:effectLst/>
                        </a:rPr>
                        <a:t>al</a:t>
                      </a:r>
                      <a:r>
                        <a:rPr lang="en-US" sz="1050" b="0" spc="-25" dirty="0" err="1">
                          <a:solidFill>
                            <a:schemeClr val="tx1"/>
                          </a:solidFill>
                          <a:effectLst/>
                        </a:rPr>
                        <a:t>k</a:t>
                      </a:r>
                      <a:r>
                        <a:rPr lang="en-US" sz="1050" b="0" spc="5" dirty="0" err="1">
                          <a:solidFill>
                            <a:schemeClr val="tx1"/>
                          </a:solidFill>
                          <a:effectLst/>
                        </a:rPr>
                        <a:t>al</a:t>
                      </a:r>
                      <a:r>
                        <a:rPr lang="en-US" sz="1050" b="0" spc="-25" dirty="0" err="1">
                          <a:solidFill>
                            <a:schemeClr val="tx1"/>
                          </a:solidFill>
                          <a:effectLst/>
                        </a:rPr>
                        <a:t>o</a:t>
                      </a:r>
                      <a:r>
                        <a:rPr lang="en-US" sz="1050" b="0" spc="-15" dirty="0" err="1">
                          <a:solidFill>
                            <a:schemeClr val="tx1"/>
                          </a:solidFill>
                          <a:effectLst/>
                        </a:rPr>
                        <a:t>m</a:t>
                      </a:r>
                      <a:r>
                        <a:rPr lang="en-US" sz="1050" b="0" spc="5" dirty="0" err="1">
                          <a:solidFill>
                            <a:schemeClr val="tx1"/>
                          </a:solidFill>
                          <a:effectLst/>
                        </a:rPr>
                        <a:t>m</a:t>
                      </a:r>
                      <a:r>
                        <a:rPr lang="en-US" sz="1050" b="0" spc="-15" dirty="0" err="1">
                          <a:solidFill>
                            <a:schemeClr val="tx1"/>
                          </a:solidFill>
                          <a:effectLst/>
                        </a:rPr>
                        <a:t>a</a:t>
                      </a:r>
                      <a:r>
                        <a:rPr lang="en-US" sz="1050" b="0" dirty="0" err="1">
                          <a:solidFill>
                            <a:schemeClr val="tx1"/>
                          </a:solidFill>
                          <a:effectLst/>
                        </a:rPr>
                        <a:t>l</a:t>
                      </a:r>
                      <a:r>
                        <a:rPr lang="en-US" sz="1050" b="0" spc="40" dirty="0">
                          <a:solidFill>
                            <a:schemeClr val="tx1"/>
                          </a:solidFill>
                          <a:effectLst/>
                        </a:rPr>
                        <a:t> </a:t>
                      </a:r>
                      <a:r>
                        <a:rPr lang="en-US" sz="1050" b="0" dirty="0">
                          <a:solidFill>
                            <a:schemeClr val="tx1"/>
                          </a:solidFill>
                          <a:effectLst/>
                        </a:rPr>
                        <a:t>B</a:t>
                      </a:r>
                      <a:r>
                        <a:rPr lang="en-US" sz="1050" b="0" spc="-30" dirty="0">
                          <a:solidFill>
                            <a:schemeClr val="tx1"/>
                          </a:solidFill>
                          <a:effectLst/>
                        </a:rPr>
                        <a:t>A</a:t>
                      </a:r>
                      <a:r>
                        <a:rPr lang="en-US" sz="1050" b="0" dirty="0">
                          <a:solidFill>
                            <a:schemeClr val="tx1"/>
                          </a:solidFill>
                          <a:effectLst/>
                        </a:rPr>
                        <a:t>T</a:t>
                      </a:r>
                      <a:r>
                        <a:rPr lang="en-US" sz="1050" b="0" spc="20" dirty="0">
                          <a:solidFill>
                            <a:schemeClr val="tx1"/>
                          </a:solidFill>
                          <a:effectLst/>
                        </a:rPr>
                        <a:t> </a:t>
                      </a:r>
                      <a:r>
                        <a:rPr lang="en-US" sz="1050" b="0" spc="-30" dirty="0" err="1">
                          <a:solidFill>
                            <a:schemeClr val="tx1"/>
                          </a:solidFill>
                          <a:effectLst/>
                        </a:rPr>
                        <a:t>s</a:t>
                      </a:r>
                      <a:r>
                        <a:rPr lang="en-US" sz="1050" b="0" spc="5" dirty="0" err="1">
                          <a:solidFill>
                            <a:schemeClr val="tx1"/>
                          </a:solidFill>
                          <a:effectLst/>
                        </a:rPr>
                        <a:t>ze</a:t>
                      </a:r>
                      <a:r>
                        <a:rPr lang="en-US" sz="1050" b="0" spc="-25" dirty="0" err="1">
                          <a:solidFill>
                            <a:schemeClr val="tx1"/>
                          </a:solidFill>
                          <a:effectLst/>
                        </a:rPr>
                        <a:t>r</a:t>
                      </a:r>
                      <a:r>
                        <a:rPr lang="en-US" sz="1050" b="0" spc="5" dirty="0" err="1">
                          <a:solidFill>
                            <a:schemeClr val="tx1"/>
                          </a:solidFill>
                          <a:effectLst/>
                        </a:rPr>
                        <a:t>i</a:t>
                      </a:r>
                      <a:r>
                        <a:rPr lang="en-US" sz="1050" b="0" dirty="0" err="1">
                          <a:solidFill>
                            <a:schemeClr val="tx1"/>
                          </a:solidFill>
                          <a:effectLst/>
                        </a:rPr>
                        <a:t>nt</a:t>
                      </a:r>
                      <a:r>
                        <a:rPr lang="en-US" sz="1050" b="0" spc="5" dirty="0">
                          <a:solidFill>
                            <a:schemeClr val="tx1"/>
                          </a:solidFill>
                          <a:effectLst/>
                        </a:rPr>
                        <a:t> </a:t>
                      </a:r>
                      <a:r>
                        <a:rPr lang="en-US" sz="1050" b="0" spc="-25" dirty="0" err="1">
                          <a:solidFill>
                            <a:schemeClr val="tx1"/>
                          </a:solidFill>
                          <a:effectLst/>
                        </a:rPr>
                        <a:t>v</a:t>
                      </a:r>
                      <a:r>
                        <a:rPr lang="en-US" sz="1050" b="0" spc="5" dirty="0" err="1">
                          <a:solidFill>
                            <a:schemeClr val="tx1"/>
                          </a:solidFill>
                          <a:effectLst/>
                        </a:rPr>
                        <a:t>é</a:t>
                      </a:r>
                      <a:r>
                        <a:rPr lang="en-US" sz="1050" b="0" dirty="0" err="1">
                          <a:solidFill>
                            <a:schemeClr val="tx1"/>
                          </a:solidFill>
                          <a:effectLst/>
                        </a:rPr>
                        <a:t>g</a:t>
                      </a:r>
                      <a:r>
                        <a:rPr lang="en-US" sz="1050" b="0" spc="-15" dirty="0" err="1">
                          <a:solidFill>
                            <a:schemeClr val="tx1"/>
                          </a:solidFill>
                          <a:effectLst/>
                        </a:rPr>
                        <a:t>e</a:t>
                      </a:r>
                      <a:r>
                        <a:rPr lang="en-US" sz="1050" b="0" spc="5" dirty="0" err="1">
                          <a:solidFill>
                            <a:schemeClr val="tx1"/>
                          </a:solidFill>
                          <a:effectLst/>
                        </a:rPr>
                        <a:t>z</a:t>
                      </a:r>
                      <a:r>
                        <a:rPr lang="en-US" sz="1050" b="0" dirty="0" err="1">
                          <a:solidFill>
                            <a:schemeClr val="tx1"/>
                          </a:solidFill>
                          <a:effectLst/>
                        </a:rPr>
                        <a:t>ni</a:t>
                      </a:r>
                      <a:r>
                        <a:rPr lang="en-US" sz="1050" b="0" dirty="0">
                          <a:solidFill>
                            <a:schemeClr val="tx1"/>
                          </a:solidFill>
                          <a:effectLst/>
                        </a:rPr>
                        <a:t> </a:t>
                      </a:r>
                      <a:r>
                        <a:rPr lang="en-US" sz="1050" b="0" dirty="0" err="1">
                          <a:solidFill>
                            <a:schemeClr val="tx1"/>
                          </a:solidFill>
                          <a:effectLst/>
                        </a:rPr>
                        <a:t>fog</a:t>
                      </a:r>
                      <a:r>
                        <a:rPr lang="en-US" sz="1050" b="0" spc="5" dirty="0" err="1">
                          <a:solidFill>
                            <a:schemeClr val="tx1"/>
                          </a:solidFill>
                          <a:effectLst/>
                        </a:rPr>
                        <a:t>j</a:t>
                      </a:r>
                      <a:r>
                        <a:rPr lang="en-US" sz="1050" b="0" spc="-15" dirty="0" err="1">
                          <a:solidFill>
                            <a:schemeClr val="tx1"/>
                          </a:solidFill>
                          <a:effectLst/>
                        </a:rPr>
                        <a:t>á</a:t>
                      </a:r>
                      <a:r>
                        <a:rPr lang="en-US" sz="1050" b="0" dirty="0" err="1">
                          <a:solidFill>
                            <a:schemeClr val="tx1"/>
                          </a:solidFill>
                          <a:effectLst/>
                        </a:rPr>
                        <a:t>k</a:t>
                      </a:r>
                      <a:r>
                        <a:rPr lang="en-US" sz="1050" b="0" dirty="0">
                          <a:solidFill>
                            <a:schemeClr val="tx1"/>
                          </a:solidFill>
                          <a:effectLst/>
                        </a:rPr>
                        <a:t>,</a:t>
                      </a:r>
                      <a:r>
                        <a:rPr lang="en-US" sz="1050" b="0" spc="5" dirty="0">
                          <a:solidFill>
                            <a:schemeClr val="tx1"/>
                          </a:solidFill>
                          <a:effectLst/>
                        </a:rPr>
                        <a:t> </a:t>
                      </a:r>
                      <a:r>
                        <a:rPr lang="en-US" sz="1050" b="0" dirty="0">
                          <a:solidFill>
                            <a:schemeClr val="tx1"/>
                          </a:solidFill>
                          <a:effectLst/>
                        </a:rPr>
                        <a:t>202</a:t>
                      </a:r>
                      <a:r>
                        <a:rPr lang="en-US" sz="1050" b="0" spc="-25" dirty="0">
                          <a:solidFill>
                            <a:schemeClr val="tx1"/>
                          </a:solidFill>
                          <a:effectLst/>
                        </a:rPr>
                        <a:t>1</a:t>
                      </a:r>
                      <a:r>
                        <a:rPr lang="en-US" sz="1050" b="0" dirty="0">
                          <a:solidFill>
                            <a:schemeClr val="tx1"/>
                          </a:solidFill>
                          <a:effectLst/>
                        </a:rPr>
                        <a:t>. </a:t>
                      </a:r>
                      <a:r>
                        <a:rPr lang="en-US" sz="1050" b="0" dirty="0" err="1">
                          <a:solidFill>
                            <a:schemeClr val="tx1"/>
                          </a:solidFill>
                          <a:effectLst/>
                        </a:rPr>
                        <a:t>f</a:t>
                      </a:r>
                      <a:r>
                        <a:rPr lang="en-US" sz="1050" b="0" spc="10" dirty="0" err="1">
                          <a:solidFill>
                            <a:schemeClr val="tx1"/>
                          </a:solidFill>
                          <a:effectLst/>
                        </a:rPr>
                        <a:t>e</a:t>
                      </a:r>
                      <a:r>
                        <a:rPr lang="en-US" sz="1050" b="0" spc="-25" dirty="0" err="1">
                          <a:solidFill>
                            <a:schemeClr val="tx1"/>
                          </a:solidFill>
                          <a:effectLst/>
                        </a:rPr>
                        <a:t>b</a:t>
                      </a:r>
                      <a:r>
                        <a:rPr lang="en-US" sz="1050" b="0" dirty="0" err="1">
                          <a:solidFill>
                            <a:schemeClr val="tx1"/>
                          </a:solidFill>
                          <a:effectLst/>
                        </a:rPr>
                        <a:t>ru</a:t>
                      </a:r>
                      <a:r>
                        <a:rPr lang="en-US" sz="1050" b="0" spc="10" dirty="0" err="1">
                          <a:solidFill>
                            <a:schemeClr val="tx1"/>
                          </a:solidFill>
                          <a:effectLst/>
                        </a:rPr>
                        <a:t>á</a:t>
                      </a:r>
                      <a:r>
                        <a:rPr lang="en-US" sz="1050" b="0" dirty="0" err="1">
                          <a:solidFill>
                            <a:schemeClr val="tx1"/>
                          </a:solidFill>
                          <a:effectLst/>
                        </a:rPr>
                        <a:t>r</a:t>
                      </a:r>
                      <a:r>
                        <a:rPr lang="en-US" sz="1050" b="0" spc="-10" dirty="0">
                          <a:solidFill>
                            <a:schemeClr val="tx1"/>
                          </a:solidFill>
                          <a:effectLst/>
                        </a:rPr>
                        <a:t> </a:t>
                      </a:r>
                      <a:r>
                        <a:rPr lang="en-US" sz="1050" b="0" dirty="0">
                          <a:solidFill>
                            <a:schemeClr val="tx1"/>
                          </a:solidFill>
                          <a:effectLst/>
                        </a:rPr>
                        <a:t>1</a:t>
                      </a:r>
                      <a:r>
                        <a:rPr lang="en-US" sz="1050" b="0" spc="5" dirty="0">
                          <a:solidFill>
                            <a:schemeClr val="tx1"/>
                          </a:solidFill>
                          <a:effectLst/>
                        </a:rPr>
                        <a:t>5</a:t>
                      </a:r>
                      <a:r>
                        <a:rPr lang="en-US" sz="1050" b="0" spc="-25" dirty="0">
                          <a:solidFill>
                            <a:schemeClr val="tx1"/>
                          </a:solidFill>
                          <a:effectLst/>
                        </a:rPr>
                        <a:t>-</a:t>
                      </a:r>
                      <a:r>
                        <a:rPr lang="en-US" sz="1050" b="0" spc="5" dirty="0">
                          <a:solidFill>
                            <a:schemeClr val="tx1"/>
                          </a:solidFill>
                          <a:effectLst/>
                        </a:rPr>
                        <a:t>t</a:t>
                      </a:r>
                      <a:r>
                        <a:rPr lang="en-US" sz="1050" b="0" dirty="0">
                          <a:solidFill>
                            <a:schemeClr val="tx1"/>
                          </a:solidFill>
                          <a:effectLst/>
                        </a:rPr>
                        <a:t>ől</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3591413"/>
                  </a:ext>
                </a:extLst>
              </a:tr>
              <a:tr h="1444978">
                <a:tc>
                  <a:txBody>
                    <a:bodyPr/>
                    <a:lstStyle/>
                    <a:p>
                      <a:pPr marL="109220" marR="24765">
                        <a:spcBef>
                          <a:spcPts val="430"/>
                        </a:spcBef>
                        <a:spcAft>
                          <a:spcPts val="0"/>
                        </a:spcAft>
                      </a:pPr>
                      <a:endParaRPr lang="hu-HU" sz="1050" b="0" dirty="0">
                        <a:solidFill>
                          <a:schemeClr val="tx1"/>
                        </a:solidFill>
                        <a:effectLst/>
                      </a:endParaRPr>
                    </a:p>
                    <a:p>
                      <a:pPr marL="109220" marR="24765">
                        <a:spcBef>
                          <a:spcPts val="430"/>
                        </a:spcBef>
                        <a:spcAft>
                          <a:spcPts val="0"/>
                        </a:spcAft>
                      </a:pPr>
                      <a:r>
                        <a:rPr lang="en-US" sz="1050" b="0" dirty="0" err="1">
                          <a:solidFill>
                            <a:schemeClr val="tx1"/>
                          </a:solidFill>
                          <a:effectLst/>
                        </a:rPr>
                        <a:t>B</a:t>
                      </a:r>
                      <a:r>
                        <a:rPr lang="en-US" sz="1050" b="0" spc="5" dirty="0" err="1">
                          <a:solidFill>
                            <a:schemeClr val="tx1"/>
                          </a:solidFill>
                          <a:effectLst/>
                        </a:rPr>
                        <a:t>ec</a:t>
                      </a:r>
                      <a:r>
                        <a:rPr lang="en-US" sz="1050" b="0" spc="-10" dirty="0" err="1">
                          <a:solidFill>
                            <a:schemeClr val="tx1"/>
                          </a:solidFill>
                          <a:effectLst/>
                        </a:rPr>
                        <a:t>s</a:t>
                      </a:r>
                      <a:r>
                        <a:rPr lang="en-US" sz="1050" b="0" spc="-15" dirty="0" err="1">
                          <a:solidFill>
                            <a:schemeClr val="tx1"/>
                          </a:solidFill>
                          <a:effectLst/>
                        </a:rPr>
                        <a:t>l</a:t>
                      </a:r>
                      <a:r>
                        <a:rPr lang="en-US" sz="1050" b="0" spc="5" dirty="0" err="1">
                          <a:solidFill>
                            <a:schemeClr val="tx1"/>
                          </a:solidFill>
                          <a:effectLst/>
                        </a:rPr>
                        <a:t>é</a:t>
                      </a:r>
                      <a:r>
                        <a:rPr lang="en-US" sz="1050" b="0" dirty="0" err="1">
                          <a:solidFill>
                            <a:schemeClr val="tx1"/>
                          </a:solidFill>
                          <a:effectLst/>
                        </a:rPr>
                        <a:t>s</a:t>
                      </a:r>
                      <a:r>
                        <a:rPr lang="en-US" sz="1050" b="0" spc="-10" dirty="0">
                          <a:solidFill>
                            <a:schemeClr val="tx1"/>
                          </a:solidFill>
                          <a:effectLst/>
                        </a:rPr>
                        <a:t> </a:t>
                      </a:r>
                      <a:r>
                        <a:rPr lang="en-US" sz="1050" b="0" spc="5" dirty="0" err="1">
                          <a:solidFill>
                            <a:schemeClr val="tx1"/>
                          </a:solidFill>
                          <a:effectLst/>
                        </a:rPr>
                        <a:t>a</a:t>
                      </a:r>
                      <a:r>
                        <a:rPr lang="en-US" sz="1050" b="0" dirty="0" err="1">
                          <a:solidFill>
                            <a:schemeClr val="tx1"/>
                          </a:solidFill>
                          <a:effectLst/>
                        </a:rPr>
                        <a:t>n</a:t>
                      </a:r>
                      <a:r>
                        <a:rPr lang="en-US" sz="1050" b="0" spc="-25" dirty="0" err="1">
                          <a:solidFill>
                            <a:schemeClr val="tx1"/>
                          </a:solidFill>
                          <a:effectLst/>
                        </a:rPr>
                        <a:t>y</a:t>
                      </a:r>
                      <a:r>
                        <a:rPr lang="en-US" sz="1050" b="0" spc="5" dirty="0" err="1">
                          <a:solidFill>
                            <a:schemeClr val="tx1"/>
                          </a:solidFill>
                          <a:effectLst/>
                        </a:rPr>
                        <a:t>a</a:t>
                      </a:r>
                      <a:r>
                        <a:rPr lang="en-US" sz="1050" b="0" dirty="0" err="1">
                          <a:solidFill>
                            <a:schemeClr val="tx1"/>
                          </a:solidFill>
                          <a:effectLst/>
                        </a:rPr>
                        <a:t>g</a:t>
                      </a:r>
                      <a:r>
                        <a:rPr lang="en-US" sz="1050" b="0" spc="-15" dirty="0" err="1">
                          <a:solidFill>
                            <a:schemeClr val="tx1"/>
                          </a:solidFill>
                          <a:effectLst/>
                        </a:rPr>
                        <a:t>m</a:t>
                      </a:r>
                      <a:r>
                        <a:rPr lang="en-US" sz="1050" b="0" spc="5" dirty="0" err="1">
                          <a:solidFill>
                            <a:schemeClr val="tx1"/>
                          </a:solidFill>
                          <a:effectLst/>
                        </a:rPr>
                        <a:t>é</a:t>
                      </a:r>
                      <a:r>
                        <a:rPr lang="en-US" sz="1050" b="0" spc="-25" dirty="0" err="1">
                          <a:solidFill>
                            <a:schemeClr val="tx1"/>
                          </a:solidFill>
                          <a:effectLst/>
                        </a:rPr>
                        <a:t>r</a:t>
                      </a:r>
                      <a:r>
                        <a:rPr lang="en-US" sz="1050" b="0" spc="5" dirty="0" err="1">
                          <a:solidFill>
                            <a:schemeClr val="tx1"/>
                          </a:solidFill>
                          <a:effectLst/>
                        </a:rPr>
                        <a:t>le</a:t>
                      </a:r>
                      <a:r>
                        <a:rPr lang="en-US" sz="1050" b="0" dirty="0" err="1">
                          <a:solidFill>
                            <a:schemeClr val="tx1"/>
                          </a:solidFill>
                          <a:effectLst/>
                        </a:rPr>
                        <a:t>g</a:t>
                      </a:r>
                      <a:r>
                        <a:rPr lang="en-US" sz="1050" b="0" spc="10" dirty="0">
                          <a:solidFill>
                            <a:schemeClr val="tx1"/>
                          </a:solidFill>
                          <a:effectLst/>
                        </a:rPr>
                        <a:t> </a:t>
                      </a:r>
                      <a:r>
                        <a:rPr lang="en-US" sz="1050" b="0" spc="-15" dirty="0" err="1">
                          <a:solidFill>
                            <a:schemeClr val="tx1"/>
                          </a:solidFill>
                          <a:effectLst/>
                        </a:rPr>
                        <a:t>a</a:t>
                      </a:r>
                      <a:r>
                        <a:rPr lang="en-US" sz="1050" b="0" spc="5" dirty="0" err="1">
                          <a:solidFill>
                            <a:schemeClr val="tx1"/>
                          </a:solidFill>
                          <a:effectLst/>
                        </a:rPr>
                        <a:t>l</a:t>
                      </a:r>
                      <a:r>
                        <a:rPr lang="en-US" sz="1050" b="0" dirty="0" err="1">
                          <a:solidFill>
                            <a:schemeClr val="tx1"/>
                          </a:solidFill>
                          <a:effectLst/>
                        </a:rPr>
                        <a:t>k</a:t>
                      </a:r>
                      <a:r>
                        <a:rPr lang="en-US" sz="1050" b="0" spc="-15" dirty="0" err="1">
                          <a:solidFill>
                            <a:schemeClr val="tx1"/>
                          </a:solidFill>
                          <a:effectLst/>
                        </a:rPr>
                        <a:t>a</a:t>
                      </a:r>
                      <a:r>
                        <a:rPr lang="en-US" sz="1050" b="0" spc="5" dirty="0" err="1">
                          <a:solidFill>
                            <a:schemeClr val="tx1"/>
                          </a:solidFill>
                          <a:effectLst/>
                        </a:rPr>
                        <a:t>l</a:t>
                      </a:r>
                      <a:r>
                        <a:rPr lang="en-US" sz="1050" b="0" spc="-15" dirty="0" err="1">
                          <a:solidFill>
                            <a:schemeClr val="tx1"/>
                          </a:solidFill>
                          <a:effectLst/>
                        </a:rPr>
                        <a:t>m</a:t>
                      </a:r>
                      <a:r>
                        <a:rPr lang="en-US" sz="1050" b="0" spc="5" dirty="0" err="1">
                          <a:solidFill>
                            <a:schemeClr val="tx1"/>
                          </a:solidFill>
                          <a:effectLst/>
                        </a:rPr>
                        <a:t>a</a:t>
                      </a:r>
                      <a:r>
                        <a:rPr lang="en-US" sz="1050" b="0" spc="-15" dirty="0" err="1">
                          <a:solidFill>
                            <a:schemeClr val="tx1"/>
                          </a:solidFill>
                          <a:effectLst/>
                        </a:rPr>
                        <a:t>z</a:t>
                      </a:r>
                      <a:r>
                        <a:rPr lang="en-US" sz="1050" b="0" spc="5" dirty="0" err="1">
                          <a:solidFill>
                            <a:schemeClr val="tx1"/>
                          </a:solidFill>
                          <a:effectLst/>
                        </a:rPr>
                        <a:t>á</a:t>
                      </a:r>
                      <a:r>
                        <a:rPr lang="en-US" sz="1050" b="0" spc="-10" dirty="0" err="1">
                          <a:solidFill>
                            <a:schemeClr val="tx1"/>
                          </a:solidFill>
                          <a:effectLst/>
                        </a:rPr>
                        <a:t>s</a:t>
                      </a:r>
                      <a:r>
                        <a:rPr lang="en-US" sz="1050" b="0" spc="5" dirty="0" err="1">
                          <a:solidFill>
                            <a:schemeClr val="tx1"/>
                          </a:solidFill>
                          <a:effectLst/>
                        </a:rPr>
                        <a:t>á</a:t>
                      </a:r>
                      <a:r>
                        <a:rPr lang="en-US" sz="1050" b="0" spc="-25" dirty="0" err="1">
                          <a:solidFill>
                            <a:schemeClr val="tx1"/>
                          </a:solidFill>
                          <a:effectLst/>
                        </a:rPr>
                        <a:t>v</a:t>
                      </a:r>
                      <a:r>
                        <a:rPr lang="en-US" sz="1050" b="0" spc="5" dirty="0" err="1">
                          <a:solidFill>
                            <a:schemeClr val="tx1"/>
                          </a:solidFill>
                          <a:effectLst/>
                        </a:rPr>
                        <a:t>a</a:t>
                      </a:r>
                      <a:r>
                        <a:rPr lang="en-US" sz="1050" b="0" spc="-15" dirty="0" err="1">
                          <a:solidFill>
                            <a:schemeClr val="tx1"/>
                          </a:solidFill>
                          <a:effectLst/>
                        </a:rPr>
                        <a:t>l</a:t>
                      </a:r>
                      <a:r>
                        <a:rPr lang="en-US" sz="1050" b="0" dirty="0">
                          <a:solidFill>
                            <a:schemeClr val="tx1"/>
                          </a:solidFill>
                          <a:effectLst/>
                        </a:rPr>
                        <a:t>, a</a:t>
                      </a:r>
                      <a:r>
                        <a:rPr lang="en-US" sz="1050" b="0" spc="25" dirty="0">
                          <a:solidFill>
                            <a:schemeClr val="tx1"/>
                          </a:solidFill>
                          <a:effectLst/>
                        </a:rPr>
                        <a:t> </a:t>
                      </a:r>
                      <a:r>
                        <a:rPr lang="en-US" sz="1050" b="0" spc="-25" dirty="0" err="1">
                          <a:solidFill>
                            <a:schemeClr val="tx1"/>
                          </a:solidFill>
                          <a:effectLst/>
                        </a:rPr>
                        <a:t>k</a:t>
                      </a:r>
                      <a:r>
                        <a:rPr lang="en-US" sz="1050" b="0" spc="5" dirty="0" err="1">
                          <a:solidFill>
                            <a:schemeClr val="tx1"/>
                          </a:solidFill>
                          <a:effectLst/>
                        </a:rPr>
                        <a:t>i</a:t>
                      </a:r>
                      <a:r>
                        <a:rPr lang="en-US" sz="1050" b="0" dirty="0" err="1">
                          <a:solidFill>
                            <a:schemeClr val="tx1"/>
                          </a:solidFill>
                          <a:effectLst/>
                        </a:rPr>
                        <a:t>v</a:t>
                      </a:r>
                      <a:r>
                        <a:rPr lang="en-US" sz="1050" b="0" spc="-15" dirty="0" err="1">
                          <a:solidFill>
                            <a:schemeClr val="tx1"/>
                          </a:solidFill>
                          <a:effectLst/>
                        </a:rPr>
                        <a:t>á</a:t>
                      </a:r>
                      <a:r>
                        <a:rPr lang="en-US" sz="1050" b="0" spc="5" dirty="0" err="1">
                          <a:solidFill>
                            <a:schemeClr val="tx1"/>
                          </a:solidFill>
                          <a:effectLst/>
                        </a:rPr>
                        <a:t>la</a:t>
                      </a:r>
                      <a:r>
                        <a:rPr lang="en-US" sz="1050" b="0" spc="-30" dirty="0" err="1">
                          <a:solidFill>
                            <a:schemeClr val="tx1"/>
                          </a:solidFill>
                          <a:effectLst/>
                        </a:rPr>
                        <a:t>s</a:t>
                      </a:r>
                      <a:r>
                        <a:rPr lang="en-US" sz="1050" b="0" spc="5" dirty="0" err="1">
                          <a:solidFill>
                            <a:schemeClr val="tx1"/>
                          </a:solidFill>
                          <a:effectLst/>
                        </a:rPr>
                        <a:t>z</a:t>
                      </a:r>
                      <a:r>
                        <a:rPr lang="en-US" sz="1050" b="0" spc="-15" dirty="0" err="1">
                          <a:solidFill>
                            <a:schemeClr val="tx1"/>
                          </a:solidFill>
                          <a:effectLst/>
                        </a:rPr>
                        <a:t>t</a:t>
                      </a:r>
                      <a:r>
                        <a:rPr lang="en-US" sz="1050" b="0" spc="5" dirty="0" err="1">
                          <a:solidFill>
                            <a:schemeClr val="tx1"/>
                          </a:solidFill>
                          <a:effectLst/>
                        </a:rPr>
                        <a:t>á</a:t>
                      </a:r>
                      <a:r>
                        <a:rPr lang="en-US" sz="1050" b="0" dirty="0" err="1">
                          <a:solidFill>
                            <a:schemeClr val="tx1"/>
                          </a:solidFill>
                          <a:effectLst/>
                        </a:rPr>
                        <a:t>s</a:t>
                      </a:r>
                      <a:r>
                        <a:rPr lang="en-US" sz="1050" b="0" spc="35" dirty="0">
                          <a:solidFill>
                            <a:schemeClr val="tx1"/>
                          </a:solidFill>
                          <a:effectLst/>
                        </a:rPr>
                        <a:t> </a:t>
                      </a:r>
                      <a:r>
                        <a:rPr lang="en-US" sz="1050" b="0" spc="5" dirty="0" err="1">
                          <a:solidFill>
                            <a:schemeClr val="tx1"/>
                          </a:solidFill>
                          <a:effectLst/>
                        </a:rPr>
                        <a:t>é</a:t>
                      </a:r>
                      <a:r>
                        <a:rPr lang="en-US" sz="1050" b="0" dirty="0" err="1">
                          <a:solidFill>
                            <a:schemeClr val="tx1"/>
                          </a:solidFill>
                          <a:effectLst/>
                        </a:rPr>
                        <a:t>s</a:t>
                      </a:r>
                      <a:r>
                        <a:rPr lang="en-US" sz="1050" b="0" spc="-15" dirty="0">
                          <a:solidFill>
                            <a:schemeClr val="tx1"/>
                          </a:solidFill>
                          <a:effectLst/>
                        </a:rPr>
                        <a:t> </a:t>
                      </a:r>
                      <a:r>
                        <a:rPr lang="en-US" sz="1050" b="0" spc="-15" dirty="0" err="1">
                          <a:solidFill>
                            <a:schemeClr val="tx1"/>
                          </a:solidFill>
                          <a:effectLst/>
                        </a:rPr>
                        <a:t>a</a:t>
                      </a:r>
                      <a:r>
                        <a:rPr lang="en-US" sz="1050" b="0" dirty="0" err="1">
                          <a:solidFill>
                            <a:schemeClr val="tx1"/>
                          </a:solidFill>
                          <a:effectLst/>
                        </a:rPr>
                        <a:t>z</a:t>
                      </a:r>
                      <a:r>
                        <a:rPr lang="en-US" sz="1050" b="0" spc="5" dirty="0">
                          <a:solidFill>
                            <a:schemeClr val="tx1"/>
                          </a:solidFill>
                          <a:effectLst/>
                        </a:rPr>
                        <a:t> </a:t>
                      </a:r>
                      <a:r>
                        <a:rPr lang="en-US" sz="1050" b="0" spc="5" dirty="0" err="1">
                          <a:solidFill>
                            <a:schemeClr val="tx1"/>
                          </a:solidFill>
                          <a:effectLst/>
                        </a:rPr>
                        <a:t>e</a:t>
                      </a:r>
                      <a:r>
                        <a:rPr lang="en-US" sz="1050" b="0" dirty="0" err="1">
                          <a:solidFill>
                            <a:schemeClr val="tx1"/>
                          </a:solidFill>
                          <a:effectLst/>
                        </a:rPr>
                        <a:t>g</a:t>
                      </a:r>
                      <a:r>
                        <a:rPr lang="en-US" sz="1050" b="0" spc="-25" dirty="0" err="1">
                          <a:solidFill>
                            <a:schemeClr val="tx1"/>
                          </a:solidFill>
                          <a:effectLst/>
                        </a:rPr>
                        <a:t>y</a:t>
                      </a:r>
                      <a:r>
                        <a:rPr lang="en-US" sz="1050" b="0" spc="5" dirty="0" err="1">
                          <a:solidFill>
                            <a:schemeClr val="tx1"/>
                          </a:solidFill>
                          <a:effectLst/>
                        </a:rPr>
                        <a:t>e</a:t>
                      </a:r>
                      <a:r>
                        <a:rPr lang="en-US" sz="1050" b="0" dirty="0" err="1">
                          <a:solidFill>
                            <a:schemeClr val="tx1"/>
                          </a:solidFill>
                          <a:effectLst/>
                        </a:rPr>
                        <a:t>s</a:t>
                      </a:r>
                      <a:r>
                        <a:rPr lang="en-US" sz="1050" b="0" dirty="0">
                          <a:solidFill>
                            <a:schemeClr val="tx1"/>
                          </a:solidFill>
                          <a:effectLst/>
                        </a:rPr>
                        <a:t> </a:t>
                      </a:r>
                      <a:r>
                        <a:rPr lang="en-US" sz="1050" b="0" spc="5" dirty="0" err="1">
                          <a:solidFill>
                            <a:schemeClr val="tx1"/>
                          </a:solidFill>
                          <a:effectLst/>
                        </a:rPr>
                        <a:t>t</a:t>
                      </a:r>
                      <a:r>
                        <a:rPr lang="en-US" sz="1050" b="0" dirty="0" err="1">
                          <a:solidFill>
                            <a:schemeClr val="tx1"/>
                          </a:solidFill>
                          <a:effectLst/>
                        </a:rPr>
                        <a:t>r</a:t>
                      </a:r>
                      <a:r>
                        <a:rPr lang="en-US" sz="1050" b="0" spc="10" dirty="0" err="1">
                          <a:solidFill>
                            <a:schemeClr val="tx1"/>
                          </a:solidFill>
                          <a:effectLst/>
                        </a:rPr>
                        <a:t>á</a:t>
                      </a:r>
                      <a:r>
                        <a:rPr lang="en-US" sz="1050" b="0" dirty="0" err="1">
                          <a:solidFill>
                            <a:schemeClr val="tx1"/>
                          </a:solidFill>
                          <a:effectLst/>
                        </a:rPr>
                        <a:t>g</a:t>
                      </a:r>
                      <a:r>
                        <a:rPr lang="en-US" sz="1050" b="0" spc="-25" dirty="0" err="1">
                          <a:solidFill>
                            <a:schemeClr val="tx1"/>
                          </a:solidFill>
                          <a:effectLst/>
                        </a:rPr>
                        <a:t>y</a:t>
                      </a:r>
                      <a:r>
                        <a:rPr lang="en-US" sz="1050" b="0" spc="5" dirty="0" err="1">
                          <a:solidFill>
                            <a:schemeClr val="tx1"/>
                          </a:solidFill>
                          <a:effectLst/>
                        </a:rPr>
                        <a:t>a</a:t>
                      </a:r>
                      <a:r>
                        <a:rPr lang="en-US" sz="1050" b="0" spc="-25" dirty="0" err="1">
                          <a:solidFill>
                            <a:schemeClr val="tx1"/>
                          </a:solidFill>
                          <a:effectLst/>
                        </a:rPr>
                        <a:t>k</a:t>
                      </a:r>
                      <a:r>
                        <a:rPr lang="en-US" sz="1050" b="0" spc="5" dirty="0" err="1">
                          <a:solidFill>
                            <a:schemeClr val="tx1"/>
                          </a:solidFill>
                          <a:effectLst/>
                        </a:rPr>
                        <a:t>e</a:t>
                      </a:r>
                      <a:r>
                        <a:rPr lang="en-US" sz="1050" b="0" spc="-15" dirty="0" err="1">
                          <a:solidFill>
                            <a:schemeClr val="tx1"/>
                          </a:solidFill>
                          <a:effectLst/>
                        </a:rPr>
                        <a:t>z</a:t>
                      </a:r>
                      <a:r>
                        <a:rPr lang="en-US" sz="1050" b="0" spc="5" dirty="0" err="1">
                          <a:solidFill>
                            <a:schemeClr val="tx1"/>
                          </a:solidFill>
                          <a:effectLst/>
                        </a:rPr>
                        <a:t>e</a:t>
                      </a:r>
                      <a:r>
                        <a:rPr lang="en-US" sz="1050" b="0" spc="-15" dirty="0" err="1">
                          <a:solidFill>
                            <a:schemeClr val="tx1"/>
                          </a:solidFill>
                          <a:effectLst/>
                        </a:rPr>
                        <a:t>l</a:t>
                      </a:r>
                      <a:r>
                        <a:rPr lang="en-US" sz="1050" b="0" spc="5" dirty="0" err="1">
                          <a:solidFill>
                            <a:schemeClr val="tx1"/>
                          </a:solidFill>
                          <a:effectLst/>
                        </a:rPr>
                        <a:t>é</a:t>
                      </a:r>
                      <a:r>
                        <a:rPr lang="en-US" sz="1050" b="0" spc="-10" dirty="0" err="1">
                          <a:solidFill>
                            <a:schemeClr val="tx1"/>
                          </a:solidFill>
                          <a:effectLst/>
                        </a:rPr>
                        <a:t>s</a:t>
                      </a:r>
                      <a:r>
                        <a:rPr lang="en-US" sz="1050" b="0" dirty="0" err="1">
                          <a:solidFill>
                            <a:schemeClr val="tx1"/>
                          </a:solidFill>
                          <a:effectLst/>
                        </a:rPr>
                        <a:t>i</a:t>
                      </a:r>
                      <a:r>
                        <a:rPr lang="en-US" sz="1050" b="0" spc="50" dirty="0">
                          <a:solidFill>
                            <a:schemeClr val="tx1"/>
                          </a:solidFill>
                          <a:effectLst/>
                        </a:rPr>
                        <a:t> </a:t>
                      </a:r>
                      <a:r>
                        <a:rPr lang="en-US" sz="1050" b="0" spc="-30" dirty="0" err="1">
                          <a:solidFill>
                            <a:schemeClr val="tx1"/>
                          </a:solidFill>
                          <a:effectLst/>
                        </a:rPr>
                        <a:t>s</a:t>
                      </a:r>
                      <a:r>
                        <a:rPr lang="en-US" sz="1050" b="0" spc="5" dirty="0" err="1">
                          <a:solidFill>
                            <a:schemeClr val="tx1"/>
                          </a:solidFill>
                          <a:effectLst/>
                        </a:rPr>
                        <a:t>za</a:t>
                      </a:r>
                      <a:r>
                        <a:rPr lang="en-US" sz="1050" b="0" spc="-25" dirty="0" err="1">
                          <a:solidFill>
                            <a:schemeClr val="tx1"/>
                          </a:solidFill>
                          <a:effectLst/>
                        </a:rPr>
                        <a:t>k</a:t>
                      </a:r>
                      <a:r>
                        <a:rPr lang="en-US" sz="1050" b="0" spc="5" dirty="0" err="1">
                          <a:solidFill>
                            <a:schemeClr val="tx1"/>
                          </a:solidFill>
                          <a:effectLst/>
                        </a:rPr>
                        <a:t>a</a:t>
                      </a:r>
                      <a:r>
                        <a:rPr lang="en-US" sz="1050" b="0" spc="-10" dirty="0" err="1">
                          <a:solidFill>
                            <a:schemeClr val="tx1"/>
                          </a:solidFill>
                          <a:effectLst/>
                        </a:rPr>
                        <a:t>s</a:t>
                      </a:r>
                      <a:r>
                        <a:rPr lang="en-US" sz="1050" b="0" spc="5" dirty="0" err="1">
                          <a:solidFill>
                            <a:schemeClr val="tx1"/>
                          </a:solidFill>
                          <a:effectLst/>
                        </a:rPr>
                        <a:t>z</a:t>
                      </a:r>
                      <a:r>
                        <a:rPr lang="en-US" sz="1050" b="0" dirty="0" err="1">
                          <a:solidFill>
                            <a:schemeClr val="tx1"/>
                          </a:solidFill>
                          <a:effectLst/>
                        </a:rPr>
                        <a:t>o</a:t>
                      </a:r>
                      <a:r>
                        <a:rPr lang="en-US" sz="1050" b="0" spc="-25" dirty="0" err="1">
                          <a:solidFill>
                            <a:schemeClr val="tx1"/>
                          </a:solidFill>
                          <a:effectLst/>
                        </a:rPr>
                        <a:t>k</a:t>
                      </a:r>
                      <a:r>
                        <a:rPr lang="en-US" sz="1050" b="0" dirty="0" err="1">
                          <a:solidFill>
                            <a:schemeClr val="tx1"/>
                          </a:solidFill>
                          <a:effectLst/>
                        </a:rPr>
                        <a:t>b</a:t>
                      </a:r>
                      <a:r>
                        <a:rPr lang="en-US" sz="1050" b="0" spc="5" dirty="0" err="1">
                          <a:solidFill>
                            <a:schemeClr val="tx1"/>
                          </a:solidFill>
                          <a:effectLst/>
                        </a:rPr>
                        <a:t>a</a:t>
                      </a:r>
                      <a:r>
                        <a:rPr lang="en-US" sz="1050" b="0" dirty="0" err="1">
                          <a:solidFill>
                            <a:schemeClr val="tx1"/>
                          </a:solidFill>
                          <a:effectLst/>
                        </a:rPr>
                        <a:t>n</a:t>
                      </a:r>
                      <a:endParaRPr lang="hu-HU" sz="1050" b="0" dirty="0">
                        <a:solidFill>
                          <a:schemeClr val="tx1"/>
                        </a:solidFill>
                        <a:effectLst/>
                      </a:endParaRPr>
                    </a:p>
                    <a:p>
                      <a:pPr marL="109220" marR="539115">
                        <a:spcAft>
                          <a:spcPts val="0"/>
                        </a:spcAft>
                      </a:pPr>
                      <a:r>
                        <a:rPr lang="en-US" sz="1050" b="0" spc="5" dirty="0" err="1">
                          <a:solidFill>
                            <a:schemeClr val="tx1"/>
                          </a:solidFill>
                          <a:effectLst/>
                        </a:rPr>
                        <a:t>je</a:t>
                      </a:r>
                      <a:r>
                        <a:rPr lang="en-US" sz="1050" b="0" spc="-15" dirty="0" err="1">
                          <a:solidFill>
                            <a:schemeClr val="tx1"/>
                          </a:solidFill>
                          <a:effectLst/>
                        </a:rPr>
                        <a:t>l</a:t>
                      </a:r>
                      <a:r>
                        <a:rPr lang="en-US" sz="1050" b="0" spc="5" dirty="0" err="1">
                          <a:solidFill>
                            <a:schemeClr val="tx1"/>
                          </a:solidFill>
                          <a:effectLst/>
                        </a:rPr>
                        <a:t>e</a:t>
                      </a:r>
                      <a:r>
                        <a:rPr lang="en-US" sz="1050" b="0" dirty="0" err="1">
                          <a:solidFill>
                            <a:schemeClr val="tx1"/>
                          </a:solidFill>
                          <a:effectLst/>
                        </a:rPr>
                        <a:t>n</a:t>
                      </a:r>
                      <a:r>
                        <a:rPr lang="en-US" sz="1050" b="0" spc="-15" dirty="0" err="1">
                          <a:solidFill>
                            <a:schemeClr val="tx1"/>
                          </a:solidFill>
                          <a:effectLst/>
                        </a:rPr>
                        <a:t>l</a:t>
                      </a:r>
                      <a:r>
                        <a:rPr lang="en-US" sz="1050" b="0" spc="5" dirty="0" err="1">
                          <a:solidFill>
                            <a:schemeClr val="tx1"/>
                          </a:solidFill>
                          <a:effectLst/>
                        </a:rPr>
                        <a:t>é</a:t>
                      </a:r>
                      <a:r>
                        <a:rPr lang="en-US" sz="1050" b="0" dirty="0" err="1">
                          <a:solidFill>
                            <a:schemeClr val="tx1"/>
                          </a:solidFill>
                          <a:effectLst/>
                        </a:rPr>
                        <a:t>vő</a:t>
                      </a:r>
                      <a:r>
                        <a:rPr lang="en-US" sz="1050" b="0" spc="10" dirty="0">
                          <a:solidFill>
                            <a:schemeClr val="tx1"/>
                          </a:solidFill>
                          <a:effectLst/>
                        </a:rPr>
                        <a:t> </a:t>
                      </a:r>
                      <a:r>
                        <a:rPr lang="en-US" sz="1050" b="0" spc="-15" dirty="0" err="1">
                          <a:solidFill>
                            <a:schemeClr val="tx1"/>
                          </a:solidFill>
                          <a:effectLst/>
                        </a:rPr>
                        <a:t>t</a:t>
                      </a:r>
                      <a:r>
                        <a:rPr lang="en-US" sz="1050" b="0" spc="5" dirty="0" err="1">
                          <a:solidFill>
                            <a:schemeClr val="tx1"/>
                          </a:solidFill>
                          <a:effectLst/>
                        </a:rPr>
                        <a:t>e</a:t>
                      </a:r>
                      <a:r>
                        <a:rPr lang="en-US" sz="1050" b="0" spc="-15" dirty="0" err="1">
                          <a:solidFill>
                            <a:schemeClr val="tx1"/>
                          </a:solidFill>
                          <a:effectLst/>
                        </a:rPr>
                        <a:t>l</a:t>
                      </a:r>
                      <a:r>
                        <a:rPr lang="en-US" sz="1050" b="0" spc="5" dirty="0" err="1">
                          <a:solidFill>
                            <a:schemeClr val="tx1"/>
                          </a:solidFill>
                          <a:effectLst/>
                        </a:rPr>
                        <a:t>je</a:t>
                      </a:r>
                      <a:r>
                        <a:rPr lang="en-US" sz="1050" b="0" dirty="0" err="1">
                          <a:solidFill>
                            <a:schemeClr val="tx1"/>
                          </a:solidFill>
                          <a:effectLst/>
                        </a:rPr>
                        <a:t>s</a:t>
                      </a:r>
                      <a:r>
                        <a:rPr lang="en-US" sz="1050" b="0" spc="-5" dirty="0">
                          <a:solidFill>
                            <a:schemeClr val="tx1"/>
                          </a:solidFill>
                          <a:effectLst/>
                        </a:rPr>
                        <a:t> </a:t>
                      </a:r>
                      <a:r>
                        <a:rPr lang="en-US" sz="1050" b="0" dirty="0">
                          <a:solidFill>
                            <a:schemeClr val="tx1"/>
                          </a:solidFill>
                          <a:effectLst/>
                        </a:rPr>
                        <a:t>(</a:t>
                      </a:r>
                      <a:r>
                        <a:rPr lang="en-US" sz="1050" b="0" dirty="0" err="1">
                          <a:solidFill>
                            <a:schemeClr val="tx1"/>
                          </a:solidFill>
                          <a:effectLst/>
                        </a:rPr>
                        <a:t>v</a:t>
                      </a:r>
                      <a:r>
                        <a:rPr lang="en-US" sz="1050" b="0" spc="-15" dirty="0" err="1">
                          <a:solidFill>
                            <a:schemeClr val="tx1"/>
                          </a:solidFill>
                          <a:effectLst/>
                        </a:rPr>
                        <a:t>a</a:t>
                      </a:r>
                      <a:r>
                        <a:rPr lang="en-US" sz="1050" b="0" dirty="0" err="1">
                          <a:solidFill>
                            <a:schemeClr val="tx1"/>
                          </a:solidFill>
                          <a:effectLst/>
                        </a:rPr>
                        <a:t>gy</a:t>
                      </a:r>
                      <a:r>
                        <a:rPr lang="en-US" sz="1050" b="0" spc="-10" dirty="0">
                          <a:solidFill>
                            <a:schemeClr val="tx1"/>
                          </a:solidFill>
                          <a:effectLst/>
                        </a:rPr>
                        <a:t> </a:t>
                      </a:r>
                      <a:r>
                        <a:rPr lang="en-US" sz="1050" b="0" spc="5" dirty="0" err="1">
                          <a:solidFill>
                            <a:schemeClr val="tx1"/>
                          </a:solidFill>
                          <a:effectLst/>
                        </a:rPr>
                        <a:t>t</a:t>
                      </a:r>
                      <a:r>
                        <a:rPr lang="en-US" sz="1050" b="0" spc="-15" dirty="0" err="1">
                          <a:solidFill>
                            <a:schemeClr val="tx1"/>
                          </a:solidFill>
                          <a:effectLst/>
                        </a:rPr>
                        <a:t>e</a:t>
                      </a:r>
                      <a:r>
                        <a:rPr lang="en-US" sz="1050" b="0" spc="5" dirty="0" err="1">
                          <a:solidFill>
                            <a:schemeClr val="tx1"/>
                          </a:solidFill>
                          <a:effectLst/>
                        </a:rPr>
                        <a:t>l</a:t>
                      </a:r>
                      <a:r>
                        <a:rPr lang="en-US" sz="1050" b="0" spc="-15" dirty="0" err="1">
                          <a:solidFill>
                            <a:schemeClr val="tx1"/>
                          </a:solidFill>
                          <a:effectLst/>
                        </a:rPr>
                        <a:t>j</a:t>
                      </a:r>
                      <a:r>
                        <a:rPr lang="en-US" sz="1050" b="0" spc="5" dirty="0" err="1">
                          <a:solidFill>
                            <a:schemeClr val="tx1"/>
                          </a:solidFill>
                          <a:effectLst/>
                        </a:rPr>
                        <a:t>e</a:t>
                      </a:r>
                      <a:r>
                        <a:rPr lang="en-US" sz="1050" b="0" dirty="0" err="1">
                          <a:solidFill>
                            <a:schemeClr val="tx1"/>
                          </a:solidFill>
                          <a:effectLst/>
                        </a:rPr>
                        <a:t>s</a:t>
                      </a:r>
                      <a:r>
                        <a:rPr lang="en-US" sz="1050" b="0" dirty="0">
                          <a:solidFill>
                            <a:schemeClr val="tx1"/>
                          </a:solidFill>
                          <a:effectLst/>
                        </a:rPr>
                        <a:t> </a:t>
                      </a:r>
                      <a:r>
                        <a:rPr lang="en-US" sz="1050" b="0" spc="5" dirty="0" err="1">
                          <a:solidFill>
                            <a:schemeClr val="tx1"/>
                          </a:solidFill>
                          <a:effectLst/>
                        </a:rPr>
                        <a:t>a</a:t>
                      </a:r>
                      <a:r>
                        <a:rPr lang="en-US" sz="1050" b="0" spc="-15" dirty="0" err="1">
                          <a:solidFill>
                            <a:schemeClr val="tx1"/>
                          </a:solidFill>
                          <a:effectLst/>
                        </a:rPr>
                        <a:t>m</a:t>
                      </a:r>
                      <a:r>
                        <a:rPr lang="en-US" sz="1050" b="0" spc="5" dirty="0" err="1">
                          <a:solidFill>
                            <a:schemeClr val="tx1"/>
                          </a:solidFill>
                          <a:effectLst/>
                        </a:rPr>
                        <a:t>m</a:t>
                      </a:r>
                      <a:r>
                        <a:rPr lang="en-US" sz="1050" b="0" dirty="0" err="1">
                          <a:solidFill>
                            <a:schemeClr val="tx1"/>
                          </a:solidFill>
                          <a:effectLst/>
                        </a:rPr>
                        <a:t>ón</a:t>
                      </a:r>
                      <a:r>
                        <a:rPr lang="en-US" sz="1050" b="0" spc="-15" dirty="0" err="1">
                          <a:solidFill>
                            <a:schemeClr val="tx1"/>
                          </a:solidFill>
                          <a:effectLst/>
                        </a:rPr>
                        <a:t>i</a:t>
                      </a:r>
                      <a:r>
                        <a:rPr lang="en-US" sz="1050" b="0" spc="5" dirty="0" err="1">
                          <a:solidFill>
                            <a:schemeClr val="tx1"/>
                          </a:solidFill>
                          <a:effectLst/>
                        </a:rPr>
                        <a:t>a</a:t>
                      </a:r>
                      <a:r>
                        <a:rPr lang="en-US" sz="1050" b="0" dirty="0">
                          <a:solidFill>
                            <a:schemeClr val="tx1"/>
                          </a:solidFill>
                          <a:effectLst/>
                        </a:rPr>
                        <a:t>) </a:t>
                      </a:r>
                      <a:r>
                        <a:rPr lang="en-US" sz="1050" b="0" dirty="0" err="1">
                          <a:solidFill>
                            <a:schemeClr val="tx1"/>
                          </a:solidFill>
                          <a:effectLst/>
                        </a:rPr>
                        <a:t>n</a:t>
                      </a:r>
                      <a:r>
                        <a:rPr lang="en-US" sz="1050" b="0" spc="-15" dirty="0" err="1">
                          <a:solidFill>
                            <a:schemeClr val="tx1"/>
                          </a:solidFill>
                          <a:effectLst/>
                        </a:rPr>
                        <a:t>i</a:t>
                      </a:r>
                      <a:r>
                        <a:rPr lang="en-US" sz="1050" b="0" spc="5" dirty="0" err="1">
                          <a:solidFill>
                            <a:schemeClr val="tx1"/>
                          </a:solidFill>
                          <a:effectLst/>
                        </a:rPr>
                        <a:t>t</a:t>
                      </a:r>
                      <a:r>
                        <a:rPr lang="en-US" sz="1050" b="0" dirty="0" err="1">
                          <a:solidFill>
                            <a:schemeClr val="tx1"/>
                          </a:solidFill>
                          <a:effectLst/>
                        </a:rPr>
                        <a:t>ro</a:t>
                      </a:r>
                      <a:r>
                        <a:rPr lang="en-US" sz="1050" b="0" spc="-25" dirty="0" err="1">
                          <a:solidFill>
                            <a:schemeClr val="tx1"/>
                          </a:solidFill>
                          <a:effectLst/>
                        </a:rPr>
                        <a:t>g</a:t>
                      </a:r>
                      <a:r>
                        <a:rPr lang="en-US" sz="1050" b="0" spc="5" dirty="0" err="1">
                          <a:solidFill>
                            <a:schemeClr val="tx1"/>
                          </a:solidFill>
                          <a:effectLst/>
                        </a:rPr>
                        <a:t>é</a:t>
                      </a:r>
                      <a:r>
                        <a:rPr lang="en-US" sz="1050" b="0" dirty="0" err="1">
                          <a:solidFill>
                            <a:schemeClr val="tx1"/>
                          </a:solidFill>
                          <a:effectLst/>
                        </a:rPr>
                        <a:t>n</a:t>
                      </a:r>
                      <a:r>
                        <a:rPr lang="en-US" sz="1050" b="0" spc="-5" dirty="0">
                          <a:solidFill>
                            <a:schemeClr val="tx1"/>
                          </a:solidFill>
                          <a:effectLst/>
                        </a:rPr>
                        <a:t> </a:t>
                      </a:r>
                      <a:r>
                        <a:rPr lang="en-US" sz="1050" b="0" spc="5" dirty="0" err="1">
                          <a:solidFill>
                            <a:schemeClr val="tx1"/>
                          </a:solidFill>
                          <a:effectLst/>
                        </a:rPr>
                        <a:t>a</a:t>
                      </a:r>
                      <a:r>
                        <a:rPr lang="en-US" sz="1050" b="0" spc="-15" dirty="0" err="1">
                          <a:solidFill>
                            <a:schemeClr val="tx1"/>
                          </a:solidFill>
                          <a:effectLst/>
                        </a:rPr>
                        <a:t>l</a:t>
                      </a:r>
                      <a:r>
                        <a:rPr lang="en-US" sz="1050" b="0" spc="5" dirty="0" err="1">
                          <a:solidFill>
                            <a:schemeClr val="tx1"/>
                          </a:solidFill>
                          <a:effectLst/>
                        </a:rPr>
                        <a:t>a</a:t>
                      </a:r>
                      <a:r>
                        <a:rPr lang="en-US" sz="1050" b="0" dirty="0" err="1">
                          <a:solidFill>
                            <a:schemeClr val="tx1"/>
                          </a:solidFill>
                          <a:effectLst/>
                        </a:rPr>
                        <a:t>p</a:t>
                      </a:r>
                      <a:r>
                        <a:rPr lang="en-US" sz="1050" b="0" spc="-15" dirty="0" err="1">
                          <a:solidFill>
                            <a:schemeClr val="tx1"/>
                          </a:solidFill>
                          <a:effectLst/>
                        </a:rPr>
                        <a:t>j</a:t>
                      </a:r>
                      <a:r>
                        <a:rPr lang="en-US" sz="1050" b="0" spc="5" dirty="0" err="1">
                          <a:solidFill>
                            <a:schemeClr val="tx1"/>
                          </a:solidFill>
                          <a:effectLst/>
                        </a:rPr>
                        <a:t>á</a:t>
                      </a:r>
                      <a:r>
                        <a:rPr lang="en-US" sz="1050" b="0" spc="-25" dirty="0" err="1">
                          <a:solidFill>
                            <a:schemeClr val="tx1"/>
                          </a:solidFill>
                          <a:effectLst/>
                        </a:rPr>
                        <a:t>n</a:t>
                      </a:r>
                      <a:r>
                        <a:rPr lang="en-US" sz="1050" b="0" dirty="0">
                          <a:solidFill>
                            <a:schemeClr val="tx1"/>
                          </a:solidFill>
                          <a:effectLst/>
                        </a:rPr>
                        <a:t>.</a:t>
                      </a:r>
                      <a:endParaRPr lang="hu-HU" sz="1050" b="0" dirty="0">
                        <a:solidFill>
                          <a:schemeClr val="tx1"/>
                        </a:solidFill>
                        <a:effectLst/>
                      </a:endParaRPr>
                    </a:p>
                    <a:p>
                      <a:pPr marL="109220">
                        <a:lnSpc>
                          <a:spcPts val="1100"/>
                        </a:lnSpc>
                        <a:spcBef>
                          <a:spcPts val="190"/>
                        </a:spcBef>
                        <a:spcAft>
                          <a:spcPts val="0"/>
                        </a:spcAft>
                      </a:pPr>
                      <a:r>
                        <a:rPr lang="en-US" sz="1050" b="0" dirty="0" err="1">
                          <a:solidFill>
                            <a:schemeClr val="tx1"/>
                          </a:solidFill>
                          <a:effectLst/>
                        </a:rPr>
                        <a:t>B</a:t>
                      </a:r>
                      <a:r>
                        <a:rPr lang="en-US" sz="1050" b="0" spc="5" dirty="0" err="1">
                          <a:solidFill>
                            <a:schemeClr val="tx1"/>
                          </a:solidFill>
                          <a:effectLst/>
                        </a:rPr>
                        <a:t>ec</a:t>
                      </a:r>
                      <a:r>
                        <a:rPr lang="en-US" sz="1050" b="0" spc="-10" dirty="0" err="1">
                          <a:solidFill>
                            <a:schemeClr val="tx1"/>
                          </a:solidFill>
                          <a:effectLst/>
                        </a:rPr>
                        <a:t>s</a:t>
                      </a:r>
                      <a:r>
                        <a:rPr lang="en-US" sz="1050" b="0" spc="-15" dirty="0" err="1">
                          <a:solidFill>
                            <a:schemeClr val="tx1"/>
                          </a:solidFill>
                          <a:effectLst/>
                        </a:rPr>
                        <a:t>l</a:t>
                      </a:r>
                      <a:r>
                        <a:rPr lang="en-US" sz="1050" b="0" spc="5" dirty="0" err="1">
                          <a:solidFill>
                            <a:schemeClr val="tx1"/>
                          </a:solidFill>
                          <a:effectLst/>
                        </a:rPr>
                        <a:t>é</a:t>
                      </a:r>
                      <a:r>
                        <a:rPr lang="en-US" sz="1050" b="0" dirty="0" err="1">
                          <a:solidFill>
                            <a:schemeClr val="tx1"/>
                          </a:solidFill>
                          <a:effectLst/>
                        </a:rPr>
                        <a:t>s</a:t>
                      </a:r>
                      <a:r>
                        <a:rPr lang="en-US" sz="1050" b="0" spc="15" dirty="0">
                          <a:solidFill>
                            <a:schemeClr val="tx1"/>
                          </a:solidFill>
                          <a:effectLst/>
                        </a:rPr>
                        <a:t> </a:t>
                      </a:r>
                      <a:r>
                        <a:rPr lang="en-US" sz="1050" b="0" spc="-25" dirty="0" err="1">
                          <a:solidFill>
                            <a:schemeClr val="tx1"/>
                          </a:solidFill>
                          <a:effectLst/>
                        </a:rPr>
                        <a:t>k</a:t>
                      </a:r>
                      <a:r>
                        <a:rPr lang="en-US" sz="1050" b="0" spc="5" dirty="0" err="1">
                          <a:solidFill>
                            <a:schemeClr val="tx1"/>
                          </a:solidFill>
                          <a:effectLst/>
                        </a:rPr>
                        <a:t>i</a:t>
                      </a:r>
                      <a:r>
                        <a:rPr lang="en-US" sz="1050" b="0" dirty="0" err="1">
                          <a:solidFill>
                            <a:schemeClr val="tx1"/>
                          </a:solidFill>
                          <a:effectLst/>
                        </a:rPr>
                        <a:t>b</a:t>
                      </a:r>
                      <a:r>
                        <a:rPr lang="en-US" sz="1050" b="0" spc="-25" dirty="0" err="1">
                          <a:solidFill>
                            <a:schemeClr val="tx1"/>
                          </a:solidFill>
                          <a:effectLst/>
                        </a:rPr>
                        <a:t>o</a:t>
                      </a:r>
                      <a:r>
                        <a:rPr lang="en-US" sz="1050" b="0" spc="5" dirty="0" err="1">
                          <a:solidFill>
                            <a:schemeClr val="tx1"/>
                          </a:solidFill>
                          <a:effectLst/>
                        </a:rPr>
                        <a:t>c</a:t>
                      </a:r>
                      <a:r>
                        <a:rPr lang="en-US" sz="1050" b="0" spc="-10" dirty="0" err="1">
                          <a:solidFill>
                            <a:schemeClr val="tx1"/>
                          </a:solidFill>
                          <a:effectLst/>
                        </a:rPr>
                        <a:t>s</a:t>
                      </a:r>
                      <a:r>
                        <a:rPr lang="en-US" sz="1050" b="0" spc="5" dirty="0" err="1">
                          <a:solidFill>
                            <a:schemeClr val="tx1"/>
                          </a:solidFill>
                          <a:effectLst/>
                        </a:rPr>
                        <a:t>á</a:t>
                      </a:r>
                      <a:r>
                        <a:rPr lang="en-US" sz="1050" b="0" spc="-15" dirty="0" err="1">
                          <a:solidFill>
                            <a:schemeClr val="tx1"/>
                          </a:solidFill>
                          <a:effectLst/>
                        </a:rPr>
                        <a:t>t</a:t>
                      </a:r>
                      <a:r>
                        <a:rPr lang="en-US" sz="1050" b="0" spc="5" dirty="0" err="1">
                          <a:solidFill>
                            <a:schemeClr val="tx1"/>
                          </a:solidFill>
                          <a:effectLst/>
                        </a:rPr>
                        <a:t>á</a:t>
                      </a:r>
                      <a:r>
                        <a:rPr lang="en-US" sz="1050" b="0" spc="-10" dirty="0" err="1">
                          <a:solidFill>
                            <a:schemeClr val="tx1"/>
                          </a:solidFill>
                          <a:effectLst/>
                        </a:rPr>
                        <a:t>s</a:t>
                      </a:r>
                      <a:r>
                        <a:rPr lang="en-US" sz="1050" b="0" dirty="0" err="1">
                          <a:solidFill>
                            <a:schemeClr val="tx1"/>
                          </a:solidFill>
                          <a:effectLst/>
                        </a:rPr>
                        <a:t>i</a:t>
                      </a:r>
                      <a:r>
                        <a:rPr lang="en-US" sz="1050" b="0" spc="15" dirty="0">
                          <a:solidFill>
                            <a:schemeClr val="tx1"/>
                          </a:solidFill>
                          <a:effectLst/>
                        </a:rPr>
                        <a:t> </a:t>
                      </a:r>
                      <a:r>
                        <a:rPr lang="en-US" sz="1050" b="0" spc="-15" dirty="0" err="1">
                          <a:solidFill>
                            <a:schemeClr val="tx1"/>
                          </a:solidFill>
                          <a:effectLst/>
                        </a:rPr>
                        <a:t>t</a:t>
                      </a:r>
                      <a:r>
                        <a:rPr lang="en-US" sz="1050" b="0" spc="5" dirty="0" err="1">
                          <a:solidFill>
                            <a:schemeClr val="tx1"/>
                          </a:solidFill>
                          <a:effectLst/>
                        </a:rPr>
                        <a:t>é</a:t>
                      </a:r>
                      <a:r>
                        <a:rPr lang="en-US" sz="1050" b="0" dirty="0" err="1">
                          <a:solidFill>
                            <a:schemeClr val="tx1"/>
                          </a:solidFill>
                          <a:effectLst/>
                        </a:rPr>
                        <a:t>n</a:t>
                      </a:r>
                      <a:r>
                        <a:rPr lang="en-US" sz="1050" b="0" spc="-25" dirty="0" err="1">
                          <a:solidFill>
                            <a:schemeClr val="tx1"/>
                          </a:solidFill>
                          <a:effectLst/>
                        </a:rPr>
                        <a:t>y</a:t>
                      </a:r>
                      <a:r>
                        <a:rPr lang="en-US" sz="1050" b="0" spc="5" dirty="0" err="1">
                          <a:solidFill>
                            <a:schemeClr val="tx1"/>
                          </a:solidFill>
                          <a:effectLst/>
                        </a:rPr>
                        <a:t>ez</a:t>
                      </a:r>
                      <a:r>
                        <a:rPr lang="en-US" sz="1050" b="0" dirty="0" err="1">
                          <a:solidFill>
                            <a:schemeClr val="tx1"/>
                          </a:solidFill>
                          <a:effectLst/>
                        </a:rPr>
                        <a:t>ők</a:t>
                      </a:r>
                      <a:r>
                        <a:rPr lang="en-US" sz="1050" b="0" spc="-20" dirty="0">
                          <a:solidFill>
                            <a:schemeClr val="tx1"/>
                          </a:solidFill>
                          <a:effectLst/>
                        </a:rPr>
                        <a:t> </a:t>
                      </a:r>
                      <a:r>
                        <a:rPr lang="en-US" sz="1050" b="0" spc="5" dirty="0" err="1">
                          <a:solidFill>
                            <a:schemeClr val="tx1"/>
                          </a:solidFill>
                          <a:effectLst/>
                        </a:rPr>
                        <a:t>al</a:t>
                      </a:r>
                      <a:r>
                        <a:rPr lang="en-US" sz="1050" b="0" spc="-15" dirty="0" err="1">
                          <a:solidFill>
                            <a:schemeClr val="tx1"/>
                          </a:solidFill>
                          <a:effectLst/>
                        </a:rPr>
                        <a:t>a</a:t>
                      </a:r>
                      <a:r>
                        <a:rPr lang="en-US" sz="1050" b="0" dirty="0" err="1">
                          <a:solidFill>
                            <a:schemeClr val="tx1"/>
                          </a:solidFill>
                          <a:effectLst/>
                        </a:rPr>
                        <a:t>p</a:t>
                      </a:r>
                      <a:r>
                        <a:rPr lang="en-US" sz="1050" b="0" spc="-15" dirty="0" err="1">
                          <a:solidFill>
                            <a:schemeClr val="tx1"/>
                          </a:solidFill>
                          <a:effectLst/>
                        </a:rPr>
                        <a:t>j</a:t>
                      </a:r>
                      <a:r>
                        <a:rPr lang="en-US" sz="1050" b="0" spc="5" dirty="0" err="1">
                          <a:solidFill>
                            <a:schemeClr val="tx1"/>
                          </a:solidFill>
                          <a:effectLst/>
                        </a:rPr>
                        <a:t>á</a:t>
                      </a:r>
                      <a:r>
                        <a:rPr lang="en-US" sz="1050" b="0" dirty="0" err="1">
                          <a:solidFill>
                            <a:schemeClr val="tx1"/>
                          </a:solidFill>
                          <a:effectLst/>
                        </a:rPr>
                        <a:t>n</a:t>
                      </a:r>
                      <a:r>
                        <a:rPr lang="en-US" sz="1050" b="0" dirty="0">
                          <a:solidFill>
                            <a:schemeClr val="tx1"/>
                          </a:solidFill>
                          <a:effectLst/>
                        </a:rPr>
                        <a:t>.</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700"/>
                        </a:lnSpc>
                        <a:spcBef>
                          <a:spcPts val="35"/>
                        </a:spcBef>
                        <a:spcAft>
                          <a:spcPts val="0"/>
                        </a:spcAft>
                      </a:pPr>
                      <a:r>
                        <a:rPr lang="en-US" sz="800" b="0" dirty="0">
                          <a:solidFill>
                            <a:schemeClr val="tx1"/>
                          </a:solidFill>
                          <a:effectLst/>
                        </a:rPr>
                        <a:t> </a:t>
                      </a:r>
                      <a:endParaRPr lang="hu-HU" sz="1050" b="0" dirty="0">
                        <a:solidFill>
                          <a:schemeClr val="tx1"/>
                        </a:solidFill>
                        <a:effectLst/>
                      </a:endParaRPr>
                    </a:p>
                    <a:p>
                      <a:pPr>
                        <a:lnSpc>
                          <a:spcPts val="1000"/>
                        </a:lnSpc>
                        <a:spcAft>
                          <a:spcPts val="0"/>
                        </a:spcAft>
                      </a:pPr>
                      <a:r>
                        <a:rPr lang="en-US" sz="1050" b="0" dirty="0">
                          <a:solidFill>
                            <a:schemeClr val="tx1"/>
                          </a:solidFill>
                          <a:effectLst/>
                        </a:rPr>
                        <a:t> </a:t>
                      </a:r>
                      <a:endParaRPr lang="hu-HU" sz="1050" b="0" dirty="0">
                        <a:solidFill>
                          <a:schemeClr val="tx1"/>
                        </a:solidFill>
                        <a:effectLst/>
                      </a:endParaRPr>
                    </a:p>
                    <a:p>
                      <a:pPr>
                        <a:lnSpc>
                          <a:spcPts val="1000"/>
                        </a:lnSpc>
                        <a:spcAft>
                          <a:spcPts val="0"/>
                        </a:spcAft>
                      </a:pPr>
                      <a:r>
                        <a:rPr lang="en-US" sz="1050" b="0" dirty="0">
                          <a:solidFill>
                            <a:schemeClr val="tx1"/>
                          </a:solidFill>
                          <a:effectLst/>
                        </a:rPr>
                        <a:t> </a:t>
                      </a:r>
                      <a:endParaRPr lang="hu-HU" sz="1050" b="0" dirty="0">
                        <a:solidFill>
                          <a:schemeClr val="tx1"/>
                        </a:solidFill>
                        <a:effectLst/>
                      </a:endParaRPr>
                    </a:p>
                    <a:p>
                      <a:pPr marL="179070" marR="220980">
                        <a:spcAft>
                          <a:spcPts val="0"/>
                        </a:spcAft>
                      </a:pPr>
                      <a:r>
                        <a:rPr lang="en-US" sz="1050" b="0" dirty="0">
                          <a:solidFill>
                            <a:schemeClr val="tx1"/>
                          </a:solidFill>
                          <a:effectLst/>
                        </a:rPr>
                        <a:t>a </a:t>
                      </a:r>
                      <a:r>
                        <a:rPr lang="en-US" sz="1050" b="0" spc="5" dirty="0" err="1">
                          <a:solidFill>
                            <a:schemeClr val="tx1"/>
                          </a:solidFill>
                          <a:effectLst/>
                        </a:rPr>
                        <a:t>le</a:t>
                      </a:r>
                      <a:r>
                        <a:rPr lang="en-US" sz="1050" b="0" spc="-25" dirty="0" err="1">
                          <a:solidFill>
                            <a:schemeClr val="tx1"/>
                          </a:solidFill>
                          <a:effectLst/>
                        </a:rPr>
                        <a:t>v</a:t>
                      </a:r>
                      <a:r>
                        <a:rPr lang="en-US" sz="1050" b="0" spc="5" dirty="0" err="1">
                          <a:solidFill>
                            <a:schemeClr val="tx1"/>
                          </a:solidFill>
                          <a:effectLst/>
                        </a:rPr>
                        <a:t>e</a:t>
                      </a:r>
                      <a:r>
                        <a:rPr lang="en-US" sz="1050" b="0" dirty="0" err="1">
                          <a:solidFill>
                            <a:schemeClr val="tx1"/>
                          </a:solidFill>
                          <a:effectLst/>
                        </a:rPr>
                        <a:t>gő</a:t>
                      </a:r>
                      <a:r>
                        <a:rPr lang="en-US" sz="1050" b="0" spc="-25" dirty="0" err="1">
                          <a:solidFill>
                            <a:schemeClr val="tx1"/>
                          </a:solidFill>
                          <a:effectLst/>
                        </a:rPr>
                        <a:t>b</a:t>
                      </a:r>
                      <a:r>
                        <a:rPr lang="en-US" sz="1050" b="0" dirty="0" err="1">
                          <a:solidFill>
                            <a:schemeClr val="tx1"/>
                          </a:solidFill>
                          <a:effectLst/>
                        </a:rPr>
                        <a:t>e</a:t>
                      </a:r>
                      <a:r>
                        <a:rPr lang="en-US" sz="1050" b="0" spc="10" dirty="0">
                          <a:solidFill>
                            <a:schemeClr val="tx1"/>
                          </a:solidFill>
                          <a:effectLst/>
                        </a:rPr>
                        <a:t> </a:t>
                      </a:r>
                      <a:r>
                        <a:rPr lang="en-US" sz="1050" b="0" spc="5" dirty="0" err="1">
                          <a:solidFill>
                            <a:schemeClr val="tx1"/>
                          </a:solidFill>
                          <a:effectLst/>
                        </a:rPr>
                        <a:t>j</a:t>
                      </a:r>
                      <a:r>
                        <a:rPr lang="en-US" sz="1050" b="0" dirty="0" err="1">
                          <a:solidFill>
                            <a:schemeClr val="tx1"/>
                          </a:solidFill>
                          <a:effectLst/>
                        </a:rPr>
                        <a:t>u</a:t>
                      </a:r>
                      <a:r>
                        <a:rPr lang="en-US" sz="1050" b="0" spc="-15" dirty="0" err="1">
                          <a:solidFill>
                            <a:schemeClr val="tx1"/>
                          </a:solidFill>
                          <a:effectLst/>
                        </a:rPr>
                        <a:t>t</a:t>
                      </a:r>
                      <a:r>
                        <a:rPr lang="en-US" sz="1050" b="0" dirty="0" err="1">
                          <a:solidFill>
                            <a:schemeClr val="tx1"/>
                          </a:solidFill>
                          <a:effectLst/>
                        </a:rPr>
                        <a:t>ó</a:t>
                      </a:r>
                      <a:r>
                        <a:rPr lang="en-US" sz="1050" b="0" spc="-5" dirty="0">
                          <a:solidFill>
                            <a:schemeClr val="tx1"/>
                          </a:solidFill>
                          <a:effectLst/>
                        </a:rPr>
                        <a:t> </a:t>
                      </a:r>
                      <a:r>
                        <a:rPr lang="en-US" sz="1050" b="0" spc="5" dirty="0" err="1">
                          <a:solidFill>
                            <a:schemeClr val="tx1"/>
                          </a:solidFill>
                          <a:effectLst/>
                        </a:rPr>
                        <a:t>a</a:t>
                      </a:r>
                      <a:r>
                        <a:rPr lang="en-US" sz="1050" b="0" spc="-15" dirty="0" err="1">
                          <a:solidFill>
                            <a:schemeClr val="tx1"/>
                          </a:solidFill>
                          <a:effectLst/>
                        </a:rPr>
                        <a:t>m</a:t>
                      </a:r>
                      <a:r>
                        <a:rPr lang="en-US" sz="1050" b="0" spc="5" dirty="0" err="1">
                          <a:solidFill>
                            <a:schemeClr val="tx1"/>
                          </a:solidFill>
                          <a:effectLst/>
                        </a:rPr>
                        <a:t>m</a:t>
                      </a:r>
                      <a:r>
                        <a:rPr lang="en-US" sz="1050" b="0" dirty="0" err="1">
                          <a:solidFill>
                            <a:schemeClr val="tx1"/>
                          </a:solidFill>
                          <a:effectLst/>
                        </a:rPr>
                        <a:t>ó</a:t>
                      </a:r>
                      <a:r>
                        <a:rPr lang="en-US" sz="1050" b="0" spc="-25" dirty="0" err="1">
                          <a:solidFill>
                            <a:schemeClr val="tx1"/>
                          </a:solidFill>
                          <a:effectLst/>
                        </a:rPr>
                        <a:t>n</a:t>
                      </a:r>
                      <a:r>
                        <a:rPr lang="en-US" sz="1050" b="0" spc="5" dirty="0" err="1">
                          <a:solidFill>
                            <a:schemeClr val="tx1"/>
                          </a:solidFill>
                          <a:effectLst/>
                        </a:rPr>
                        <a:t>i</a:t>
                      </a:r>
                      <a:r>
                        <a:rPr lang="en-US" sz="1050" b="0" dirty="0" err="1">
                          <a:solidFill>
                            <a:schemeClr val="tx1"/>
                          </a:solidFill>
                          <a:effectLst/>
                        </a:rPr>
                        <a:t>a</a:t>
                      </a:r>
                      <a:r>
                        <a:rPr lang="en-US" sz="1050" b="0" dirty="0">
                          <a:solidFill>
                            <a:schemeClr val="tx1"/>
                          </a:solidFill>
                          <a:effectLst/>
                        </a:rPr>
                        <a:t> </a:t>
                      </a:r>
                      <a:r>
                        <a:rPr lang="en-US" sz="1050" b="0" dirty="0" err="1">
                          <a:solidFill>
                            <a:schemeClr val="tx1"/>
                          </a:solidFill>
                          <a:effectLst/>
                        </a:rPr>
                        <a:t>k</a:t>
                      </a:r>
                      <a:r>
                        <a:rPr lang="en-US" sz="1050" b="0" spc="5" dirty="0" err="1">
                          <a:solidFill>
                            <a:schemeClr val="tx1"/>
                          </a:solidFill>
                          <a:effectLst/>
                        </a:rPr>
                        <a:t>i</a:t>
                      </a:r>
                      <a:r>
                        <a:rPr lang="en-US" sz="1050" b="0" dirty="0" err="1">
                          <a:solidFill>
                            <a:schemeClr val="tx1"/>
                          </a:solidFill>
                          <a:effectLst/>
                        </a:rPr>
                        <a:t>bo</a:t>
                      </a:r>
                      <a:r>
                        <a:rPr lang="en-US" sz="1050" b="0" spc="5" dirty="0" err="1">
                          <a:solidFill>
                            <a:schemeClr val="tx1"/>
                          </a:solidFill>
                          <a:effectLst/>
                        </a:rPr>
                        <a:t>c</a:t>
                      </a:r>
                      <a:r>
                        <a:rPr lang="en-US" sz="1050" b="0" spc="-30" dirty="0" err="1">
                          <a:solidFill>
                            <a:schemeClr val="tx1"/>
                          </a:solidFill>
                          <a:effectLst/>
                        </a:rPr>
                        <a:t>s</a:t>
                      </a:r>
                      <a:r>
                        <a:rPr lang="en-US" sz="1050" b="0" spc="5" dirty="0" err="1">
                          <a:solidFill>
                            <a:schemeClr val="tx1"/>
                          </a:solidFill>
                          <a:effectLst/>
                        </a:rPr>
                        <a:t>á</a:t>
                      </a:r>
                      <a:r>
                        <a:rPr lang="en-US" sz="1050" b="0" spc="-15" dirty="0" err="1">
                          <a:solidFill>
                            <a:schemeClr val="tx1"/>
                          </a:solidFill>
                          <a:effectLst/>
                        </a:rPr>
                        <a:t>t</a:t>
                      </a:r>
                      <a:r>
                        <a:rPr lang="en-US" sz="1050" b="0" spc="5" dirty="0" err="1">
                          <a:solidFill>
                            <a:schemeClr val="tx1"/>
                          </a:solidFill>
                          <a:effectLst/>
                        </a:rPr>
                        <a:t>á</a:t>
                      </a:r>
                      <a:r>
                        <a:rPr lang="en-US" sz="1050" b="0" dirty="0" err="1">
                          <a:solidFill>
                            <a:schemeClr val="tx1"/>
                          </a:solidFill>
                          <a:effectLst/>
                        </a:rPr>
                        <a:t>s</a:t>
                      </a:r>
                      <a:r>
                        <a:rPr lang="en-US" sz="1050" b="0" spc="-10" dirty="0">
                          <a:solidFill>
                            <a:schemeClr val="tx1"/>
                          </a:solidFill>
                          <a:effectLst/>
                        </a:rPr>
                        <a:t> </a:t>
                      </a:r>
                      <a:r>
                        <a:rPr lang="en-US" sz="1050" b="0" spc="5" dirty="0" err="1">
                          <a:solidFill>
                            <a:schemeClr val="tx1"/>
                          </a:solidFill>
                          <a:effectLst/>
                        </a:rPr>
                        <a:t>m</a:t>
                      </a:r>
                      <a:r>
                        <a:rPr lang="en-US" sz="1050" b="0" dirty="0" err="1">
                          <a:solidFill>
                            <a:schemeClr val="tx1"/>
                          </a:solidFill>
                          <a:effectLst/>
                        </a:rPr>
                        <a:t>on</a:t>
                      </a:r>
                      <a:r>
                        <a:rPr lang="en-US" sz="1050" b="0" spc="-15" dirty="0" err="1">
                          <a:solidFill>
                            <a:schemeClr val="tx1"/>
                          </a:solidFill>
                          <a:effectLst/>
                        </a:rPr>
                        <a:t>i</a:t>
                      </a:r>
                      <a:r>
                        <a:rPr lang="en-US" sz="1050" b="0" spc="5" dirty="0" err="1">
                          <a:solidFill>
                            <a:schemeClr val="tx1"/>
                          </a:solidFill>
                          <a:effectLst/>
                        </a:rPr>
                        <a:t>t</a:t>
                      </a:r>
                      <a:r>
                        <a:rPr lang="en-US" sz="1050" b="0" dirty="0" err="1">
                          <a:solidFill>
                            <a:schemeClr val="tx1"/>
                          </a:solidFill>
                          <a:effectLst/>
                        </a:rPr>
                        <a:t>or</a:t>
                      </a:r>
                      <a:r>
                        <a:rPr lang="en-US" sz="1050" b="0" spc="-25" dirty="0" err="1">
                          <a:solidFill>
                            <a:schemeClr val="tx1"/>
                          </a:solidFill>
                          <a:effectLst/>
                        </a:rPr>
                        <a:t>o</a:t>
                      </a:r>
                      <a:r>
                        <a:rPr lang="en-US" sz="1050" b="0" spc="5" dirty="0" err="1">
                          <a:solidFill>
                            <a:schemeClr val="tx1"/>
                          </a:solidFill>
                          <a:effectLst/>
                        </a:rPr>
                        <a:t>zá</a:t>
                      </a:r>
                      <a:r>
                        <a:rPr lang="en-US" sz="1050" b="0" spc="-30" dirty="0" err="1">
                          <a:solidFill>
                            <a:schemeClr val="tx1"/>
                          </a:solidFill>
                          <a:effectLst/>
                        </a:rPr>
                        <a:t>s</a:t>
                      </a:r>
                      <a:r>
                        <a:rPr lang="en-US" sz="1050" b="0" dirty="0" err="1">
                          <a:solidFill>
                            <a:schemeClr val="tx1"/>
                          </a:solidFill>
                          <a:effectLst/>
                        </a:rPr>
                        <a:t>a</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700"/>
                        </a:lnSpc>
                        <a:spcBef>
                          <a:spcPts val="35"/>
                        </a:spcBef>
                        <a:spcAft>
                          <a:spcPts val="0"/>
                        </a:spcAft>
                      </a:pPr>
                      <a:r>
                        <a:rPr lang="en-US" sz="800" b="0" dirty="0">
                          <a:solidFill>
                            <a:schemeClr val="tx1"/>
                          </a:solidFill>
                          <a:effectLst/>
                        </a:rPr>
                        <a:t> </a:t>
                      </a:r>
                      <a:endParaRPr lang="hu-HU" sz="1050" b="0" dirty="0">
                        <a:solidFill>
                          <a:schemeClr val="tx1"/>
                        </a:solidFill>
                        <a:effectLst/>
                      </a:endParaRPr>
                    </a:p>
                    <a:p>
                      <a:pPr>
                        <a:lnSpc>
                          <a:spcPts val="1000"/>
                        </a:lnSpc>
                        <a:spcAft>
                          <a:spcPts val="0"/>
                        </a:spcAft>
                      </a:pPr>
                      <a:r>
                        <a:rPr lang="en-US" sz="1050" b="0" dirty="0">
                          <a:solidFill>
                            <a:schemeClr val="tx1"/>
                          </a:solidFill>
                          <a:effectLst/>
                        </a:rPr>
                        <a:t> </a:t>
                      </a:r>
                      <a:endParaRPr lang="hu-HU" sz="1050" b="0" dirty="0">
                        <a:solidFill>
                          <a:schemeClr val="tx1"/>
                        </a:solidFill>
                        <a:effectLst/>
                      </a:endParaRPr>
                    </a:p>
                    <a:p>
                      <a:pPr>
                        <a:lnSpc>
                          <a:spcPts val="1000"/>
                        </a:lnSpc>
                        <a:spcAft>
                          <a:spcPts val="0"/>
                        </a:spcAft>
                      </a:pPr>
                      <a:r>
                        <a:rPr lang="en-US" sz="1050" b="0" dirty="0">
                          <a:solidFill>
                            <a:schemeClr val="tx1"/>
                          </a:solidFill>
                          <a:effectLst/>
                        </a:rPr>
                        <a:t> </a:t>
                      </a:r>
                      <a:endParaRPr lang="hu-HU" sz="1050" b="0" dirty="0">
                        <a:solidFill>
                          <a:schemeClr val="tx1"/>
                        </a:solidFill>
                        <a:effectLst/>
                      </a:endParaRPr>
                    </a:p>
                    <a:p>
                      <a:pPr marL="520700" marR="40005" indent="-351155">
                        <a:spcAft>
                          <a:spcPts val="0"/>
                        </a:spcAft>
                      </a:pPr>
                      <a:r>
                        <a:rPr lang="en-US" sz="1050" b="0" spc="5" dirty="0" err="1">
                          <a:solidFill>
                            <a:schemeClr val="tx1"/>
                          </a:solidFill>
                          <a:effectLst/>
                        </a:rPr>
                        <a:t>É</a:t>
                      </a:r>
                      <a:r>
                        <a:rPr lang="en-US" sz="1050" b="0" dirty="0" err="1">
                          <a:solidFill>
                            <a:schemeClr val="tx1"/>
                          </a:solidFill>
                          <a:effectLst/>
                        </a:rPr>
                        <a:t>vi</a:t>
                      </a:r>
                      <a:r>
                        <a:rPr lang="en-US" sz="1050" b="0" spc="-5" dirty="0">
                          <a:solidFill>
                            <a:schemeClr val="tx1"/>
                          </a:solidFill>
                          <a:effectLst/>
                        </a:rPr>
                        <a:t> </a:t>
                      </a:r>
                      <a:r>
                        <a:rPr lang="en-US" sz="1050" b="0" spc="5" dirty="0" err="1">
                          <a:solidFill>
                            <a:schemeClr val="tx1"/>
                          </a:solidFill>
                          <a:effectLst/>
                        </a:rPr>
                        <a:t>e</a:t>
                      </a:r>
                      <a:r>
                        <a:rPr lang="en-US" sz="1050" b="0" spc="-25" dirty="0" err="1">
                          <a:solidFill>
                            <a:schemeClr val="tx1"/>
                          </a:solidFill>
                          <a:effectLst/>
                        </a:rPr>
                        <a:t>g</a:t>
                      </a:r>
                      <a:r>
                        <a:rPr lang="en-US" sz="1050" b="0" dirty="0" err="1">
                          <a:solidFill>
                            <a:schemeClr val="tx1"/>
                          </a:solidFill>
                          <a:effectLst/>
                        </a:rPr>
                        <a:t>y</a:t>
                      </a:r>
                      <a:r>
                        <a:rPr lang="en-US" sz="1050" b="0" spc="-5" dirty="0">
                          <a:solidFill>
                            <a:schemeClr val="tx1"/>
                          </a:solidFill>
                          <a:effectLst/>
                        </a:rPr>
                        <a:t> </a:t>
                      </a:r>
                      <a:r>
                        <a:rPr lang="en-US" sz="1050" b="0" spc="5" dirty="0" err="1">
                          <a:solidFill>
                            <a:schemeClr val="tx1"/>
                          </a:solidFill>
                          <a:effectLst/>
                        </a:rPr>
                        <a:t>al</a:t>
                      </a:r>
                      <a:r>
                        <a:rPr lang="en-US" sz="1050" b="0" spc="-25" dirty="0" err="1">
                          <a:solidFill>
                            <a:schemeClr val="tx1"/>
                          </a:solidFill>
                          <a:effectLst/>
                        </a:rPr>
                        <a:t>k</a:t>
                      </a:r>
                      <a:r>
                        <a:rPr lang="en-US" sz="1050" b="0" spc="5" dirty="0" err="1">
                          <a:solidFill>
                            <a:schemeClr val="tx1"/>
                          </a:solidFill>
                          <a:effectLst/>
                        </a:rPr>
                        <a:t>al</a:t>
                      </a:r>
                      <a:r>
                        <a:rPr lang="en-US" sz="1050" b="0" spc="-25" dirty="0" err="1">
                          <a:solidFill>
                            <a:schemeClr val="tx1"/>
                          </a:solidFill>
                          <a:effectLst/>
                        </a:rPr>
                        <a:t>o</a:t>
                      </a:r>
                      <a:r>
                        <a:rPr lang="en-US" sz="1050" b="0" spc="-15" dirty="0" err="1">
                          <a:solidFill>
                            <a:schemeClr val="tx1"/>
                          </a:solidFill>
                          <a:effectLst/>
                        </a:rPr>
                        <a:t>m</a:t>
                      </a:r>
                      <a:r>
                        <a:rPr lang="en-US" sz="1050" b="0" spc="5" dirty="0" err="1">
                          <a:solidFill>
                            <a:schemeClr val="tx1"/>
                          </a:solidFill>
                          <a:effectLst/>
                        </a:rPr>
                        <a:t>m</a:t>
                      </a:r>
                      <a:r>
                        <a:rPr lang="en-US" sz="1050" b="0" spc="-15" dirty="0" err="1">
                          <a:solidFill>
                            <a:schemeClr val="tx1"/>
                          </a:solidFill>
                          <a:effectLst/>
                        </a:rPr>
                        <a:t>a</a:t>
                      </a:r>
                      <a:r>
                        <a:rPr lang="en-US" sz="1050" b="0" dirty="0" err="1">
                          <a:solidFill>
                            <a:schemeClr val="tx1"/>
                          </a:solidFill>
                          <a:effectLst/>
                        </a:rPr>
                        <a:t>l</a:t>
                      </a:r>
                      <a:r>
                        <a:rPr lang="en-US" sz="1050" b="0" spc="40" dirty="0">
                          <a:solidFill>
                            <a:schemeClr val="tx1"/>
                          </a:solidFill>
                          <a:effectLst/>
                        </a:rPr>
                        <a:t> </a:t>
                      </a:r>
                      <a:r>
                        <a:rPr lang="en-US" sz="1050" b="0" dirty="0">
                          <a:solidFill>
                            <a:schemeClr val="tx1"/>
                          </a:solidFill>
                          <a:effectLst/>
                        </a:rPr>
                        <a:t>B</a:t>
                      </a:r>
                      <a:r>
                        <a:rPr lang="en-US" sz="1050" b="0" spc="-30" dirty="0">
                          <a:solidFill>
                            <a:schemeClr val="tx1"/>
                          </a:solidFill>
                          <a:effectLst/>
                        </a:rPr>
                        <a:t>A</a:t>
                      </a:r>
                      <a:r>
                        <a:rPr lang="en-US" sz="1050" b="0" dirty="0">
                          <a:solidFill>
                            <a:schemeClr val="tx1"/>
                          </a:solidFill>
                          <a:effectLst/>
                        </a:rPr>
                        <a:t>T</a:t>
                      </a:r>
                      <a:r>
                        <a:rPr lang="en-US" sz="1050" b="0" spc="20" dirty="0">
                          <a:solidFill>
                            <a:schemeClr val="tx1"/>
                          </a:solidFill>
                          <a:effectLst/>
                        </a:rPr>
                        <a:t> </a:t>
                      </a:r>
                      <a:r>
                        <a:rPr lang="en-US" sz="1050" b="0" spc="-30" dirty="0" err="1">
                          <a:solidFill>
                            <a:schemeClr val="tx1"/>
                          </a:solidFill>
                          <a:effectLst/>
                        </a:rPr>
                        <a:t>s</a:t>
                      </a:r>
                      <a:r>
                        <a:rPr lang="en-US" sz="1050" b="0" spc="5" dirty="0" err="1">
                          <a:solidFill>
                            <a:schemeClr val="tx1"/>
                          </a:solidFill>
                          <a:effectLst/>
                        </a:rPr>
                        <a:t>ze</a:t>
                      </a:r>
                      <a:r>
                        <a:rPr lang="en-US" sz="1050" b="0" spc="-25" dirty="0" err="1">
                          <a:solidFill>
                            <a:schemeClr val="tx1"/>
                          </a:solidFill>
                          <a:effectLst/>
                        </a:rPr>
                        <a:t>r</a:t>
                      </a:r>
                      <a:r>
                        <a:rPr lang="en-US" sz="1050" b="0" spc="5" dirty="0" err="1">
                          <a:solidFill>
                            <a:schemeClr val="tx1"/>
                          </a:solidFill>
                          <a:effectLst/>
                        </a:rPr>
                        <a:t>i</a:t>
                      </a:r>
                      <a:r>
                        <a:rPr lang="en-US" sz="1050" b="0" dirty="0" err="1">
                          <a:solidFill>
                            <a:schemeClr val="tx1"/>
                          </a:solidFill>
                          <a:effectLst/>
                        </a:rPr>
                        <a:t>nt</a:t>
                      </a:r>
                      <a:r>
                        <a:rPr lang="en-US" sz="1050" b="0" spc="5" dirty="0">
                          <a:solidFill>
                            <a:schemeClr val="tx1"/>
                          </a:solidFill>
                          <a:effectLst/>
                        </a:rPr>
                        <a:t> </a:t>
                      </a:r>
                      <a:r>
                        <a:rPr lang="en-US" sz="1050" b="0" spc="-25" dirty="0" err="1">
                          <a:solidFill>
                            <a:schemeClr val="tx1"/>
                          </a:solidFill>
                          <a:effectLst/>
                        </a:rPr>
                        <a:t>v</a:t>
                      </a:r>
                      <a:r>
                        <a:rPr lang="en-US" sz="1050" b="0" spc="5" dirty="0" err="1">
                          <a:solidFill>
                            <a:schemeClr val="tx1"/>
                          </a:solidFill>
                          <a:effectLst/>
                        </a:rPr>
                        <a:t>é</a:t>
                      </a:r>
                      <a:r>
                        <a:rPr lang="en-US" sz="1050" b="0" dirty="0" err="1">
                          <a:solidFill>
                            <a:schemeClr val="tx1"/>
                          </a:solidFill>
                          <a:effectLst/>
                        </a:rPr>
                        <a:t>g</a:t>
                      </a:r>
                      <a:r>
                        <a:rPr lang="en-US" sz="1050" b="0" spc="-15" dirty="0" err="1">
                          <a:solidFill>
                            <a:schemeClr val="tx1"/>
                          </a:solidFill>
                          <a:effectLst/>
                        </a:rPr>
                        <a:t>e</a:t>
                      </a:r>
                      <a:r>
                        <a:rPr lang="en-US" sz="1050" b="0" spc="5" dirty="0" err="1">
                          <a:solidFill>
                            <a:schemeClr val="tx1"/>
                          </a:solidFill>
                          <a:effectLst/>
                        </a:rPr>
                        <a:t>z</a:t>
                      </a:r>
                      <a:r>
                        <a:rPr lang="en-US" sz="1050" b="0" dirty="0" err="1">
                          <a:solidFill>
                            <a:schemeClr val="tx1"/>
                          </a:solidFill>
                          <a:effectLst/>
                        </a:rPr>
                        <a:t>ni</a:t>
                      </a:r>
                      <a:r>
                        <a:rPr lang="en-US" sz="1050" b="0" dirty="0">
                          <a:solidFill>
                            <a:schemeClr val="tx1"/>
                          </a:solidFill>
                          <a:effectLst/>
                        </a:rPr>
                        <a:t> </a:t>
                      </a:r>
                      <a:r>
                        <a:rPr lang="en-US" sz="1050" b="0" dirty="0" err="1">
                          <a:solidFill>
                            <a:schemeClr val="tx1"/>
                          </a:solidFill>
                          <a:effectLst/>
                        </a:rPr>
                        <a:t>fog</a:t>
                      </a:r>
                      <a:r>
                        <a:rPr lang="en-US" sz="1050" b="0" spc="5" dirty="0" err="1">
                          <a:solidFill>
                            <a:schemeClr val="tx1"/>
                          </a:solidFill>
                          <a:effectLst/>
                        </a:rPr>
                        <a:t>j</a:t>
                      </a:r>
                      <a:r>
                        <a:rPr lang="en-US" sz="1050" b="0" spc="-15" dirty="0" err="1">
                          <a:solidFill>
                            <a:schemeClr val="tx1"/>
                          </a:solidFill>
                          <a:effectLst/>
                        </a:rPr>
                        <a:t>á</a:t>
                      </a:r>
                      <a:r>
                        <a:rPr lang="en-US" sz="1050" b="0" dirty="0" err="1">
                          <a:solidFill>
                            <a:schemeClr val="tx1"/>
                          </a:solidFill>
                          <a:effectLst/>
                        </a:rPr>
                        <a:t>k</a:t>
                      </a:r>
                      <a:r>
                        <a:rPr lang="en-US" sz="1050" b="0" dirty="0">
                          <a:solidFill>
                            <a:schemeClr val="tx1"/>
                          </a:solidFill>
                          <a:effectLst/>
                        </a:rPr>
                        <a:t>,</a:t>
                      </a:r>
                      <a:r>
                        <a:rPr lang="en-US" sz="1050" b="0" spc="5" dirty="0">
                          <a:solidFill>
                            <a:schemeClr val="tx1"/>
                          </a:solidFill>
                          <a:effectLst/>
                        </a:rPr>
                        <a:t> </a:t>
                      </a:r>
                      <a:r>
                        <a:rPr lang="en-US" sz="1050" b="0" dirty="0">
                          <a:solidFill>
                            <a:schemeClr val="tx1"/>
                          </a:solidFill>
                          <a:effectLst/>
                        </a:rPr>
                        <a:t>202</a:t>
                      </a:r>
                      <a:r>
                        <a:rPr lang="en-US" sz="1050" b="0" spc="-25" dirty="0">
                          <a:solidFill>
                            <a:schemeClr val="tx1"/>
                          </a:solidFill>
                          <a:effectLst/>
                        </a:rPr>
                        <a:t>1</a:t>
                      </a:r>
                      <a:r>
                        <a:rPr lang="en-US" sz="1050" b="0" dirty="0">
                          <a:solidFill>
                            <a:schemeClr val="tx1"/>
                          </a:solidFill>
                          <a:effectLst/>
                        </a:rPr>
                        <a:t>. </a:t>
                      </a:r>
                      <a:r>
                        <a:rPr lang="en-US" sz="1050" b="0" dirty="0" err="1">
                          <a:solidFill>
                            <a:schemeClr val="tx1"/>
                          </a:solidFill>
                          <a:effectLst/>
                        </a:rPr>
                        <a:t>f</a:t>
                      </a:r>
                      <a:r>
                        <a:rPr lang="en-US" sz="1050" b="0" spc="10" dirty="0" err="1">
                          <a:solidFill>
                            <a:schemeClr val="tx1"/>
                          </a:solidFill>
                          <a:effectLst/>
                        </a:rPr>
                        <a:t>e</a:t>
                      </a:r>
                      <a:r>
                        <a:rPr lang="en-US" sz="1050" b="0" spc="-25" dirty="0" err="1">
                          <a:solidFill>
                            <a:schemeClr val="tx1"/>
                          </a:solidFill>
                          <a:effectLst/>
                        </a:rPr>
                        <a:t>b</a:t>
                      </a:r>
                      <a:r>
                        <a:rPr lang="en-US" sz="1050" b="0" dirty="0" err="1">
                          <a:solidFill>
                            <a:schemeClr val="tx1"/>
                          </a:solidFill>
                          <a:effectLst/>
                        </a:rPr>
                        <a:t>ru</a:t>
                      </a:r>
                      <a:r>
                        <a:rPr lang="en-US" sz="1050" b="0" spc="10" dirty="0" err="1">
                          <a:solidFill>
                            <a:schemeClr val="tx1"/>
                          </a:solidFill>
                          <a:effectLst/>
                        </a:rPr>
                        <a:t>á</a:t>
                      </a:r>
                      <a:r>
                        <a:rPr lang="en-US" sz="1050" b="0" dirty="0" err="1">
                          <a:solidFill>
                            <a:schemeClr val="tx1"/>
                          </a:solidFill>
                          <a:effectLst/>
                        </a:rPr>
                        <a:t>r</a:t>
                      </a:r>
                      <a:r>
                        <a:rPr lang="en-US" sz="1050" b="0" spc="-10" dirty="0">
                          <a:solidFill>
                            <a:schemeClr val="tx1"/>
                          </a:solidFill>
                          <a:effectLst/>
                        </a:rPr>
                        <a:t> </a:t>
                      </a:r>
                      <a:r>
                        <a:rPr lang="en-US" sz="1050" b="0" dirty="0">
                          <a:solidFill>
                            <a:schemeClr val="tx1"/>
                          </a:solidFill>
                          <a:effectLst/>
                        </a:rPr>
                        <a:t>1</a:t>
                      </a:r>
                      <a:r>
                        <a:rPr lang="en-US" sz="1050" b="0" spc="5" dirty="0">
                          <a:solidFill>
                            <a:schemeClr val="tx1"/>
                          </a:solidFill>
                          <a:effectLst/>
                        </a:rPr>
                        <a:t>5</a:t>
                      </a:r>
                      <a:r>
                        <a:rPr lang="en-US" sz="1050" b="0" spc="-25" dirty="0">
                          <a:solidFill>
                            <a:schemeClr val="tx1"/>
                          </a:solidFill>
                          <a:effectLst/>
                        </a:rPr>
                        <a:t>-</a:t>
                      </a:r>
                      <a:r>
                        <a:rPr lang="en-US" sz="1050" b="0" spc="5" dirty="0">
                          <a:solidFill>
                            <a:schemeClr val="tx1"/>
                          </a:solidFill>
                          <a:effectLst/>
                        </a:rPr>
                        <a:t>t</a:t>
                      </a:r>
                      <a:r>
                        <a:rPr lang="en-US" sz="1050" b="0" dirty="0">
                          <a:solidFill>
                            <a:schemeClr val="tx1"/>
                          </a:solidFill>
                          <a:effectLst/>
                        </a:rPr>
                        <a:t>ől</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8169205"/>
                  </a:ext>
                </a:extLst>
              </a:tr>
              <a:tr h="661379">
                <a:tc gridSpan="2">
                  <a:txBody>
                    <a:bodyPr/>
                    <a:lstStyle/>
                    <a:p>
                      <a:pPr>
                        <a:lnSpc>
                          <a:spcPts val="700"/>
                        </a:lnSpc>
                        <a:spcBef>
                          <a:spcPts val="15"/>
                        </a:spcBef>
                        <a:spcAft>
                          <a:spcPts val="0"/>
                        </a:spcAft>
                      </a:pPr>
                      <a:r>
                        <a:rPr lang="en-US" sz="800" b="0" dirty="0">
                          <a:solidFill>
                            <a:schemeClr val="tx1"/>
                          </a:solidFill>
                          <a:effectLst/>
                        </a:rPr>
                        <a:t> </a:t>
                      </a:r>
                      <a:endParaRPr lang="hu-HU" sz="1050" b="0" dirty="0">
                        <a:solidFill>
                          <a:schemeClr val="tx1"/>
                        </a:solidFill>
                        <a:effectLst/>
                      </a:endParaRPr>
                    </a:p>
                    <a:p>
                      <a:pPr marL="109220">
                        <a:spcAft>
                          <a:spcPts val="0"/>
                        </a:spcAft>
                      </a:pPr>
                      <a:r>
                        <a:rPr lang="en-US" sz="1050" b="0" spc="-10" dirty="0" err="1">
                          <a:solidFill>
                            <a:schemeClr val="tx1"/>
                          </a:solidFill>
                          <a:effectLst/>
                        </a:rPr>
                        <a:t>V</a:t>
                      </a:r>
                      <a:r>
                        <a:rPr lang="en-US" sz="1050" b="0" spc="10" dirty="0" err="1">
                          <a:solidFill>
                            <a:schemeClr val="tx1"/>
                          </a:solidFill>
                          <a:effectLst/>
                        </a:rPr>
                        <a:t>í</a:t>
                      </a:r>
                      <a:r>
                        <a:rPr lang="en-US" sz="1050" b="0" spc="5" dirty="0" err="1">
                          <a:solidFill>
                            <a:schemeClr val="tx1"/>
                          </a:solidFill>
                          <a:effectLst/>
                        </a:rPr>
                        <a:t>z</a:t>
                      </a:r>
                      <a:r>
                        <a:rPr lang="en-US" sz="1050" b="0" dirty="0" err="1">
                          <a:solidFill>
                            <a:schemeClr val="tx1"/>
                          </a:solidFill>
                          <a:effectLst/>
                        </a:rPr>
                        <a:t>fog</a:t>
                      </a:r>
                      <a:r>
                        <a:rPr lang="en-US" sz="1050" b="0" spc="-25" dirty="0" err="1">
                          <a:solidFill>
                            <a:schemeClr val="tx1"/>
                          </a:solidFill>
                          <a:effectLst/>
                        </a:rPr>
                        <a:t>y</a:t>
                      </a:r>
                      <a:r>
                        <a:rPr lang="en-US" sz="1050" b="0" spc="5" dirty="0" err="1">
                          <a:solidFill>
                            <a:schemeClr val="tx1"/>
                          </a:solidFill>
                          <a:effectLst/>
                        </a:rPr>
                        <a:t>a</a:t>
                      </a:r>
                      <a:r>
                        <a:rPr lang="en-US" sz="1050" b="0" spc="-10" dirty="0" err="1">
                          <a:solidFill>
                            <a:schemeClr val="tx1"/>
                          </a:solidFill>
                          <a:effectLst/>
                        </a:rPr>
                        <a:t>s</a:t>
                      </a:r>
                      <a:r>
                        <a:rPr lang="en-US" sz="1050" b="0" spc="-15" dirty="0" err="1">
                          <a:solidFill>
                            <a:schemeClr val="tx1"/>
                          </a:solidFill>
                          <a:effectLst/>
                        </a:rPr>
                        <a:t>z</a:t>
                      </a:r>
                      <a:r>
                        <a:rPr lang="en-US" sz="1050" b="0" spc="5" dirty="0" err="1">
                          <a:solidFill>
                            <a:schemeClr val="tx1"/>
                          </a:solidFill>
                          <a:effectLst/>
                        </a:rPr>
                        <a:t>tá</a:t>
                      </a:r>
                      <a:r>
                        <a:rPr lang="en-US" sz="1050" b="0" spc="-30" dirty="0" err="1">
                          <a:solidFill>
                            <a:schemeClr val="tx1"/>
                          </a:solidFill>
                          <a:effectLst/>
                        </a:rPr>
                        <a:t>s</a:t>
                      </a:r>
                      <a:r>
                        <a:rPr lang="en-US" sz="1050" b="0" dirty="0">
                          <a:solidFill>
                            <a:schemeClr val="tx1"/>
                          </a:solidFill>
                          <a:effectLst/>
                        </a:rPr>
                        <a:t>,</a:t>
                      </a:r>
                      <a:r>
                        <a:rPr lang="en-US" sz="1050" b="0" spc="45" dirty="0">
                          <a:solidFill>
                            <a:schemeClr val="tx1"/>
                          </a:solidFill>
                          <a:effectLst/>
                        </a:rPr>
                        <a:t> </a:t>
                      </a:r>
                      <a:r>
                        <a:rPr lang="en-US" sz="1050" b="0" spc="-30" dirty="0" err="1">
                          <a:solidFill>
                            <a:schemeClr val="tx1"/>
                          </a:solidFill>
                          <a:effectLst/>
                        </a:rPr>
                        <a:t>V</a:t>
                      </a:r>
                      <a:r>
                        <a:rPr lang="en-US" sz="1050" b="0" spc="5" dirty="0" err="1">
                          <a:solidFill>
                            <a:schemeClr val="tx1"/>
                          </a:solidFill>
                          <a:effectLst/>
                        </a:rPr>
                        <a:t>il</a:t>
                      </a:r>
                      <a:r>
                        <a:rPr lang="en-US" sz="1050" b="0" spc="-15" dirty="0" err="1">
                          <a:solidFill>
                            <a:schemeClr val="tx1"/>
                          </a:solidFill>
                          <a:effectLst/>
                        </a:rPr>
                        <a:t>l</a:t>
                      </a:r>
                      <a:r>
                        <a:rPr lang="en-US" sz="1050" b="0" spc="5" dirty="0" err="1">
                          <a:solidFill>
                            <a:schemeClr val="tx1"/>
                          </a:solidFill>
                          <a:effectLst/>
                        </a:rPr>
                        <a:t>a</a:t>
                      </a:r>
                      <a:r>
                        <a:rPr lang="en-US" sz="1050" b="0" spc="-15" dirty="0" err="1">
                          <a:solidFill>
                            <a:schemeClr val="tx1"/>
                          </a:solidFill>
                          <a:effectLst/>
                        </a:rPr>
                        <a:t>m</a:t>
                      </a:r>
                      <a:r>
                        <a:rPr lang="en-US" sz="1050" b="0" dirty="0" err="1">
                          <a:solidFill>
                            <a:schemeClr val="tx1"/>
                          </a:solidFill>
                          <a:effectLst/>
                        </a:rPr>
                        <a:t>o</a:t>
                      </a:r>
                      <a:r>
                        <a:rPr lang="en-US" sz="1050" b="0" spc="-10" dirty="0" err="1">
                          <a:solidFill>
                            <a:schemeClr val="tx1"/>
                          </a:solidFill>
                          <a:effectLst/>
                        </a:rPr>
                        <a:t>s</a:t>
                      </a:r>
                      <a:r>
                        <a:rPr lang="en-US" sz="1050" b="0" spc="5" dirty="0" err="1">
                          <a:solidFill>
                            <a:schemeClr val="tx1"/>
                          </a:solidFill>
                          <a:effectLst/>
                        </a:rPr>
                        <a:t>e</a:t>
                      </a:r>
                      <a:r>
                        <a:rPr lang="en-US" sz="1050" b="0" spc="-25" dirty="0" err="1">
                          <a:solidFill>
                            <a:schemeClr val="tx1"/>
                          </a:solidFill>
                          <a:effectLst/>
                        </a:rPr>
                        <a:t>n</a:t>
                      </a:r>
                      <a:r>
                        <a:rPr lang="en-US" sz="1050" b="0" spc="5" dirty="0" err="1">
                          <a:solidFill>
                            <a:schemeClr val="tx1"/>
                          </a:solidFill>
                          <a:effectLst/>
                        </a:rPr>
                        <a:t>e</a:t>
                      </a:r>
                      <a:r>
                        <a:rPr lang="en-US" sz="1050" b="0" dirty="0" err="1">
                          <a:solidFill>
                            <a:schemeClr val="tx1"/>
                          </a:solidFill>
                          <a:effectLst/>
                        </a:rPr>
                        <a:t>rg</a:t>
                      </a:r>
                      <a:r>
                        <a:rPr lang="en-US" sz="1050" b="0" spc="-15" dirty="0" err="1">
                          <a:solidFill>
                            <a:schemeClr val="tx1"/>
                          </a:solidFill>
                          <a:effectLst/>
                        </a:rPr>
                        <a:t>i</a:t>
                      </a:r>
                      <a:r>
                        <a:rPr lang="en-US" sz="1050" b="0" spc="25" dirty="0" err="1">
                          <a:solidFill>
                            <a:schemeClr val="tx1"/>
                          </a:solidFill>
                          <a:effectLst/>
                        </a:rPr>
                        <a:t>a</a:t>
                      </a:r>
                      <a:r>
                        <a:rPr lang="en-US" sz="1050" b="0" dirty="0" err="1">
                          <a:solidFill>
                            <a:schemeClr val="tx1"/>
                          </a:solidFill>
                          <a:effectLst/>
                        </a:rPr>
                        <a:t>-fo</a:t>
                      </a:r>
                      <a:r>
                        <a:rPr lang="en-US" sz="1050" b="0" spc="-25" dirty="0" err="1">
                          <a:solidFill>
                            <a:schemeClr val="tx1"/>
                          </a:solidFill>
                          <a:effectLst/>
                        </a:rPr>
                        <a:t>g</a:t>
                      </a:r>
                      <a:r>
                        <a:rPr lang="en-US" sz="1050" b="0" dirty="0" err="1">
                          <a:solidFill>
                            <a:schemeClr val="tx1"/>
                          </a:solidFill>
                          <a:effectLst/>
                        </a:rPr>
                        <a:t>y</a:t>
                      </a:r>
                      <a:r>
                        <a:rPr lang="en-US" sz="1050" b="0" spc="5" dirty="0" err="1">
                          <a:solidFill>
                            <a:schemeClr val="tx1"/>
                          </a:solidFill>
                          <a:effectLst/>
                        </a:rPr>
                        <a:t>a</a:t>
                      </a:r>
                      <a:r>
                        <a:rPr lang="en-US" sz="1050" b="0" spc="-10" dirty="0" err="1">
                          <a:solidFill>
                            <a:schemeClr val="tx1"/>
                          </a:solidFill>
                          <a:effectLst/>
                        </a:rPr>
                        <a:t>s</a:t>
                      </a:r>
                      <a:r>
                        <a:rPr lang="en-US" sz="1050" b="0" spc="-15" dirty="0" err="1">
                          <a:solidFill>
                            <a:schemeClr val="tx1"/>
                          </a:solidFill>
                          <a:effectLst/>
                        </a:rPr>
                        <a:t>z</a:t>
                      </a:r>
                      <a:r>
                        <a:rPr lang="en-US" sz="1050" b="0" spc="5" dirty="0" err="1">
                          <a:solidFill>
                            <a:schemeClr val="tx1"/>
                          </a:solidFill>
                          <a:effectLst/>
                        </a:rPr>
                        <a:t>tá</a:t>
                      </a:r>
                      <a:r>
                        <a:rPr lang="en-US" sz="1050" b="0" dirty="0" err="1">
                          <a:solidFill>
                            <a:schemeClr val="tx1"/>
                          </a:solidFill>
                          <a:effectLst/>
                        </a:rPr>
                        <a:t>s</a:t>
                      </a:r>
                      <a:endParaRPr lang="hu-HU" sz="1050" b="0" dirty="0">
                        <a:solidFill>
                          <a:schemeClr val="tx1"/>
                        </a:solidFill>
                        <a:effectLst/>
                      </a:endParaRPr>
                    </a:p>
                    <a:p>
                      <a:pPr marL="109220">
                        <a:spcAft>
                          <a:spcPts val="0"/>
                        </a:spcAft>
                      </a:pPr>
                      <a:r>
                        <a:rPr lang="en-US" sz="1050" b="0" spc="5" dirty="0" err="1">
                          <a:solidFill>
                            <a:schemeClr val="tx1"/>
                          </a:solidFill>
                          <a:effectLst/>
                        </a:rPr>
                        <a:t>T</a:t>
                      </a:r>
                      <a:r>
                        <a:rPr lang="en-US" sz="1050" b="0" dirty="0" err="1">
                          <a:solidFill>
                            <a:schemeClr val="tx1"/>
                          </a:solidFill>
                          <a:effectLst/>
                        </a:rPr>
                        <a:t>ü</a:t>
                      </a:r>
                      <a:r>
                        <a:rPr lang="en-US" sz="1050" b="0" spc="-15" dirty="0" err="1">
                          <a:solidFill>
                            <a:schemeClr val="tx1"/>
                          </a:solidFill>
                          <a:effectLst/>
                        </a:rPr>
                        <a:t>z</a:t>
                      </a:r>
                      <a:r>
                        <a:rPr lang="en-US" sz="1050" b="0" spc="5" dirty="0" err="1">
                          <a:solidFill>
                            <a:schemeClr val="tx1"/>
                          </a:solidFill>
                          <a:effectLst/>
                        </a:rPr>
                        <a:t>el</a:t>
                      </a:r>
                      <a:r>
                        <a:rPr lang="en-US" sz="1050" b="0" spc="-25" dirty="0" err="1">
                          <a:solidFill>
                            <a:schemeClr val="tx1"/>
                          </a:solidFill>
                          <a:effectLst/>
                        </a:rPr>
                        <a:t>ő</a:t>
                      </a:r>
                      <a:r>
                        <a:rPr lang="en-US" sz="1050" b="0" spc="5" dirty="0" err="1">
                          <a:solidFill>
                            <a:schemeClr val="tx1"/>
                          </a:solidFill>
                          <a:effectLst/>
                        </a:rPr>
                        <a:t>a</a:t>
                      </a:r>
                      <a:r>
                        <a:rPr lang="en-US" sz="1050" b="0" dirty="0" err="1">
                          <a:solidFill>
                            <a:schemeClr val="tx1"/>
                          </a:solidFill>
                          <a:effectLst/>
                        </a:rPr>
                        <a:t>n</a:t>
                      </a:r>
                      <a:r>
                        <a:rPr lang="en-US" sz="1050" b="0" spc="-25" dirty="0" err="1">
                          <a:solidFill>
                            <a:schemeClr val="tx1"/>
                          </a:solidFill>
                          <a:effectLst/>
                        </a:rPr>
                        <a:t>y</a:t>
                      </a:r>
                      <a:r>
                        <a:rPr lang="en-US" sz="1050" b="0" spc="5" dirty="0" err="1">
                          <a:solidFill>
                            <a:schemeClr val="tx1"/>
                          </a:solidFill>
                          <a:effectLst/>
                        </a:rPr>
                        <a:t>a</a:t>
                      </a:r>
                      <a:r>
                        <a:rPr lang="en-US" sz="1050" b="0" spc="10" dirty="0" err="1">
                          <a:solidFill>
                            <a:schemeClr val="tx1"/>
                          </a:solidFill>
                          <a:effectLst/>
                        </a:rPr>
                        <a:t>g</a:t>
                      </a:r>
                      <a:r>
                        <a:rPr lang="en-US" sz="1050" b="0" dirty="0" err="1">
                          <a:solidFill>
                            <a:schemeClr val="tx1"/>
                          </a:solidFill>
                          <a:effectLst/>
                        </a:rPr>
                        <a:t>-fo</a:t>
                      </a:r>
                      <a:r>
                        <a:rPr lang="en-US" sz="1050" b="0" spc="-25" dirty="0" err="1">
                          <a:solidFill>
                            <a:schemeClr val="tx1"/>
                          </a:solidFill>
                          <a:effectLst/>
                        </a:rPr>
                        <a:t>g</a:t>
                      </a:r>
                      <a:r>
                        <a:rPr lang="en-US" sz="1050" b="0" dirty="0" err="1">
                          <a:solidFill>
                            <a:schemeClr val="tx1"/>
                          </a:solidFill>
                          <a:effectLst/>
                        </a:rPr>
                        <a:t>y</a:t>
                      </a:r>
                      <a:r>
                        <a:rPr lang="en-US" sz="1050" b="0" spc="5" dirty="0" err="1">
                          <a:solidFill>
                            <a:schemeClr val="tx1"/>
                          </a:solidFill>
                          <a:effectLst/>
                        </a:rPr>
                        <a:t>a</a:t>
                      </a:r>
                      <a:r>
                        <a:rPr lang="en-US" sz="1050" b="0" spc="-10" dirty="0" err="1">
                          <a:solidFill>
                            <a:schemeClr val="tx1"/>
                          </a:solidFill>
                          <a:effectLst/>
                        </a:rPr>
                        <a:t>s</a:t>
                      </a:r>
                      <a:r>
                        <a:rPr lang="en-US" sz="1050" b="0" spc="-15" dirty="0" err="1">
                          <a:solidFill>
                            <a:schemeClr val="tx1"/>
                          </a:solidFill>
                          <a:effectLst/>
                        </a:rPr>
                        <a:t>z</a:t>
                      </a:r>
                      <a:r>
                        <a:rPr lang="en-US" sz="1050" b="0" spc="5" dirty="0" err="1">
                          <a:solidFill>
                            <a:schemeClr val="tx1"/>
                          </a:solidFill>
                          <a:effectLst/>
                        </a:rPr>
                        <a:t>tá</a:t>
                      </a:r>
                      <a:r>
                        <a:rPr lang="en-US" sz="1050" b="0" dirty="0" err="1">
                          <a:solidFill>
                            <a:schemeClr val="tx1"/>
                          </a:solidFill>
                          <a:effectLst/>
                        </a:rPr>
                        <a:t>s</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hu-HU"/>
                    </a:p>
                  </a:txBody>
                  <a:tcPr/>
                </a:tc>
                <a:tc rowSpan="4">
                  <a:txBody>
                    <a:bodyPr/>
                    <a:lstStyle/>
                    <a:p>
                      <a:pPr>
                        <a:lnSpc>
                          <a:spcPts val="600"/>
                        </a:lnSpc>
                        <a:spcBef>
                          <a:spcPts val="35"/>
                        </a:spcBef>
                        <a:spcAft>
                          <a:spcPts val="0"/>
                        </a:spcAft>
                      </a:pPr>
                      <a:r>
                        <a:rPr lang="en-US" sz="800" b="0" dirty="0">
                          <a:solidFill>
                            <a:schemeClr val="tx1"/>
                          </a:solidFill>
                          <a:effectLst/>
                        </a:rPr>
                        <a:t> </a:t>
                      </a:r>
                      <a:endParaRPr lang="hu-HU" sz="1050" b="0" dirty="0">
                        <a:solidFill>
                          <a:schemeClr val="tx1"/>
                        </a:solidFill>
                        <a:effectLst/>
                      </a:endParaRPr>
                    </a:p>
                    <a:p>
                      <a:pPr>
                        <a:lnSpc>
                          <a:spcPts val="1000"/>
                        </a:lnSpc>
                        <a:spcAft>
                          <a:spcPts val="0"/>
                        </a:spcAft>
                      </a:pPr>
                      <a:r>
                        <a:rPr lang="en-US" sz="1050" b="0" dirty="0">
                          <a:solidFill>
                            <a:schemeClr val="tx1"/>
                          </a:solidFill>
                          <a:effectLst/>
                        </a:rPr>
                        <a:t> </a:t>
                      </a:r>
                      <a:endParaRPr lang="hu-HU" sz="1050" b="0" dirty="0">
                        <a:solidFill>
                          <a:schemeClr val="tx1"/>
                        </a:solidFill>
                        <a:effectLst/>
                      </a:endParaRPr>
                    </a:p>
                    <a:p>
                      <a:pPr>
                        <a:lnSpc>
                          <a:spcPts val="1000"/>
                        </a:lnSpc>
                        <a:spcAft>
                          <a:spcPts val="0"/>
                        </a:spcAft>
                      </a:pPr>
                      <a:r>
                        <a:rPr lang="en-US" sz="1050" b="0" dirty="0">
                          <a:solidFill>
                            <a:schemeClr val="tx1"/>
                          </a:solidFill>
                          <a:effectLst/>
                        </a:rPr>
                        <a:t> </a:t>
                      </a:r>
                      <a:endParaRPr lang="hu-HU" sz="1050" b="0" dirty="0">
                        <a:solidFill>
                          <a:schemeClr val="tx1"/>
                        </a:solidFill>
                        <a:effectLst/>
                      </a:endParaRPr>
                    </a:p>
                    <a:p>
                      <a:pPr marL="212725">
                        <a:spcAft>
                          <a:spcPts val="0"/>
                        </a:spcAft>
                      </a:pPr>
                      <a:endParaRPr lang="hu-HU" sz="1050" b="0" dirty="0">
                        <a:solidFill>
                          <a:schemeClr val="tx1"/>
                        </a:solidFill>
                        <a:effectLst/>
                      </a:endParaRPr>
                    </a:p>
                    <a:p>
                      <a:pPr marL="212725">
                        <a:spcAft>
                          <a:spcPts val="0"/>
                        </a:spcAft>
                      </a:pPr>
                      <a:endParaRPr lang="hu-HU" sz="1050" b="0" dirty="0">
                        <a:solidFill>
                          <a:schemeClr val="tx1"/>
                        </a:solidFill>
                        <a:effectLst/>
                      </a:endParaRPr>
                    </a:p>
                    <a:p>
                      <a:pPr marL="212725">
                        <a:spcAft>
                          <a:spcPts val="0"/>
                        </a:spcAft>
                      </a:pPr>
                      <a:endParaRPr lang="hu-HU" sz="1050" b="0" dirty="0">
                        <a:solidFill>
                          <a:schemeClr val="tx1"/>
                        </a:solidFill>
                        <a:effectLst/>
                      </a:endParaRPr>
                    </a:p>
                    <a:p>
                      <a:pPr marL="212725">
                        <a:spcAft>
                          <a:spcPts val="0"/>
                        </a:spcAft>
                      </a:pPr>
                      <a:endParaRPr lang="hu-HU" sz="1050" b="0" dirty="0">
                        <a:solidFill>
                          <a:schemeClr val="tx1"/>
                        </a:solidFill>
                        <a:effectLst/>
                      </a:endParaRPr>
                    </a:p>
                    <a:p>
                      <a:pPr marL="212725">
                        <a:spcAft>
                          <a:spcPts val="0"/>
                        </a:spcAft>
                      </a:pPr>
                      <a:r>
                        <a:rPr lang="en-US" sz="1050" b="0" dirty="0">
                          <a:solidFill>
                            <a:schemeClr val="tx1"/>
                          </a:solidFill>
                          <a:effectLst/>
                        </a:rPr>
                        <a:t>B</a:t>
                      </a:r>
                      <a:r>
                        <a:rPr lang="en-US" sz="1050" b="0" spc="-10" dirty="0">
                          <a:solidFill>
                            <a:schemeClr val="tx1"/>
                          </a:solidFill>
                          <a:effectLst/>
                        </a:rPr>
                        <a:t>A</a:t>
                      </a:r>
                      <a:r>
                        <a:rPr lang="en-US" sz="1050" b="0" dirty="0">
                          <a:solidFill>
                            <a:schemeClr val="tx1"/>
                          </a:solidFill>
                          <a:effectLst/>
                        </a:rPr>
                        <a:t>T</a:t>
                      </a:r>
                      <a:r>
                        <a:rPr lang="en-US" sz="1050" b="0" spc="20" dirty="0">
                          <a:solidFill>
                            <a:schemeClr val="tx1"/>
                          </a:solidFill>
                          <a:effectLst/>
                        </a:rPr>
                        <a:t> </a:t>
                      </a:r>
                      <a:r>
                        <a:rPr lang="en-US" sz="1050" b="0" spc="-30" dirty="0" err="1">
                          <a:solidFill>
                            <a:schemeClr val="tx1"/>
                          </a:solidFill>
                          <a:effectLst/>
                        </a:rPr>
                        <a:t>s</a:t>
                      </a:r>
                      <a:r>
                        <a:rPr lang="en-US" sz="1050" b="0" spc="5" dirty="0" err="1">
                          <a:solidFill>
                            <a:schemeClr val="tx1"/>
                          </a:solidFill>
                          <a:effectLst/>
                        </a:rPr>
                        <a:t>ze</a:t>
                      </a:r>
                      <a:r>
                        <a:rPr lang="en-US" sz="1050" b="0" spc="-25" dirty="0" err="1">
                          <a:solidFill>
                            <a:schemeClr val="tx1"/>
                          </a:solidFill>
                          <a:effectLst/>
                        </a:rPr>
                        <a:t>r</a:t>
                      </a:r>
                      <a:r>
                        <a:rPr lang="en-US" sz="1050" b="0" spc="5" dirty="0" err="1">
                          <a:solidFill>
                            <a:schemeClr val="tx1"/>
                          </a:solidFill>
                          <a:effectLst/>
                        </a:rPr>
                        <a:t>i</a:t>
                      </a:r>
                      <a:r>
                        <a:rPr lang="en-US" sz="1050" b="0" dirty="0" err="1">
                          <a:solidFill>
                            <a:schemeClr val="tx1"/>
                          </a:solidFill>
                          <a:effectLst/>
                        </a:rPr>
                        <a:t>n</a:t>
                      </a:r>
                      <a:r>
                        <a:rPr lang="en-US" sz="1050" b="0" spc="-15" dirty="0" err="1">
                          <a:solidFill>
                            <a:schemeClr val="tx1"/>
                          </a:solidFill>
                          <a:effectLst/>
                        </a:rPr>
                        <a:t>t</a:t>
                      </a:r>
                      <a:r>
                        <a:rPr lang="en-US" sz="1050" b="0" dirty="0" err="1">
                          <a:solidFill>
                            <a:schemeClr val="tx1"/>
                          </a:solidFill>
                          <a:effectLst/>
                        </a:rPr>
                        <a:t>i</a:t>
                      </a:r>
                      <a:r>
                        <a:rPr lang="en-US" sz="1050" b="0" spc="35" dirty="0">
                          <a:solidFill>
                            <a:schemeClr val="tx1"/>
                          </a:solidFill>
                          <a:effectLst/>
                        </a:rPr>
                        <a:t> </a:t>
                      </a:r>
                      <a:r>
                        <a:rPr lang="en-US" sz="1050" b="0" spc="-25" dirty="0" err="1">
                          <a:solidFill>
                            <a:schemeClr val="tx1"/>
                          </a:solidFill>
                          <a:effectLst/>
                        </a:rPr>
                        <a:t>r</a:t>
                      </a:r>
                      <a:r>
                        <a:rPr lang="en-US" sz="1050" b="0" dirty="0" err="1">
                          <a:solidFill>
                            <a:schemeClr val="tx1"/>
                          </a:solidFill>
                          <a:effectLst/>
                        </a:rPr>
                        <a:t>ög</a:t>
                      </a:r>
                      <a:r>
                        <a:rPr lang="en-US" sz="1050" b="0" spc="-15" dirty="0" err="1">
                          <a:solidFill>
                            <a:schemeClr val="tx1"/>
                          </a:solidFill>
                          <a:effectLst/>
                        </a:rPr>
                        <a:t>z</a:t>
                      </a:r>
                      <a:r>
                        <a:rPr lang="en-US" sz="1050" b="0" spc="5" dirty="0" err="1">
                          <a:solidFill>
                            <a:schemeClr val="tx1"/>
                          </a:solidFill>
                          <a:effectLst/>
                        </a:rPr>
                        <a:t>í</a:t>
                      </a:r>
                      <a:r>
                        <a:rPr lang="en-US" sz="1050" b="0" spc="-15" dirty="0" err="1">
                          <a:solidFill>
                            <a:schemeClr val="tx1"/>
                          </a:solidFill>
                          <a:effectLst/>
                        </a:rPr>
                        <a:t>t</a:t>
                      </a:r>
                      <a:r>
                        <a:rPr lang="en-US" sz="1050" b="0" spc="5" dirty="0" err="1">
                          <a:solidFill>
                            <a:schemeClr val="tx1"/>
                          </a:solidFill>
                          <a:effectLst/>
                        </a:rPr>
                        <a:t>é</a:t>
                      </a:r>
                      <a:r>
                        <a:rPr lang="en-US" sz="1050" b="0" spc="-10" dirty="0" err="1">
                          <a:solidFill>
                            <a:schemeClr val="tx1"/>
                          </a:solidFill>
                          <a:effectLst/>
                        </a:rPr>
                        <a:t>s</a:t>
                      </a:r>
                      <a:r>
                        <a:rPr lang="en-US" sz="1050" b="0" dirty="0">
                          <a:solidFill>
                            <a:schemeClr val="tx1"/>
                          </a:solidFill>
                          <a:effectLst/>
                        </a:rPr>
                        <a:t>,</a:t>
                      </a:r>
                      <a:r>
                        <a:rPr lang="en-US" sz="1050" b="0" spc="10" dirty="0">
                          <a:solidFill>
                            <a:schemeClr val="tx1"/>
                          </a:solidFill>
                          <a:effectLst/>
                        </a:rPr>
                        <a:t> </a:t>
                      </a:r>
                      <a:r>
                        <a:rPr lang="en-US" sz="1050" b="0" dirty="0" err="1">
                          <a:solidFill>
                            <a:schemeClr val="tx1"/>
                          </a:solidFill>
                          <a:effectLst/>
                        </a:rPr>
                        <a:t>ny</a:t>
                      </a:r>
                      <a:r>
                        <a:rPr lang="en-US" sz="1050" b="0" spc="-15" dirty="0" err="1">
                          <a:solidFill>
                            <a:schemeClr val="tx1"/>
                          </a:solidFill>
                          <a:effectLst/>
                        </a:rPr>
                        <a:t>i</a:t>
                      </a:r>
                      <a:r>
                        <a:rPr lang="en-US" sz="1050" b="0" spc="5" dirty="0" err="1">
                          <a:solidFill>
                            <a:schemeClr val="tx1"/>
                          </a:solidFill>
                          <a:effectLst/>
                        </a:rPr>
                        <a:t>l</a:t>
                      </a:r>
                      <a:r>
                        <a:rPr lang="en-US" sz="1050" b="0" dirty="0" err="1">
                          <a:solidFill>
                            <a:schemeClr val="tx1"/>
                          </a:solidFill>
                          <a:effectLst/>
                        </a:rPr>
                        <a:t>v</a:t>
                      </a:r>
                      <a:r>
                        <a:rPr lang="en-US" sz="1050" b="0" spc="-15" dirty="0" err="1">
                          <a:solidFill>
                            <a:schemeClr val="tx1"/>
                          </a:solidFill>
                          <a:effectLst/>
                        </a:rPr>
                        <a:t>á</a:t>
                      </a:r>
                      <a:r>
                        <a:rPr lang="en-US" sz="1050" b="0" dirty="0" err="1">
                          <a:solidFill>
                            <a:schemeClr val="tx1"/>
                          </a:solidFill>
                          <a:effectLst/>
                        </a:rPr>
                        <a:t>n</a:t>
                      </a:r>
                      <a:r>
                        <a:rPr lang="en-US" sz="1050" b="0" spc="5" dirty="0" err="1">
                          <a:solidFill>
                            <a:schemeClr val="tx1"/>
                          </a:solidFill>
                          <a:effectLst/>
                        </a:rPr>
                        <a:t>t</a:t>
                      </a:r>
                      <a:r>
                        <a:rPr lang="en-US" sz="1050" b="0" spc="-15" dirty="0" err="1">
                          <a:solidFill>
                            <a:schemeClr val="tx1"/>
                          </a:solidFill>
                          <a:effectLst/>
                        </a:rPr>
                        <a:t>a</a:t>
                      </a:r>
                      <a:r>
                        <a:rPr lang="en-US" sz="1050" b="0" dirty="0" err="1">
                          <a:solidFill>
                            <a:schemeClr val="tx1"/>
                          </a:solidFill>
                          <a:effectLst/>
                        </a:rPr>
                        <a:t>r</a:t>
                      </a:r>
                      <a:r>
                        <a:rPr lang="en-US" sz="1050" b="0" spc="-15" dirty="0" err="1">
                          <a:solidFill>
                            <a:schemeClr val="tx1"/>
                          </a:solidFill>
                          <a:effectLst/>
                        </a:rPr>
                        <a:t>t</a:t>
                      </a:r>
                      <a:r>
                        <a:rPr lang="en-US" sz="1050" b="0" spc="5" dirty="0" err="1">
                          <a:solidFill>
                            <a:schemeClr val="tx1"/>
                          </a:solidFill>
                          <a:effectLst/>
                        </a:rPr>
                        <a:t>á</a:t>
                      </a:r>
                      <a:r>
                        <a:rPr lang="en-US" sz="1050" b="0" spc="10" dirty="0" err="1">
                          <a:solidFill>
                            <a:schemeClr val="tx1"/>
                          </a:solidFill>
                          <a:effectLst/>
                        </a:rPr>
                        <a:t>s</a:t>
                      </a:r>
                      <a:r>
                        <a:rPr lang="en-US" sz="1050" b="0" dirty="0">
                          <a:solidFill>
                            <a:schemeClr val="tx1"/>
                          </a:solidFill>
                          <a:effectLst/>
                        </a:rPr>
                        <a:t>-</a:t>
                      </a:r>
                      <a:endParaRPr lang="hu-HU" sz="1050" b="0" dirty="0">
                        <a:solidFill>
                          <a:schemeClr val="tx1"/>
                        </a:solidFill>
                        <a:effectLst/>
                      </a:endParaRPr>
                    </a:p>
                    <a:p>
                      <a:pPr marL="212725">
                        <a:spcAft>
                          <a:spcPts val="0"/>
                        </a:spcAft>
                      </a:pPr>
                      <a:r>
                        <a:rPr lang="en-US" sz="1050" b="0" dirty="0" err="1">
                          <a:solidFill>
                            <a:schemeClr val="tx1"/>
                          </a:solidFill>
                          <a:effectLst/>
                        </a:rPr>
                        <a:t>v</a:t>
                      </a:r>
                      <a:r>
                        <a:rPr lang="en-US" sz="1050" b="0" spc="5" dirty="0" err="1">
                          <a:solidFill>
                            <a:schemeClr val="tx1"/>
                          </a:solidFill>
                          <a:effectLst/>
                        </a:rPr>
                        <a:t>e</a:t>
                      </a:r>
                      <a:r>
                        <a:rPr lang="en-US" sz="1050" b="0" spc="-15" dirty="0" err="1">
                          <a:solidFill>
                            <a:schemeClr val="tx1"/>
                          </a:solidFill>
                          <a:effectLst/>
                        </a:rPr>
                        <a:t>z</a:t>
                      </a:r>
                      <a:r>
                        <a:rPr lang="en-US" sz="1050" b="0" spc="5" dirty="0" err="1">
                          <a:solidFill>
                            <a:schemeClr val="tx1"/>
                          </a:solidFill>
                          <a:effectLst/>
                        </a:rPr>
                        <a:t>e</a:t>
                      </a:r>
                      <a:r>
                        <a:rPr lang="en-US" sz="1050" b="0" spc="-15" dirty="0" err="1">
                          <a:solidFill>
                            <a:schemeClr val="tx1"/>
                          </a:solidFill>
                          <a:effectLst/>
                        </a:rPr>
                        <a:t>t</a:t>
                      </a:r>
                      <a:r>
                        <a:rPr lang="en-US" sz="1050" b="0" spc="5" dirty="0" err="1">
                          <a:solidFill>
                            <a:schemeClr val="tx1"/>
                          </a:solidFill>
                          <a:effectLst/>
                        </a:rPr>
                        <a:t>é</a:t>
                      </a:r>
                      <a:r>
                        <a:rPr lang="en-US" sz="1050" b="0" dirty="0" err="1">
                          <a:solidFill>
                            <a:schemeClr val="tx1"/>
                          </a:solidFill>
                          <a:effectLst/>
                        </a:rPr>
                        <a:t>s</a:t>
                      </a:r>
                      <a:r>
                        <a:rPr lang="en-US" sz="1050" b="0" spc="20" dirty="0">
                          <a:solidFill>
                            <a:schemeClr val="tx1"/>
                          </a:solidFill>
                          <a:effectLst/>
                        </a:rPr>
                        <a:t> </a:t>
                      </a:r>
                      <a:r>
                        <a:rPr lang="en-US" sz="1050" b="0" dirty="0">
                          <a:solidFill>
                            <a:schemeClr val="tx1"/>
                          </a:solidFill>
                          <a:effectLst/>
                        </a:rPr>
                        <a:t>fog</a:t>
                      </a:r>
                      <a:r>
                        <a:rPr lang="en-US" sz="1050" b="0" spc="-10" dirty="0">
                          <a:solidFill>
                            <a:schemeClr val="tx1"/>
                          </a:solidFill>
                          <a:effectLst/>
                        </a:rPr>
                        <a:t> </a:t>
                      </a:r>
                      <a:r>
                        <a:rPr lang="en-US" sz="1050" b="0" spc="-15" dirty="0" err="1">
                          <a:solidFill>
                            <a:schemeClr val="tx1"/>
                          </a:solidFill>
                          <a:effectLst/>
                        </a:rPr>
                        <a:t>t</a:t>
                      </a:r>
                      <a:r>
                        <a:rPr lang="en-US" sz="1050" b="0" dirty="0" err="1">
                          <a:solidFill>
                            <a:schemeClr val="tx1"/>
                          </a:solidFill>
                          <a:effectLst/>
                        </a:rPr>
                        <a:t>ör</a:t>
                      </a:r>
                      <a:r>
                        <a:rPr lang="en-US" sz="1050" b="0" spc="-15" dirty="0" err="1">
                          <a:solidFill>
                            <a:schemeClr val="tx1"/>
                          </a:solidFill>
                          <a:effectLst/>
                        </a:rPr>
                        <a:t>t</a:t>
                      </a:r>
                      <a:r>
                        <a:rPr lang="en-US" sz="1050" b="0" spc="5" dirty="0" err="1">
                          <a:solidFill>
                            <a:schemeClr val="tx1"/>
                          </a:solidFill>
                          <a:effectLst/>
                        </a:rPr>
                        <a:t>é</a:t>
                      </a:r>
                      <a:r>
                        <a:rPr lang="en-US" sz="1050" b="0" dirty="0" err="1">
                          <a:solidFill>
                            <a:schemeClr val="tx1"/>
                          </a:solidFill>
                          <a:effectLst/>
                        </a:rPr>
                        <a:t>nni</a:t>
                      </a:r>
                      <a:r>
                        <a:rPr lang="en-US" sz="1050" b="0" spc="-20" dirty="0">
                          <a:solidFill>
                            <a:schemeClr val="tx1"/>
                          </a:solidFill>
                          <a:effectLst/>
                        </a:rPr>
                        <a:t> </a:t>
                      </a:r>
                      <a:r>
                        <a:rPr lang="en-US" sz="1050" b="0" dirty="0">
                          <a:solidFill>
                            <a:schemeClr val="tx1"/>
                          </a:solidFill>
                          <a:effectLst/>
                        </a:rPr>
                        <a:t>a </a:t>
                      </a:r>
                      <a:r>
                        <a:rPr lang="en-US" sz="1050" b="0" spc="5" dirty="0" err="1">
                          <a:solidFill>
                            <a:schemeClr val="tx1"/>
                          </a:solidFill>
                          <a:effectLst/>
                        </a:rPr>
                        <a:t>t</a:t>
                      </a:r>
                      <a:r>
                        <a:rPr lang="en-US" sz="1050" b="0" spc="-15" dirty="0" err="1">
                          <a:solidFill>
                            <a:schemeClr val="tx1"/>
                          </a:solidFill>
                          <a:effectLst/>
                        </a:rPr>
                        <a:t>e</a:t>
                      </a:r>
                      <a:r>
                        <a:rPr lang="en-US" sz="1050" b="0" spc="5" dirty="0" err="1">
                          <a:solidFill>
                            <a:schemeClr val="tx1"/>
                          </a:solidFill>
                          <a:effectLst/>
                        </a:rPr>
                        <a:t>le</a:t>
                      </a:r>
                      <a:r>
                        <a:rPr lang="en-US" sz="1050" b="0" dirty="0" err="1">
                          <a:solidFill>
                            <a:schemeClr val="tx1"/>
                          </a:solidFill>
                          <a:effectLst/>
                        </a:rPr>
                        <a:t>p</a:t>
                      </a:r>
                      <a:r>
                        <a:rPr lang="en-US" sz="1050" b="0" spc="-25" dirty="0" err="1">
                          <a:solidFill>
                            <a:schemeClr val="tx1"/>
                          </a:solidFill>
                          <a:effectLst/>
                        </a:rPr>
                        <a:t>h</a:t>
                      </a:r>
                      <a:r>
                        <a:rPr lang="en-US" sz="1050" b="0" spc="5" dirty="0" err="1">
                          <a:solidFill>
                            <a:schemeClr val="tx1"/>
                          </a:solidFill>
                          <a:effectLst/>
                        </a:rPr>
                        <a:t>el</a:t>
                      </a:r>
                      <a:r>
                        <a:rPr lang="en-US" sz="1050" b="0" spc="-25" dirty="0" err="1">
                          <a:solidFill>
                            <a:schemeClr val="tx1"/>
                          </a:solidFill>
                          <a:effectLst/>
                        </a:rPr>
                        <a:t>y</a:t>
                      </a:r>
                      <a:r>
                        <a:rPr lang="en-US" sz="1050" b="0" spc="5" dirty="0" err="1">
                          <a:solidFill>
                            <a:schemeClr val="tx1"/>
                          </a:solidFill>
                          <a:effectLst/>
                        </a:rPr>
                        <a:t>e</a:t>
                      </a:r>
                      <a:r>
                        <a:rPr lang="en-US" sz="1050" b="0" dirty="0" err="1">
                          <a:solidFill>
                            <a:schemeClr val="tx1"/>
                          </a:solidFill>
                          <a:effectLst/>
                        </a:rPr>
                        <a:t>n</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9075843"/>
                  </a:ext>
                </a:extLst>
              </a:tr>
              <a:tr h="650149">
                <a:tc gridSpan="2">
                  <a:txBody>
                    <a:bodyPr/>
                    <a:lstStyle/>
                    <a:p>
                      <a:pPr marL="109220" marR="108585">
                        <a:spcBef>
                          <a:spcPts val="210"/>
                        </a:spcBef>
                        <a:spcAft>
                          <a:spcPts val="0"/>
                        </a:spcAft>
                      </a:pPr>
                      <a:endParaRPr lang="hu-HU" sz="1050" b="0" dirty="0">
                        <a:solidFill>
                          <a:schemeClr val="tx1"/>
                        </a:solidFill>
                        <a:effectLst/>
                      </a:endParaRPr>
                    </a:p>
                    <a:p>
                      <a:pPr marL="109220" marR="108585">
                        <a:spcBef>
                          <a:spcPts val="210"/>
                        </a:spcBef>
                        <a:spcAft>
                          <a:spcPts val="0"/>
                        </a:spcAft>
                      </a:pPr>
                      <a:r>
                        <a:rPr lang="en-US" sz="1050" b="0" dirty="0">
                          <a:solidFill>
                            <a:schemeClr val="tx1"/>
                          </a:solidFill>
                          <a:effectLst/>
                        </a:rPr>
                        <a:t>A</a:t>
                      </a:r>
                      <a:r>
                        <a:rPr lang="en-US" sz="1050" b="0" spc="5" dirty="0">
                          <a:solidFill>
                            <a:schemeClr val="tx1"/>
                          </a:solidFill>
                          <a:effectLst/>
                        </a:rPr>
                        <a:t> </a:t>
                      </a:r>
                      <a:r>
                        <a:rPr lang="en-US" sz="1050" b="0" dirty="0" err="1">
                          <a:solidFill>
                            <a:schemeClr val="tx1"/>
                          </a:solidFill>
                          <a:effectLst/>
                        </a:rPr>
                        <a:t>b</a:t>
                      </a:r>
                      <a:r>
                        <a:rPr lang="en-US" sz="1050" b="0" spc="-15" dirty="0" err="1">
                          <a:solidFill>
                            <a:schemeClr val="tx1"/>
                          </a:solidFill>
                          <a:effectLst/>
                        </a:rPr>
                        <a:t>e</a:t>
                      </a:r>
                      <a:r>
                        <a:rPr lang="en-US" sz="1050" b="0" spc="5" dirty="0" err="1">
                          <a:solidFill>
                            <a:schemeClr val="tx1"/>
                          </a:solidFill>
                          <a:effectLst/>
                        </a:rPr>
                        <a:t>é</a:t>
                      </a:r>
                      <a:r>
                        <a:rPr lang="en-US" sz="1050" b="0" dirty="0" err="1">
                          <a:solidFill>
                            <a:schemeClr val="tx1"/>
                          </a:solidFill>
                          <a:effectLst/>
                        </a:rPr>
                        <a:t>rk</a:t>
                      </a:r>
                      <a:r>
                        <a:rPr lang="en-US" sz="1050" b="0" spc="-15" dirty="0" err="1">
                          <a:solidFill>
                            <a:schemeClr val="tx1"/>
                          </a:solidFill>
                          <a:effectLst/>
                        </a:rPr>
                        <a:t>e</a:t>
                      </a:r>
                      <a:r>
                        <a:rPr lang="en-US" sz="1050" b="0" spc="5" dirty="0" err="1">
                          <a:solidFill>
                            <a:schemeClr val="tx1"/>
                          </a:solidFill>
                          <a:effectLst/>
                        </a:rPr>
                        <a:t>z</a:t>
                      </a:r>
                      <a:r>
                        <a:rPr lang="en-US" sz="1050" b="0" dirty="0" err="1">
                          <a:solidFill>
                            <a:schemeClr val="tx1"/>
                          </a:solidFill>
                          <a:effectLst/>
                        </a:rPr>
                        <a:t>ő</a:t>
                      </a:r>
                      <a:r>
                        <a:rPr lang="en-US" sz="1050" b="0" dirty="0">
                          <a:solidFill>
                            <a:schemeClr val="tx1"/>
                          </a:solidFill>
                          <a:effectLst/>
                        </a:rPr>
                        <a:t> </a:t>
                      </a:r>
                      <a:r>
                        <a:rPr lang="en-US" sz="1050" b="0" spc="5" dirty="0" err="1">
                          <a:solidFill>
                            <a:schemeClr val="tx1"/>
                          </a:solidFill>
                          <a:effectLst/>
                        </a:rPr>
                        <a:t>é</a:t>
                      </a:r>
                      <a:r>
                        <a:rPr lang="en-US" sz="1050" b="0" dirty="0" err="1">
                          <a:solidFill>
                            <a:schemeClr val="tx1"/>
                          </a:solidFill>
                          <a:effectLst/>
                        </a:rPr>
                        <a:t>s</a:t>
                      </a:r>
                      <a:r>
                        <a:rPr lang="en-US" sz="1050" b="0" spc="-15" dirty="0">
                          <a:solidFill>
                            <a:schemeClr val="tx1"/>
                          </a:solidFill>
                          <a:effectLst/>
                        </a:rPr>
                        <a:t> </a:t>
                      </a:r>
                      <a:r>
                        <a:rPr lang="en-US" sz="1050" b="0" spc="-15" dirty="0" err="1">
                          <a:solidFill>
                            <a:schemeClr val="tx1"/>
                          </a:solidFill>
                          <a:effectLst/>
                        </a:rPr>
                        <a:t>t</a:t>
                      </a:r>
                      <a:r>
                        <a:rPr lang="en-US" sz="1050" b="0" spc="5" dirty="0" err="1">
                          <a:solidFill>
                            <a:schemeClr val="tx1"/>
                          </a:solidFill>
                          <a:effectLst/>
                        </a:rPr>
                        <a:t>á</a:t>
                      </a:r>
                      <a:r>
                        <a:rPr lang="en-US" sz="1050" b="0" dirty="0" err="1">
                          <a:solidFill>
                            <a:schemeClr val="tx1"/>
                          </a:solidFill>
                          <a:effectLst/>
                        </a:rPr>
                        <a:t>vo</a:t>
                      </a:r>
                      <a:r>
                        <a:rPr lang="en-US" sz="1050" b="0" spc="-15" dirty="0" err="1">
                          <a:solidFill>
                            <a:schemeClr val="tx1"/>
                          </a:solidFill>
                          <a:effectLst/>
                        </a:rPr>
                        <a:t>z</a:t>
                      </a:r>
                      <a:r>
                        <a:rPr lang="en-US" sz="1050" b="0" dirty="0" err="1">
                          <a:solidFill>
                            <a:schemeClr val="tx1"/>
                          </a:solidFill>
                          <a:effectLst/>
                        </a:rPr>
                        <a:t>ó</a:t>
                      </a:r>
                      <a:r>
                        <a:rPr lang="en-US" sz="1050" b="0" spc="-5" dirty="0">
                          <a:solidFill>
                            <a:schemeClr val="tx1"/>
                          </a:solidFill>
                          <a:effectLst/>
                        </a:rPr>
                        <a:t> </a:t>
                      </a:r>
                      <a:r>
                        <a:rPr lang="en-US" sz="1050" b="0" spc="5" dirty="0" err="1">
                          <a:solidFill>
                            <a:schemeClr val="tx1"/>
                          </a:solidFill>
                          <a:effectLst/>
                        </a:rPr>
                        <a:t>á</a:t>
                      </a:r>
                      <a:r>
                        <a:rPr lang="en-US" sz="1050" b="0" spc="-15" dirty="0" err="1">
                          <a:solidFill>
                            <a:schemeClr val="tx1"/>
                          </a:solidFill>
                          <a:effectLst/>
                        </a:rPr>
                        <a:t>l</a:t>
                      </a:r>
                      <a:r>
                        <a:rPr lang="en-US" sz="1050" b="0" spc="5" dirty="0" err="1">
                          <a:solidFill>
                            <a:schemeClr val="tx1"/>
                          </a:solidFill>
                          <a:effectLst/>
                        </a:rPr>
                        <a:t>la</a:t>
                      </a:r>
                      <a:r>
                        <a:rPr lang="en-US" sz="1050" b="0" spc="-15" dirty="0" err="1">
                          <a:solidFill>
                            <a:schemeClr val="tx1"/>
                          </a:solidFill>
                          <a:effectLst/>
                        </a:rPr>
                        <a:t>t</a:t>
                      </a:r>
                      <a:r>
                        <a:rPr lang="en-US" sz="1050" b="0" dirty="0" err="1">
                          <a:solidFill>
                            <a:schemeClr val="tx1"/>
                          </a:solidFill>
                          <a:effectLst/>
                        </a:rPr>
                        <a:t>ok</a:t>
                      </a:r>
                      <a:r>
                        <a:rPr lang="en-US" sz="1050" b="0" spc="30" dirty="0">
                          <a:solidFill>
                            <a:schemeClr val="tx1"/>
                          </a:solidFill>
                          <a:effectLst/>
                        </a:rPr>
                        <a:t> </a:t>
                      </a:r>
                      <a:r>
                        <a:rPr lang="en-US" sz="1050" b="0" spc="-30" dirty="0" err="1">
                          <a:solidFill>
                            <a:schemeClr val="tx1"/>
                          </a:solidFill>
                          <a:effectLst/>
                        </a:rPr>
                        <a:t>s</a:t>
                      </a:r>
                      <a:r>
                        <a:rPr lang="en-US" sz="1050" b="0" spc="5" dirty="0" err="1">
                          <a:solidFill>
                            <a:schemeClr val="tx1"/>
                          </a:solidFill>
                          <a:effectLst/>
                        </a:rPr>
                        <a:t>z</a:t>
                      </a:r>
                      <a:r>
                        <a:rPr lang="en-US" sz="1050" b="0" spc="-15" dirty="0" err="1">
                          <a:solidFill>
                            <a:schemeClr val="tx1"/>
                          </a:solidFill>
                          <a:effectLst/>
                        </a:rPr>
                        <a:t>á</a:t>
                      </a:r>
                      <a:r>
                        <a:rPr lang="en-US" sz="1050" b="0" spc="5" dirty="0" err="1">
                          <a:solidFill>
                            <a:schemeClr val="tx1"/>
                          </a:solidFill>
                          <a:effectLst/>
                        </a:rPr>
                        <a:t>m</a:t>
                      </a:r>
                      <a:r>
                        <a:rPr lang="en-US" sz="1050" b="0" spc="-15" dirty="0" err="1">
                          <a:solidFill>
                            <a:schemeClr val="tx1"/>
                          </a:solidFill>
                          <a:effectLst/>
                        </a:rPr>
                        <a:t>a</a:t>
                      </a:r>
                      <a:r>
                        <a:rPr lang="en-US" sz="1050" b="0" dirty="0">
                          <a:solidFill>
                            <a:schemeClr val="tx1"/>
                          </a:solidFill>
                          <a:effectLst/>
                        </a:rPr>
                        <a:t>,</a:t>
                      </a:r>
                      <a:r>
                        <a:rPr lang="en-US" sz="1050" b="0" spc="15" dirty="0">
                          <a:solidFill>
                            <a:schemeClr val="tx1"/>
                          </a:solidFill>
                          <a:effectLst/>
                        </a:rPr>
                        <a:t> </a:t>
                      </a:r>
                      <a:r>
                        <a:rPr lang="en-US" sz="1050" b="0" spc="5" dirty="0" err="1">
                          <a:solidFill>
                            <a:schemeClr val="tx1"/>
                          </a:solidFill>
                          <a:effectLst/>
                        </a:rPr>
                        <a:t>i</a:t>
                      </a:r>
                      <a:r>
                        <a:rPr lang="en-US" sz="1050" b="0" spc="-25" dirty="0" err="1">
                          <a:solidFill>
                            <a:schemeClr val="tx1"/>
                          </a:solidFill>
                          <a:effectLst/>
                        </a:rPr>
                        <a:t>d</a:t>
                      </a:r>
                      <a:r>
                        <a:rPr lang="en-US" sz="1050" b="0" spc="5" dirty="0" err="1">
                          <a:solidFill>
                            <a:schemeClr val="tx1"/>
                          </a:solidFill>
                          <a:effectLst/>
                        </a:rPr>
                        <a:t>eé</a:t>
                      </a:r>
                      <a:r>
                        <a:rPr lang="en-US" sz="1050" b="0" spc="-25" dirty="0" err="1">
                          <a:solidFill>
                            <a:schemeClr val="tx1"/>
                          </a:solidFill>
                          <a:effectLst/>
                        </a:rPr>
                        <a:t>r</a:t>
                      </a:r>
                      <a:r>
                        <a:rPr lang="en-US" sz="1050" b="0" spc="5" dirty="0" err="1">
                          <a:solidFill>
                            <a:schemeClr val="tx1"/>
                          </a:solidFill>
                          <a:effectLst/>
                        </a:rPr>
                        <a:t>t</a:t>
                      </a:r>
                      <a:r>
                        <a:rPr lang="en-US" sz="1050" b="0" dirty="0" err="1">
                          <a:solidFill>
                            <a:schemeClr val="tx1"/>
                          </a:solidFill>
                          <a:effectLst/>
                        </a:rPr>
                        <a:t>ve</a:t>
                      </a:r>
                      <a:r>
                        <a:rPr lang="en-US" sz="1050" b="0" spc="15" dirty="0">
                          <a:solidFill>
                            <a:schemeClr val="tx1"/>
                          </a:solidFill>
                          <a:effectLst/>
                        </a:rPr>
                        <a:t> </a:t>
                      </a:r>
                      <a:r>
                        <a:rPr lang="en-US" sz="1050" b="0" spc="-15" dirty="0" err="1">
                          <a:solidFill>
                            <a:schemeClr val="tx1"/>
                          </a:solidFill>
                          <a:effectLst/>
                        </a:rPr>
                        <a:t>a</a:t>
                      </a:r>
                      <a:r>
                        <a:rPr lang="en-US" sz="1050" b="0" dirty="0" err="1">
                          <a:solidFill>
                            <a:schemeClr val="tx1"/>
                          </a:solidFill>
                          <a:effectLst/>
                        </a:rPr>
                        <a:t>do</a:t>
                      </a:r>
                      <a:r>
                        <a:rPr lang="en-US" sz="1050" b="0" spc="-15" dirty="0" err="1">
                          <a:solidFill>
                            <a:schemeClr val="tx1"/>
                          </a:solidFill>
                          <a:effectLst/>
                        </a:rPr>
                        <a:t>t</a:t>
                      </a:r>
                      <a:r>
                        <a:rPr lang="en-US" sz="1050" b="0" dirty="0" err="1">
                          <a:solidFill>
                            <a:schemeClr val="tx1"/>
                          </a:solidFill>
                          <a:effectLst/>
                        </a:rPr>
                        <a:t>t</a:t>
                      </a:r>
                      <a:r>
                        <a:rPr lang="en-US" sz="1050" b="0" dirty="0">
                          <a:solidFill>
                            <a:schemeClr val="tx1"/>
                          </a:solidFill>
                          <a:effectLst/>
                        </a:rPr>
                        <a:t> </a:t>
                      </a:r>
                      <a:r>
                        <a:rPr lang="en-US" sz="1050" b="0" spc="5" dirty="0" err="1">
                          <a:solidFill>
                            <a:schemeClr val="tx1"/>
                          </a:solidFill>
                          <a:effectLst/>
                        </a:rPr>
                        <a:t>e</a:t>
                      </a:r>
                      <a:r>
                        <a:rPr lang="en-US" sz="1050" b="0" spc="-10" dirty="0" err="1">
                          <a:solidFill>
                            <a:schemeClr val="tx1"/>
                          </a:solidFill>
                          <a:effectLst/>
                        </a:rPr>
                        <a:t>s</a:t>
                      </a:r>
                      <a:r>
                        <a:rPr lang="en-US" sz="1050" b="0" spc="5" dirty="0" err="1">
                          <a:solidFill>
                            <a:schemeClr val="tx1"/>
                          </a:solidFill>
                          <a:effectLst/>
                        </a:rPr>
                        <a:t>e</a:t>
                      </a:r>
                      <a:r>
                        <a:rPr lang="en-US" sz="1050" b="0" spc="-15" dirty="0" err="1">
                          <a:solidFill>
                            <a:schemeClr val="tx1"/>
                          </a:solidFill>
                          <a:effectLst/>
                        </a:rPr>
                        <a:t>t</a:t>
                      </a:r>
                      <a:r>
                        <a:rPr lang="en-US" sz="1050" b="0" dirty="0" err="1">
                          <a:solidFill>
                            <a:schemeClr val="tx1"/>
                          </a:solidFill>
                          <a:effectLst/>
                        </a:rPr>
                        <a:t>b</a:t>
                      </a:r>
                      <a:r>
                        <a:rPr lang="en-US" sz="1050" b="0" spc="5" dirty="0" err="1">
                          <a:solidFill>
                            <a:schemeClr val="tx1"/>
                          </a:solidFill>
                          <a:effectLst/>
                        </a:rPr>
                        <a:t>e</a:t>
                      </a:r>
                      <a:r>
                        <a:rPr lang="en-US" sz="1050" b="0" dirty="0" err="1">
                          <a:solidFill>
                            <a:schemeClr val="tx1"/>
                          </a:solidFill>
                          <a:effectLst/>
                        </a:rPr>
                        <a:t>n</a:t>
                      </a:r>
                      <a:r>
                        <a:rPr lang="en-US" sz="1050" b="0" dirty="0">
                          <a:solidFill>
                            <a:schemeClr val="tx1"/>
                          </a:solidFill>
                          <a:effectLst/>
                        </a:rPr>
                        <a:t> a</a:t>
                      </a:r>
                      <a:r>
                        <a:rPr lang="en-US" sz="1050" b="0" spc="-20" dirty="0">
                          <a:solidFill>
                            <a:schemeClr val="tx1"/>
                          </a:solidFill>
                          <a:effectLst/>
                        </a:rPr>
                        <a:t> </a:t>
                      </a:r>
                      <a:r>
                        <a:rPr lang="en-US" sz="1050" b="0" spc="-10" dirty="0" err="1">
                          <a:solidFill>
                            <a:schemeClr val="tx1"/>
                          </a:solidFill>
                          <a:effectLst/>
                        </a:rPr>
                        <a:t>s</a:t>
                      </a:r>
                      <a:r>
                        <a:rPr lang="en-US" sz="1050" b="0" spc="5" dirty="0" err="1">
                          <a:solidFill>
                            <a:schemeClr val="tx1"/>
                          </a:solidFill>
                          <a:effectLst/>
                        </a:rPr>
                        <a:t>z</a:t>
                      </a:r>
                      <a:r>
                        <a:rPr lang="en-US" sz="1050" b="0" dirty="0" err="1">
                          <a:solidFill>
                            <a:schemeClr val="tx1"/>
                          </a:solidFill>
                          <a:effectLst/>
                        </a:rPr>
                        <a:t>ü</a:t>
                      </a:r>
                      <a:r>
                        <a:rPr lang="en-US" sz="1050" b="0" spc="5" dirty="0" err="1">
                          <a:solidFill>
                            <a:schemeClr val="tx1"/>
                          </a:solidFill>
                          <a:effectLst/>
                        </a:rPr>
                        <a:t>l</a:t>
                      </a:r>
                      <a:r>
                        <a:rPr lang="en-US" sz="1050" b="0" spc="-15" dirty="0" err="1">
                          <a:solidFill>
                            <a:schemeClr val="tx1"/>
                          </a:solidFill>
                          <a:effectLst/>
                        </a:rPr>
                        <a:t>e</a:t>
                      </a:r>
                      <a:r>
                        <a:rPr lang="en-US" sz="1050" b="0" spc="5" dirty="0" err="1">
                          <a:solidFill>
                            <a:schemeClr val="tx1"/>
                          </a:solidFill>
                          <a:effectLst/>
                        </a:rPr>
                        <a:t>té</a:t>
                      </a:r>
                      <a:r>
                        <a:rPr lang="en-US" sz="1050" b="0" spc="-30" dirty="0" err="1">
                          <a:solidFill>
                            <a:schemeClr val="tx1"/>
                          </a:solidFill>
                          <a:effectLst/>
                        </a:rPr>
                        <a:t>s</a:t>
                      </a:r>
                      <a:r>
                        <a:rPr lang="en-US" sz="1050" b="0" dirty="0" err="1">
                          <a:solidFill>
                            <a:schemeClr val="tx1"/>
                          </a:solidFill>
                          <a:effectLst/>
                        </a:rPr>
                        <a:t>t</a:t>
                      </a:r>
                      <a:r>
                        <a:rPr lang="en-US" sz="1050" b="0" dirty="0">
                          <a:solidFill>
                            <a:schemeClr val="tx1"/>
                          </a:solidFill>
                          <a:effectLst/>
                        </a:rPr>
                        <a:t> </a:t>
                      </a:r>
                      <a:r>
                        <a:rPr lang="en-US" sz="1050" b="0" spc="5" dirty="0" err="1">
                          <a:solidFill>
                            <a:schemeClr val="tx1"/>
                          </a:solidFill>
                          <a:effectLst/>
                        </a:rPr>
                        <a:t>é</a:t>
                      </a:r>
                      <a:r>
                        <a:rPr lang="en-US" sz="1050" b="0" dirty="0" err="1">
                          <a:solidFill>
                            <a:schemeClr val="tx1"/>
                          </a:solidFill>
                          <a:effectLst/>
                        </a:rPr>
                        <a:t>s</a:t>
                      </a:r>
                      <a:r>
                        <a:rPr lang="en-US" sz="1050" b="0" spc="10" dirty="0">
                          <a:solidFill>
                            <a:schemeClr val="tx1"/>
                          </a:solidFill>
                          <a:effectLst/>
                        </a:rPr>
                        <a:t> </a:t>
                      </a:r>
                      <a:r>
                        <a:rPr lang="en-US" sz="1050" b="0" spc="-15" dirty="0" err="1">
                          <a:solidFill>
                            <a:schemeClr val="tx1"/>
                          </a:solidFill>
                          <a:effectLst/>
                        </a:rPr>
                        <a:t>a</a:t>
                      </a:r>
                      <a:r>
                        <a:rPr lang="en-US" sz="1050" b="0" dirty="0" err="1">
                          <a:solidFill>
                            <a:schemeClr val="tx1"/>
                          </a:solidFill>
                          <a:effectLst/>
                        </a:rPr>
                        <a:t>z</a:t>
                      </a:r>
                      <a:r>
                        <a:rPr lang="en-US" sz="1050" b="0" spc="5" dirty="0">
                          <a:solidFill>
                            <a:schemeClr val="tx1"/>
                          </a:solidFill>
                          <a:effectLst/>
                        </a:rPr>
                        <a:t> </a:t>
                      </a:r>
                      <a:r>
                        <a:rPr lang="en-US" sz="1050" b="0" spc="5" dirty="0" err="1">
                          <a:solidFill>
                            <a:schemeClr val="tx1"/>
                          </a:solidFill>
                          <a:effectLst/>
                        </a:rPr>
                        <a:t>e</a:t>
                      </a:r>
                      <a:r>
                        <a:rPr lang="en-US" sz="1050" b="0" spc="-15" dirty="0" err="1">
                          <a:solidFill>
                            <a:schemeClr val="tx1"/>
                          </a:solidFill>
                          <a:effectLst/>
                        </a:rPr>
                        <a:t>l</a:t>
                      </a:r>
                      <a:r>
                        <a:rPr lang="en-US" sz="1050" b="0" dirty="0" err="1">
                          <a:solidFill>
                            <a:schemeClr val="tx1"/>
                          </a:solidFill>
                          <a:effectLst/>
                        </a:rPr>
                        <a:t>hu</a:t>
                      </a:r>
                      <a:r>
                        <a:rPr lang="en-US" sz="1050" b="0" spc="-15" dirty="0" err="1">
                          <a:solidFill>
                            <a:schemeClr val="tx1"/>
                          </a:solidFill>
                          <a:effectLst/>
                        </a:rPr>
                        <a:t>l</a:t>
                      </a:r>
                      <a:r>
                        <a:rPr lang="en-US" sz="1050" b="0" spc="5" dirty="0" err="1">
                          <a:solidFill>
                            <a:schemeClr val="tx1"/>
                          </a:solidFill>
                          <a:effectLst/>
                        </a:rPr>
                        <a:t>lá</a:t>
                      </a:r>
                      <a:r>
                        <a:rPr lang="en-US" sz="1050" b="0" spc="-10" dirty="0" err="1">
                          <a:solidFill>
                            <a:schemeClr val="tx1"/>
                          </a:solidFill>
                          <a:effectLst/>
                        </a:rPr>
                        <a:t>s</a:t>
                      </a:r>
                      <a:r>
                        <a:rPr lang="en-US" sz="1050" b="0" dirty="0" err="1">
                          <a:solidFill>
                            <a:schemeClr val="tx1"/>
                          </a:solidFill>
                          <a:effectLst/>
                        </a:rPr>
                        <a:t>t</a:t>
                      </a:r>
                      <a:r>
                        <a:rPr lang="en-US" sz="1050" b="0" spc="10" dirty="0">
                          <a:solidFill>
                            <a:schemeClr val="tx1"/>
                          </a:solidFill>
                          <a:effectLst/>
                        </a:rPr>
                        <a:t> </a:t>
                      </a:r>
                      <a:r>
                        <a:rPr lang="en-US" sz="1050" b="0" spc="5" dirty="0">
                          <a:solidFill>
                            <a:schemeClr val="tx1"/>
                          </a:solidFill>
                          <a:effectLst/>
                        </a:rPr>
                        <a:t>i</a:t>
                      </a:r>
                      <a:r>
                        <a:rPr lang="en-US" sz="1050" b="0" spc="-30" dirty="0">
                          <a:solidFill>
                            <a:schemeClr val="tx1"/>
                          </a:solidFill>
                          <a:effectLst/>
                        </a:rPr>
                        <a:t>s</a:t>
                      </a:r>
                      <a:r>
                        <a:rPr lang="en-US" sz="1050" b="0" dirty="0">
                          <a:solidFill>
                            <a:schemeClr val="tx1"/>
                          </a:solidFill>
                          <a:effectLst/>
                        </a:rPr>
                        <a:t>.</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hu-HU"/>
                    </a:p>
                  </a:txBody>
                  <a:tcPr/>
                </a:tc>
                <a:tc vMerge="1">
                  <a:txBody>
                    <a:bodyPr/>
                    <a:lstStyle/>
                    <a:p>
                      <a:endParaRPr lang="hu-HU"/>
                    </a:p>
                  </a:txBody>
                  <a:tcPr/>
                </a:tc>
                <a:extLst>
                  <a:ext uri="{0D108BD9-81ED-4DB2-BD59-A6C34878D82A}">
                    <a16:rowId xmlns:a16="http://schemas.microsoft.com/office/drawing/2014/main" val="3720188189"/>
                  </a:ext>
                </a:extLst>
              </a:tr>
              <a:tr h="472116">
                <a:tc gridSpan="2">
                  <a:txBody>
                    <a:bodyPr/>
                    <a:lstStyle/>
                    <a:p>
                      <a:pPr marL="109220">
                        <a:spcBef>
                          <a:spcPts val="210"/>
                        </a:spcBef>
                        <a:spcAft>
                          <a:spcPts val="0"/>
                        </a:spcAft>
                      </a:pPr>
                      <a:endParaRPr lang="hu-HU" sz="1050" b="0" spc="5" dirty="0">
                        <a:solidFill>
                          <a:schemeClr val="tx1"/>
                        </a:solidFill>
                        <a:effectLst/>
                      </a:endParaRPr>
                    </a:p>
                    <a:p>
                      <a:pPr marL="109220">
                        <a:spcBef>
                          <a:spcPts val="210"/>
                        </a:spcBef>
                        <a:spcAft>
                          <a:spcPts val="0"/>
                        </a:spcAft>
                      </a:pPr>
                      <a:r>
                        <a:rPr lang="en-US" sz="1050" b="0" spc="5" dirty="0" err="1">
                          <a:solidFill>
                            <a:schemeClr val="tx1"/>
                          </a:solidFill>
                          <a:effectLst/>
                        </a:rPr>
                        <a:t>Ta</a:t>
                      </a:r>
                      <a:r>
                        <a:rPr lang="en-US" sz="1050" b="0" spc="-25" dirty="0" err="1">
                          <a:solidFill>
                            <a:schemeClr val="tx1"/>
                          </a:solidFill>
                          <a:effectLst/>
                        </a:rPr>
                        <a:t>k</a:t>
                      </a:r>
                      <a:r>
                        <a:rPr lang="en-US" sz="1050" b="0" spc="5" dirty="0" err="1">
                          <a:solidFill>
                            <a:schemeClr val="tx1"/>
                          </a:solidFill>
                          <a:effectLst/>
                        </a:rPr>
                        <a:t>a</a:t>
                      </a:r>
                      <a:r>
                        <a:rPr lang="en-US" sz="1050" b="0" dirty="0" err="1">
                          <a:solidFill>
                            <a:schemeClr val="tx1"/>
                          </a:solidFill>
                          <a:effectLst/>
                        </a:rPr>
                        <a:t>r</a:t>
                      </a:r>
                      <a:r>
                        <a:rPr lang="en-US" sz="1050" b="0" spc="-15" dirty="0" err="1">
                          <a:solidFill>
                            <a:schemeClr val="tx1"/>
                          </a:solidFill>
                          <a:effectLst/>
                        </a:rPr>
                        <a:t>m</a:t>
                      </a:r>
                      <a:r>
                        <a:rPr lang="en-US" sz="1050" b="0" spc="5" dirty="0" err="1">
                          <a:solidFill>
                            <a:schemeClr val="tx1"/>
                          </a:solidFill>
                          <a:effectLst/>
                        </a:rPr>
                        <a:t>á</a:t>
                      </a:r>
                      <a:r>
                        <a:rPr lang="en-US" sz="1050" b="0" dirty="0" err="1">
                          <a:solidFill>
                            <a:schemeClr val="tx1"/>
                          </a:solidFill>
                          <a:effectLst/>
                        </a:rPr>
                        <a:t>ny</a:t>
                      </a:r>
                      <a:r>
                        <a:rPr lang="en-US" sz="1050" b="0" spc="-25" dirty="0" err="1">
                          <a:solidFill>
                            <a:schemeClr val="tx1"/>
                          </a:solidFill>
                          <a:effectLst/>
                        </a:rPr>
                        <a:t>f</a:t>
                      </a:r>
                      <a:r>
                        <a:rPr lang="en-US" sz="1050" b="0" dirty="0" err="1">
                          <a:solidFill>
                            <a:schemeClr val="tx1"/>
                          </a:solidFill>
                          <a:effectLst/>
                        </a:rPr>
                        <a:t>ogy</a:t>
                      </a:r>
                      <a:r>
                        <a:rPr lang="en-US" sz="1050" b="0" spc="5" dirty="0" err="1">
                          <a:solidFill>
                            <a:schemeClr val="tx1"/>
                          </a:solidFill>
                          <a:effectLst/>
                        </a:rPr>
                        <a:t>a</a:t>
                      </a:r>
                      <a:r>
                        <a:rPr lang="en-US" sz="1050" b="0" spc="-30" dirty="0" err="1">
                          <a:solidFill>
                            <a:schemeClr val="tx1"/>
                          </a:solidFill>
                          <a:effectLst/>
                        </a:rPr>
                        <a:t>s</a:t>
                      </a:r>
                      <a:r>
                        <a:rPr lang="en-US" sz="1050" b="0" spc="5" dirty="0" err="1">
                          <a:solidFill>
                            <a:schemeClr val="tx1"/>
                          </a:solidFill>
                          <a:effectLst/>
                        </a:rPr>
                        <a:t>z</a:t>
                      </a:r>
                      <a:r>
                        <a:rPr lang="en-US" sz="1050" b="0" spc="-15" dirty="0" err="1">
                          <a:solidFill>
                            <a:schemeClr val="tx1"/>
                          </a:solidFill>
                          <a:effectLst/>
                        </a:rPr>
                        <a:t>t</a:t>
                      </a:r>
                      <a:r>
                        <a:rPr lang="en-US" sz="1050" b="0" spc="5" dirty="0" err="1">
                          <a:solidFill>
                            <a:schemeClr val="tx1"/>
                          </a:solidFill>
                          <a:effectLst/>
                        </a:rPr>
                        <a:t>á</a:t>
                      </a:r>
                      <a:r>
                        <a:rPr lang="en-US" sz="1050" b="0" dirty="0" err="1">
                          <a:solidFill>
                            <a:schemeClr val="tx1"/>
                          </a:solidFill>
                          <a:effectLst/>
                        </a:rPr>
                        <a:t>s</a:t>
                      </a: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hu-HU"/>
                    </a:p>
                  </a:txBody>
                  <a:tcPr/>
                </a:tc>
                <a:tc vMerge="1">
                  <a:txBody>
                    <a:bodyPr/>
                    <a:lstStyle/>
                    <a:p>
                      <a:endParaRPr lang="hu-HU"/>
                    </a:p>
                  </a:txBody>
                  <a:tcPr/>
                </a:tc>
                <a:extLst>
                  <a:ext uri="{0D108BD9-81ED-4DB2-BD59-A6C34878D82A}">
                    <a16:rowId xmlns:a16="http://schemas.microsoft.com/office/drawing/2014/main" val="807826167"/>
                  </a:ext>
                </a:extLst>
              </a:tr>
              <a:tr h="349909">
                <a:tc gridSpan="2">
                  <a:txBody>
                    <a:bodyPr/>
                    <a:lstStyle/>
                    <a:p>
                      <a:pPr marL="109220">
                        <a:spcBef>
                          <a:spcPts val="210"/>
                        </a:spcBef>
                        <a:spcAft>
                          <a:spcPts val="0"/>
                        </a:spcAft>
                      </a:pPr>
                      <a:endParaRPr lang="hu-HU" sz="1050" b="0" spc="10" dirty="0">
                        <a:solidFill>
                          <a:schemeClr val="tx1"/>
                        </a:solidFill>
                        <a:effectLst/>
                      </a:endParaRPr>
                    </a:p>
                    <a:p>
                      <a:pPr marL="109220">
                        <a:spcBef>
                          <a:spcPts val="210"/>
                        </a:spcBef>
                        <a:spcAft>
                          <a:spcPts val="0"/>
                        </a:spcAft>
                      </a:pPr>
                      <a:r>
                        <a:rPr lang="en-US" sz="1050" b="0" spc="10" dirty="0" err="1">
                          <a:solidFill>
                            <a:schemeClr val="tx1"/>
                          </a:solidFill>
                          <a:effectLst/>
                        </a:rPr>
                        <a:t>T</a:t>
                      </a:r>
                      <a:r>
                        <a:rPr lang="en-US" sz="1050" b="0" dirty="0" err="1">
                          <a:solidFill>
                            <a:schemeClr val="tx1"/>
                          </a:solidFill>
                          <a:effectLst/>
                        </a:rPr>
                        <a:t>r</a:t>
                      </a:r>
                      <a:r>
                        <a:rPr lang="en-US" sz="1050" b="0" spc="5" dirty="0" err="1">
                          <a:solidFill>
                            <a:schemeClr val="tx1"/>
                          </a:solidFill>
                          <a:effectLst/>
                        </a:rPr>
                        <a:t>á</a:t>
                      </a:r>
                      <a:r>
                        <a:rPr lang="en-US" sz="1050" b="0" spc="-25" dirty="0" err="1">
                          <a:solidFill>
                            <a:schemeClr val="tx1"/>
                          </a:solidFill>
                          <a:effectLst/>
                        </a:rPr>
                        <a:t>g</a:t>
                      </a:r>
                      <a:r>
                        <a:rPr lang="en-US" sz="1050" b="0" dirty="0" err="1">
                          <a:solidFill>
                            <a:schemeClr val="tx1"/>
                          </a:solidFill>
                          <a:effectLst/>
                        </a:rPr>
                        <a:t>y</a:t>
                      </a:r>
                      <a:r>
                        <a:rPr lang="en-US" sz="1050" b="0" spc="5" dirty="0" err="1">
                          <a:solidFill>
                            <a:schemeClr val="tx1"/>
                          </a:solidFill>
                          <a:effectLst/>
                        </a:rPr>
                        <a:t>a</a:t>
                      </a:r>
                      <a:r>
                        <a:rPr lang="en-US" sz="1050" b="0" spc="-15" dirty="0" err="1">
                          <a:solidFill>
                            <a:schemeClr val="tx1"/>
                          </a:solidFill>
                          <a:effectLst/>
                        </a:rPr>
                        <a:t>t</a:t>
                      </a:r>
                      <a:r>
                        <a:rPr lang="en-US" sz="1050" b="0" spc="5" dirty="0" err="1">
                          <a:solidFill>
                            <a:schemeClr val="tx1"/>
                          </a:solidFill>
                          <a:effectLst/>
                        </a:rPr>
                        <a:t>e</a:t>
                      </a:r>
                      <a:r>
                        <a:rPr lang="en-US" sz="1050" b="0" spc="-25" dirty="0" err="1">
                          <a:solidFill>
                            <a:schemeClr val="tx1"/>
                          </a:solidFill>
                          <a:effectLst/>
                        </a:rPr>
                        <a:t>r</a:t>
                      </a:r>
                      <a:r>
                        <a:rPr lang="en-US" sz="1050" b="0" spc="5" dirty="0" err="1">
                          <a:solidFill>
                            <a:schemeClr val="tx1"/>
                          </a:solidFill>
                          <a:effectLst/>
                        </a:rPr>
                        <a:t>m</a:t>
                      </a:r>
                      <a:r>
                        <a:rPr lang="en-US" sz="1050" b="0" spc="-15" dirty="0" err="1">
                          <a:solidFill>
                            <a:schemeClr val="tx1"/>
                          </a:solidFill>
                          <a:effectLst/>
                        </a:rPr>
                        <a:t>e</a:t>
                      </a:r>
                      <a:r>
                        <a:rPr lang="en-US" sz="1050" b="0" spc="5" dirty="0" err="1">
                          <a:solidFill>
                            <a:schemeClr val="tx1"/>
                          </a:solidFill>
                          <a:effectLst/>
                        </a:rPr>
                        <a:t>lé</a:t>
                      </a:r>
                      <a:r>
                        <a:rPr lang="en-US" sz="1050" b="0" dirty="0" err="1">
                          <a:solidFill>
                            <a:schemeClr val="tx1"/>
                          </a:solidFill>
                          <a:effectLst/>
                        </a:rPr>
                        <a:t>s</a:t>
                      </a:r>
                      <a:endParaRPr lang="hu-HU" sz="1050" b="0" dirty="0">
                        <a:solidFill>
                          <a:schemeClr val="tx1"/>
                        </a:solidFill>
                        <a:effectLst/>
                      </a:endParaRPr>
                    </a:p>
                    <a:p>
                      <a:pPr marL="109220">
                        <a:spcBef>
                          <a:spcPts val="210"/>
                        </a:spcBef>
                        <a:spcAft>
                          <a:spcPts val="0"/>
                        </a:spcAft>
                      </a:pPr>
                      <a:endParaRPr lang="hu-HU" sz="105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hu-HU"/>
                    </a:p>
                  </a:txBody>
                  <a:tcPr/>
                </a:tc>
                <a:tc vMerge="1">
                  <a:txBody>
                    <a:bodyPr/>
                    <a:lstStyle/>
                    <a:p>
                      <a:endParaRPr lang="hu-HU"/>
                    </a:p>
                  </a:txBody>
                  <a:tcPr/>
                </a:tc>
                <a:extLst>
                  <a:ext uri="{0D108BD9-81ED-4DB2-BD59-A6C34878D82A}">
                    <a16:rowId xmlns:a16="http://schemas.microsoft.com/office/drawing/2014/main" val="1739123640"/>
                  </a:ext>
                </a:extLst>
              </a:tr>
            </a:tbl>
          </a:graphicData>
        </a:graphic>
      </p:graphicFrame>
    </p:spTree>
    <p:extLst>
      <p:ext uri="{BB962C8B-B14F-4D97-AF65-F5344CB8AC3E}">
        <p14:creationId xmlns:p14="http://schemas.microsoft.com/office/powerpoint/2010/main" val="34499890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45DAFC1-2D06-4F02-AC52-717CC29C1490}"/>
              </a:ext>
            </a:extLst>
          </p:cNvPr>
          <p:cNvSpPr>
            <a:spLocks noGrp="1"/>
          </p:cNvSpPr>
          <p:nvPr>
            <p:ph type="title"/>
          </p:nvPr>
        </p:nvSpPr>
        <p:spPr>
          <a:xfrm>
            <a:off x="645130" y="0"/>
            <a:ext cx="9404723" cy="1400530"/>
          </a:xfrm>
        </p:spPr>
        <p:txBody>
          <a:bodyPr/>
          <a:lstStyle/>
          <a:p>
            <a:r>
              <a:rPr lang="en-US" dirty="0" err="1">
                <a:effectLst>
                  <a:outerShdw blurRad="38100" dist="38100" dir="2700000" algn="tl">
                    <a:srgbClr val="000000">
                      <a:alpha val="43137"/>
                    </a:srgbClr>
                  </a:outerShdw>
                </a:effectLst>
              </a:rPr>
              <a:t>Broilerek</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tartására</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szolgáló</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épületek</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ammóniakibocsátása</a:t>
            </a:r>
            <a:r>
              <a:rPr lang="hu-HU" dirty="0">
                <a:effectLst>
                  <a:outerShdw blurRad="38100" dist="38100" dir="2700000" algn="tl">
                    <a:srgbClr val="000000">
                      <a:alpha val="43137"/>
                    </a:srgbClr>
                  </a:outerShdw>
                </a:effectLst>
              </a:rPr>
              <a:t>:</a:t>
            </a:r>
          </a:p>
        </p:txBody>
      </p:sp>
      <p:graphicFrame>
        <p:nvGraphicFramePr>
          <p:cNvPr id="4" name="Tartalom helye 3">
            <a:extLst>
              <a:ext uri="{FF2B5EF4-FFF2-40B4-BE49-F238E27FC236}">
                <a16:creationId xmlns:a16="http://schemas.microsoft.com/office/drawing/2014/main" id="{8CA237F4-621B-44DD-9560-D2A7D46E5D77}"/>
              </a:ext>
            </a:extLst>
          </p:cNvPr>
          <p:cNvGraphicFramePr>
            <a:graphicFrameLocks noGrp="1"/>
          </p:cNvGraphicFramePr>
          <p:nvPr>
            <p:ph idx="1"/>
            <p:extLst>
              <p:ext uri="{D42A27DB-BD31-4B8C-83A1-F6EECF244321}">
                <p14:modId xmlns:p14="http://schemas.microsoft.com/office/powerpoint/2010/main" val="3856680041"/>
              </p:ext>
            </p:extLst>
          </p:nvPr>
        </p:nvGraphicFramePr>
        <p:xfrm>
          <a:off x="1241778" y="1817511"/>
          <a:ext cx="9064978" cy="4639733"/>
        </p:xfrm>
        <a:graphic>
          <a:graphicData uri="http://schemas.openxmlformats.org/drawingml/2006/table">
            <a:tbl>
              <a:tblPr firstRow="1" firstCol="1" lastRow="1" lastCol="1" bandRow="1" bandCol="1">
                <a:tableStyleId>{5C22544A-7EE6-4342-B048-85BDC9FD1C3A}</a:tableStyleId>
              </a:tblPr>
              <a:tblGrid>
                <a:gridCol w="4524251">
                  <a:extLst>
                    <a:ext uri="{9D8B030D-6E8A-4147-A177-3AD203B41FA5}">
                      <a16:colId xmlns:a16="http://schemas.microsoft.com/office/drawing/2014/main" val="622291815"/>
                    </a:ext>
                  </a:extLst>
                </a:gridCol>
                <a:gridCol w="4540727">
                  <a:extLst>
                    <a:ext uri="{9D8B030D-6E8A-4147-A177-3AD203B41FA5}">
                      <a16:colId xmlns:a16="http://schemas.microsoft.com/office/drawing/2014/main" val="90863161"/>
                    </a:ext>
                  </a:extLst>
                </a:gridCol>
              </a:tblGrid>
              <a:tr h="802723">
                <a:tc>
                  <a:txBody>
                    <a:bodyPr/>
                    <a:lstStyle/>
                    <a:p>
                      <a:pPr marL="103505" marR="100330" algn="ctr">
                        <a:spcBef>
                          <a:spcPts val="190"/>
                        </a:spcBef>
                        <a:spcAft>
                          <a:spcPts val="0"/>
                        </a:spcAft>
                      </a:pPr>
                      <a:endParaRPr lang="hu-HU" sz="1200" b="1" spc="-10" dirty="0">
                        <a:solidFill>
                          <a:schemeClr val="tx1"/>
                        </a:solidFill>
                        <a:effectLst/>
                      </a:endParaRPr>
                    </a:p>
                    <a:p>
                      <a:pPr marL="103505" marR="100330" algn="ctr">
                        <a:spcBef>
                          <a:spcPts val="190"/>
                        </a:spcBef>
                        <a:spcAft>
                          <a:spcPts val="0"/>
                        </a:spcAft>
                      </a:pPr>
                      <a:r>
                        <a:rPr lang="en-US" sz="1200" b="1" spc="-10" dirty="0">
                          <a:solidFill>
                            <a:schemeClr val="tx1"/>
                          </a:solidFill>
                          <a:effectLst/>
                        </a:rPr>
                        <a:t>A</a:t>
                      </a:r>
                      <a:r>
                        <a:rPr lang="en-US" sz="1200" b="1" dirty="0">
                          <a:solidFill>
                            <a:schemeClr val="tx1"/>
                          </a:solidFill>
                          <a:effectLst/>
                        </a:rPr>
                        <a:t>z</a:t>
                      </a:r>
                      <a:r>
                        <a:rPr lang="en-US" sz="1200" b="1" spc="5" dirty="0">
                          <a:solidFill>
                            <a:schemeClr val="tx1"/>
                          </a:solidFill>
                          <a:effectLst/>
                        </a:rPr>
                        <a:t> </a:t>
                      </a:r>
                      <a:r>
                        <a:rPr lang="en-US" sz="1200" b="1" spc="5" dirty="0" err="1">
                          <a:solidFill>
                            <a:schemeClr val="tx1"/>
                          </a:solidFill>
                          <a:effectLst/>
                        </a:rPr>
                        <a:t>el</a:t>
                      </a:r>
                      <a:r>
                        <a:rPr lang="en-US" sz="1200" b="1" spc="-15" dirty="0" err="1">
                          <a:solidFill>
                            <a:schemeClr val="tx1"/>
                          </a:solidFill>
                          <a:effectLst/>
                        </a:rPr>
                        <a:t>é</a:t>
                      </a:r>
                      <a:r>
                        <a:rPr lang="en-US" sz="1200" b="1" spc="5" dirty="0" err="1">
                          <a:solidFill>
                            <a:schemeClr val="tx1"/>
                          </a:solidFill>
                          <a:effectLst/>
                        </a:rPr>
                        <a:t>r</a:t>
                      </a:r>
                      <a:r>
                        <a:rPr lang="en-US" sz="1200" b="1" spc="-10" dirty="0" err="1">
                          <a:solidFill>
                            <a:schemeClr val="tx1"/>
                          </a:solidFill>
                          <a:effectLst/>
                        </a:rPr>
                        <a:t>h</a:t>
                      </a:r>
                      <a:r>
                        <a:rPr lang="en-US" sz="1200" b="1" spc="5" dirty="0" err="1">
                          <a:solidFill>
                            <a:schemeClr val="tx1"/>
                          </a:solidFill>
                          <a:effectLst/>
                        </a:rPr>
                        <a:t>e</a:t>
                      </a:r>
                      <a:r>
                        <a:rPr lang="en-US" sz="1200" b="1" spc="-25" dirty="0" err="1">
                          <a:solidFill>
                            <a:schemeClr val="tx1"/>
                          </a:solidFill>
                          <a:effectLst/>
                        </a:rPr>
                        <a:t>t</a:t>
                      </a:r>
                      <a:r>
                        <a:rPr lang="en-US" sz="1200" b="1" dirty="0" err="1">
                          <a:solidFill>
                            <a:schemeClr val="tx1"/>
                          </a:solidFill>
                          <a:effectLst/>
                        </a:rPr>
                        <a:t>ő</a:t>
                      </a:r>
                      <a:r>
                        <a:rPr lang="en-US" sz="1200" b="1" spc="10" dirty="0">
                          <a:solidFill>
                            <a:schemeClr val="tx1"/>
                          </a:solidFill>
                          <a:effectLst/>
                        </a:rPr>
                        <a:t> </a:t>
                      </a:r>
                      <a:r>
                        <a:rPr lang="en-US" sz="1200" b="1" spc="5" dirty="0" err="1">
                          <a:solidFill>
                            <a:schemeClr val="tx1"/>
                          </a:solidFill>
                          <a:effectLst/>
                        </a:rPr>
                        <a:t>le</a:t>
                      </a:r>
                      <a:r>
                        <a:rPr lang="en-US" sz="1200" b="1" dirty="0" err="1">
                          <a:solidFill>
                            <a:schemeClr val="tx1"/>
                          </a:solidFill>
                          <a:effectLst/>
                        </a:rPr>
                        <a:t>g</a:t>
                      </a:r>
                      <a:r>
                        <a:rPr lang="en-US" sz="1200" b="1" spc="-25" dirty="0" err="1">
                          <a:solidFill>
                            <a:schemeClr val="tx1"/>
                          </a:solidFill>
                          <a:effectLst/>
                        </a:rPr>
                        <a:t>j</a:t>
                      </a:r>
                      <a:r>
                        <a:rPr lang="en-US" sz="1200" b="1" dirty="0" err="1">
                          <a:solidFill>
                            <a:schemeClr val="tx1"/>
                          </a:solidFill>
                          <a:effectLst/>
                        </a:rPr>
                        <a:t>o</a:t>
                      </a:r>
                      <a:r>
                        <a:rPr lang="en-US" sz="1200" b="1" spc="-10" dirty="0" err="1">
                          <a:solidFill>
                            <a:schemeClr val="tx1"/>
                          </a:solidFill>
                          <a:effectLst/>
                        </a:rPr>
                        <a:t>b</a:t>
                      </a:r>
                      <a:r>
                        <a:rPr lang="en-US" sz="1200" b="1" dirty="0" err="1">
                          <a:solidFill>
                            <a:schemeClr val="tx1"/>
                          </a:solidFill>
                          <a:effectLst/>
                        </a:rPr>
                        <a:t>b</a:t>
                      </a:r>
                      <a:r>
                        <a:rPr lang="en-US" sz="1200" b="1" spc="10" dirty="0">
                          <a:solidFill>
                            <a:schemeClr val="tx1"/>
                          </a:solidFill>
                          <a:effectLst/>
                        </a:rPr>
                        <a:t> </a:t>
                      </a:r>
                      <a:r>
                        <a:rPr lang="en-US" sz="1200" b="1" dirty="0" err="1">
                          <a:solidFill>
                            <a:schemeClr val="tx1"/>
                          </a:solidFill>
                          <a:effectLst/>
                        </a:rPr>
                        <a:t>t</a:t>
                      </a:r>
                      <a:r>
                        <a:rPr lang="en-US" sz="1200" b="1" spc="-15" dirty="0" err="1">
                          <a:solidFill>
                            <a:schemeClr val="tx1"/>
                          </a:solidFill>
                          <a:effectLst/>
                        </a:rPr>
                        <a:t>e</a:t>
                      </a:r>
                      <a:r>
                        <a:rPr lang="en-US" sz="1200" b="1" spc="5" dirty="0" err="1">
                          <a:solidFill>
                            <a:schemeClr val="tx1"/>
                          </a:solidFill>
                          <a:effectLst/>
                        </a:rPr>
                        <a:t>c</a:t>
                      </a:r>
                      <a:r>
                        <a:rPr lang="en-US" sz="1200" b="1" spc="-10" dirty="0" err="1">
                          <a:solidFill>
                            <a:schemeClr val="tx1"/>
                          </a:solidFill>
                          <a:effectLst/>
                        </a:rPr>
                        <a:t>hn</a:t>
                      </a:r>
                      <a:r>
                        <a:rPr lang="en-US" sz="1200" b="1" spc="5" dirty="0" err="1">
                          <a:solidFill>
                            <a:schemeClr val="tx1"/>
                          </a:solidFill>
                          <a:effectLst/>
                        </a:rPr>
                        <a:t>i</a:t>
                      </a:r>
                      <a:r>
                        <a:rPr lang="en-US" sz="1200" b="1" spc="-10" dirty="0" err="1">
                          <a:solidFill>
                            <a:schemeClr val="tx1"/>
                          </a:solidFill>
                          <a:effectLst/>
                        </a:rPr>
                        <a:t>k</a:t>
                      </a:r>
                      <a:r>
                        <a:rPr lang="en-US" sz="1200" b="1" dirty="0" err="1">
                          <a:solidFill>
                            <a:schemeClr val="tx1"/>
                          </a:solidFill>
                          <a:effectLst/>
                        </a:rPr>
                        <a:t>a</a:t>
                      </a:r>
                      <a:r>
                        <a:rPr lang="en-US" sz="1200" b="1" spc="-5" dirty="0">
                          <a:solidFill>
                            <a:schemeClr val="tx1"/>
                          </a:solidFill>
                          <a:effectLst/>
                        </a:rPr>
                        <a:t> </a:t>
                      </a:r>
                      <a:r>
                        <a:rPr lang="en-US" sz="1200" b="1" dirty="0">
                          <a:solidFill>
                            <a:schemeClr val="tx1"/>
                          </a:solidFill>
                          <a:effectLst/>
                        </a:rPr>
                        <a:t>a</a:t>
                      </a:r>
                      <a:r>
                        <a:rPr lang="en-US" sz="1200" b="1" spc="-10" dirty="0">
                          <a:solidFill>
                            <a:schemeClr val="tx1"/>
                          </a:solidFill>
                          <a:effectLst/>
                        </a:rPr>
                        <a:t> </a:t>
                      </a:r>
                      <a:r>
                        <a:rPr lang="en-US" sz="1200" b="1" dirty="0">
                          <a:solidFill>
                            <a:schemeClr val="tx1"/>
                          </a:solidFill>
                          <a:effectLst/>
                        </a:rPr>
                        <a:t>B</a:t>
                      </a:r>
                      <a:r>
                        <a:rPr lang="en-US" sz="1200" b="1" spc="-10" dirty="0">
                          <a:solidFill>
                            <a:schemeClr val="tx1"/>
                          </a:solidFill>
                          <a:effectLst/>
                        </a:rPr>
                        <a:t>A</a:t>
                      </a:r>
                      <a:r>
                        <a:rPr lang="en-US" sz="1200" b="1" spc="15" dirty="0">
                          <a:solidFill>
                            <a:schemeClr val="tx1"/>
                          </a:solidFill>
                          <a:effectLst/>
                        </a:rPr>
                        <a:t>T</a:t>
                      </a:r>
                      <a:r>
                        <a:rPr lang="en-US" sz="1200" b="1" dirty="0">
                          <a:solidFill>
                            <a:schemeClr val="tx1"/>
                          </a:solidFill>
                          <a:effectLst/>
                        </a:rPr>
                        <a:t>-</a:t>
                      </a:r>
                      <a:r>
                        <a:rPr lang="en-US" sz="1200" b="1" spc="-10" dirty="0" err="1">
                          <a:solidFill>
                            <a:schemeClr val="tx1"/>
                          </a:solidFill>
                          <a:effectLst/>
                        </a:rPr>
                        <a:t>k</a:t>
                      </a:r>
                      <a:r>
                        <a:rPr lang="en-US" sz="1200" b="1" dirty="0" err="1">
                          <a:solidFill>
                            <a:schemeClr val="tx1"/>
                          </a:solidFill>
                          <a:effectLst/>
                        </a:rPr>
                        <a:t>ö</a:t>
                      </a:r>
                      <a:r>
                        <a:rPr lang="en-US" sz="1200" b="1" spc="-25" dirty="0" err="1">
                          <a:solidFill>
                            <a:schemeClr val="tx1"/>
                          </a:solidFill>
                          <a:effectLst/>
                        </a:rPr>
                        <a:t>v</a:t>
                      </a:r>
                      <a:r>
                        <a:rPr lang="en-US" sz="1200" b="1" spc="5" dirty="0" err="1">
                          <a:solidFill>
                            <a:schemeClr val="tx1"/>
                          </a:solidFill>
                          <a:effectLst/>
                        </a:rPr>
                        <a:t>e</a:t>
                      </a:r>
                      <a:r>
                        <a:rPr lang="en-US" sz="1200" b="1" dirty="0" err="1">
                          <a:solidFill>
                            <a:schemeClr val="tx1"/>
                          </a:solidFill>
                          <a:effectLst/>
                        </a:rPr>
                        <a:t>t</a:t>
                      </a:r>
                      <a:r>
                        <a:rPr lang="en-US" sz="1200" b="1" spc="-10" dirty="0" err="1">
                          <a:solidFill>
                            <a:schemeClr val="tx1"/>
                          </a:solidFill>
                          <a:effectLst/>
                        </a:rPr>
                        <a:t>k</a:t>
                      </a:r>
                      <a:r>
                        <a:rPr lang="en-US" sz="1200" b="1" spc="5" dirty="0" err="1">
                          <a:solidFill>
                            <a:schemeClr val="tx1"/>
                          </a:solidFill>
                          <a:effectLst/>
                        </a:rPr>
                        <a:t>e</a:t>
                      </a:r>
                      <a:r>
                        <a:rPr lang="en-US" sz="1200" b="1" spc="-15" dirty="0" err="1">
                          <a:solidFill>
                            <a:schemeClr val="tx1"/>
                          </a:solidFill>
                          <a:effectLst/>
                        </a:rPr>
                        <a:t>z</a:t>
                      </a:r>
                      <a:r>
                        <a:rPr lang="en-US" sz="1200" b="1" dirty="0" err="1">
                          <a:solidFill>
                            <a:schemeClr val="tx1"/>
                          </a:solidFill>
                          <a:effectLst/>
                        </a:rPr>
                        <a:t>t</a:t>
                      </a:r>
                      <a:r>
                        <a:rPr lang="en-US" sz="1200" b="1" spc="10" dirty="0" err="1">
                          <a:solidFill>
                            <a:schemeClr val="tx1"/>
                          </a:solidFill>
                          <a:effectLst/>
                        </a:rPr>
                        <a:t>e</a:t>
                      </a:r>
                      <a:r>
                        <a:rPr lang="en-US" sz="1200" b="1" spc="-25" dirty="0" err="1">
                          <a:solidFill>
                            <a:schemeClr val="tx1"/>
                          </a:solidFill>
                          <a:effectLst/>
                        </a:rPr>
                        <a:t>t</a:t>
                      </a:r>
                      <a:r>
                        <a:rPr lang="en-US" sz="1200" b="1" spc="5" dirty="0" err="1">
                          <a:solidFill>
                            <a:schemeClr val="tx1"/>
                          </a:solidFill>
                          <a:effectLst/>
                        </a:rPr>
                        <a:t>é</a:t>
                      </a:r>
                      <a:r>
                        <a:rPr lang="en-US" sz="1200" b="1" dirty="0" err="1">
                          <a:solidFill>
                            <a:schemeClr val="tx1"/>
                          </a:solidFill>
                          <a:effectLst/>
                        </a:rPr>
                        <a:t>s</a:t>
                      </a:r>
                      <a:endParaRPr lang="hu-HU" sz="1200" b="1" dirty="0">
                        <a:solidFill>
                          <a:schemeClr val="tx1"/>
                        </a:solidFill>
                        <a:effectLst/>
                      </a:endParaRPr>
                    </a:p>
                    <a:p>
                      <a:pPr marL="1276350" marR="1270635" algn="ctr">
                        <a:lnSpc>
                          <a:spcPts val="1100"/>
                        </a:lnSpc>
                        <a:spcAft>
                          <a:spcPts val="0"/>
                        </a:spcAft>
                      </a:pPr>
                      <a:r>
                        <a:rPr lang="en-US" sz="1200" b="1" spc="-10" dirty="0" err="1">
                          <a:solidFill>
                            <a:schemeClr val="tx1"/>
                          </a:solidFill>
                          <a:effectLst/>
                        </a:rPr>
                        <a:t>s</a:t>
                      </a:r>
                      <a:r>
                        <a:rPr lang="en-US" sz="1200" b="1" spc="-15" dirty="0" err="1">
                          <a:solidFill>
                            <a:schemeClr val="tx1"/>
                          </a:solidFill>
                          <a:effectLst/>
                        </a:rPr>
                        <a:t>z</a:t>
                      </a:r>
                      <a:r>
                        <a:rPr lang="en-US" sz="1200" b="1" spc="5" dirty="0" err="1">
                          <a:solidFill>
                            <a:schemeClr val="tx1"/>
                          </a:solidFill>
                          <a:effectLst/>
                        </a:rPr>
                        <a:t>eri</a:t>
                      </a:r>
                      <a:r>
                        <a:rPr lang="en-US" sz="1200" b="1" spc="-10" dirty="0" err="1">
                          <a:solidFill>
                            <a:schemeClr val="tx1"/>
                          </a:solidFill>
                          <a:effectLst/>
                        </a:rPr>
                        <a:t>n</a:t>
                      </a:r>
                      <a:r>
                        <a:rPr lang="en-US" sz="1200" b="1" dirty="0" err="1">
                          <a:solidFill>
                            <a:schemeClr val="tx1"/>
                          </a:solidFill>
                          <a:effectLst/>
                        </a:rPr>
                        <a:t>t</a:t>
                      </a:r>
                      <a:endParaRPr lang="hu-HU" sz="1200" b="1"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26085">
                        <a:spcBef>
                          <a:spcPts val="190"/>
                        </a:spcBef>
                        <a:spcAft>
                          <a:spcPts val="0"/>
                        </a:spcAft>
                      </a:pPr>
                      <a:endParaRPr lang="hu-HU" sz="1200" b="1" dirty="0">
                        <a:solidFill>
                          <a:schemeClr val="tx1"/>
                        </a:solidFill>
                        <a:effectLst/>
                      </a:endParaRPr>
                    </a:p>
                    <a:p>
                      <a:pPr marL="0" indent="0" algn="ctr">
                        <a:spcBef>
                          <a:spcPts val="190"/>
                        </a:spcBef>
                        <a:spcAft>
                          <a:spcPts val="0"/>
                        </a:spcAft>
                      </a:pPr>
                      <a:r>
                        <a:rPr lang="en-US" sz="1200" b="1" dirty="0">
                          <a:solidFill>
                            <a:schemeClr val="tx1"/>
                          </a:solidFill>
                          <a:effectLst/>
                        </a:rPr>
                        <a:t>A</a:t>
                      </a:r>
                      <a:r>
                        <a:rPr lang="en-US" sz="1200" b="1" spc="5" dirty="0">
                          <a:solidFill>
                            <a:schemeClr val="tx1"/>
                          </a:solidFill>
                          <a:effectLst/>
                        </a:rPr>
                        <a:t> </a:t>
                      </a:r>
                      <a:r>
                        <a:rPr lang="en-US" sz="1200" b="1" spc="-10" dirty="0" err="1">
                          <a:solidFill>
                            <a:schemeClr val="tx1"/>
                          </a:solidFill>
                          <a:effectLst/>
                        </a:rPr>
                        <a:t>b</a:t>
                      </a:r>
                      <a:r>
                        <a:rPr lang="en-US" sz="1200" b="1" dirty="0" err="1">
                          <a:solidFill>
                            <a:schemeClr val="tx1"/>
                          </a:solidFill>
                          <a:effectLst/>
                        </a:rPr>
                        <a:t>a</a:t>
                      </a:r>
                      <a:r>
                        <a:rPr lang="en-US" sz="1200" b="1" spc="5" dirty="0" err="1">
                          <a:solidFill>
                            <a:schemeClr val="tx1"/>
                          </a:solidFill>
                          <a:effectLst/>
                        </a:rPr>
                        <a:t>r</a:t>
                      </a:r>
                      <a:r>
                        <a:rPr lang="en-US" sz="1200" b="1" dirty="0" err="1">
                          <a:solidFill>
                            <a:schemeClr val="tx1"/>
                          </a:solidFill>
                          <a:effectLst/>
                        </a:rPr>
                        <a:t>o</a:t>
                      </a:r>
                      <a:r>
                        <a:rPr lang="en-US" sz="1200" b="1" spc="-25" dirty="0" err="1">
                          <a:solidFill>
                            <a:schemeClr val="tx1"/>
                          </a:solidFill>
                          <a:effectLst/>
                        </a:rPr>
                        <a:t>m</a:t>
                      </a:r>
                      <a:r>
                        <a:rPr lang="en-US" sz="1200" b="1" dirty="0" err="1">
                          <a:solidFill>
                            <a:schemeClr val="tx1"/>
                          </a:solidFill>
                          <a:effectLst/>
                        </a:rPr>
                        <a:t>f</a:t>
                      </a:r>
                      <a:r>
                        <a:rPr lang="en-US" sz="1200" b="1" spc="5" dirty="0" err="1">
                          <a:solidFill>
                            <a:schemeClr val="tx1"/>
                          </a:solidFill>
                          <a:effectLst/>
                        </a:rPr>
                        <a:t>i</a:t>
                      </a:r>
                      <a:r>
                        <a:rPr lang="en-US" sz="1200" b="1" spc="-25" dirty="0" err="1">
                          <a:solidFill>
                            <a:schemeClr val="tx1"/>
                          </a:solidFill>
                          <a:effectLst/>
                        </a:rPr>
                        <a:t>t</a:t>
                      </a:r>
                      <a:r>
                        <a:rPr lang="en-US" sz="1200" b="1" spc="5" dirty="0" err="1">
                          <a:solidFill>
                            <a:schemeClr val="tx1"/>
                          </a:solidFill>
                          <a:effectLst/>
                        </a:rPr>
                        <a:t>e</a:t>
                      </a:r>
                      <a:r>
                        <a:rPr lang="en-US" sz="1200" b="1" spc="-15" dirty="0" err="1">
                          <a:solidFill>
                            <a:schemeClr val="tx1"/>
                          </a:solidFill>
                          <a:effectLst/>
                        </a:rPr>
                        <a:t>l</a:t>
                      </a:r>
                      <a:r>
                        <a:rPr lang="en-US" sz="1200" b="1" spc="5" dirty="0" err="1">
                          <a:solidFill>
                            <a:schemeClr val="tx1"/>
                          </a:solidFill>
                          <a:effectLst/>
                        </a:rPr>
                        <a:t>e</a:t>
                      </a:r>
                      <a:r>
                        <a:rPr lang="en-US" sz="1200" b="1" spc="-10" dirty="0" err="1">
                          <a:solidFill>
                            <a:schemeClr val="tx1"/>
                          </a:solidFill>
                          <a:effectLst/>
                        </a:rPr>
                        <a:t>p</a:t>
                      </a:r>
                      <a:r>
                        <a:rPr lang="en-US" sz="1200" b="1" spc="5" dirty="0" err="1">
                          <a:solidFill>
                            <a:schemeClr val="tx1"/>
                          </a:solidFill>
                          <a:effectLst/>
                        </a:rPr>
                        <a:t>e</a:t>
                      </a:r>
                      <a:r>
                        <a:rPr lang="en-US" sz="1200" b="1" dirty="0" err="1">
                          <a:solidFill>
                            <a:schemeClr val="tx1"/>
                          </a:solidFill>
                          <a:effectLst/>
                        </a:rPr>
                        <a:t>n</a:t>
                      </a:r>
                      <a:r>
                        <a:rPr lang="en-US" sz="1200" b="1" spc="-5" dirty="0">
                          <a:solidFill>
                            <a:schemeClr val="tx1"/>
                          </a:solidFill>
                          <a:effectLst/>
                        </a:rPr>
                        <a:t> </a:t>
                      </a:r>
                      <a:r>
                        <a:rPr lang="en-US" sz="1200" b="1" dirty="0" err="1">
                          <a:solidFill>
                            <a:schemeClr val="tx1"/>
                          </a:solidFill>
                          <a:effectLst/>
                        </a:rPr>
                        <a:t>a</a:t>
                      </a:r>
                      <a:r>
                        <a:rPr lang="en-US" sz="1200" b="1" spc="5" dirty="0" err="1">
                          <a:solidFill>
                            <a:schemeClr val="tx1"/>
                          </a:solidFill>
                          <a:effectLst/>
                        </a:rPr>
                        <a:t>l</a:t>
                      </a:r>
                      <a:r>
                        <a:rPr lang="en-US" sz="1200" b="1" spc="-10" dirty="0" err="1">
                          <a:solidFill>
                            <a:schemeClr val="tx1"/>
                          </a:solidFill>
                          <a:effectLst/>
                        </a:rPr>
                        <a:t>k</a:t>
                      </a:r>
                      <a:r>
                        <a:rPr lang="en-US" sz="1200" b="1" dirty="0" err="1">
                          <a:solidFill>
                            <a:schemeClr val="tx1"/>
                          </a:solidFill>
                          <a:effectLst/>
                        </a:rPr>
                        <a:t>a</a:t>
                      </a:r>
                      <a:r>
                        <a:rPr lang="en-US" sz="1200" b="1" spc="-15" dirty="0" err="1">
                          <a:solidFill>
                            <a:schemeClr val="tx1"/>
                          </a:solidFill>
                          <a:effectLst/>
                        </a:rPr>
                        <a:t>l</a:t>
                      </a:r>
                      <a:r>
                        <a:rPr lang="en-US" sz="1200" b="1" dirty="0" err="1">
                          <a:solidFill>
                            <a:schemeClr val="tx1"/>
                          </a:solidFill>
                          <a:effectLst/>
                        </a:rPr>
                        <a:t>ma</a:t>
                      </a:r>
                      <a:r>
                        <a:rPr lang="en-US" sz="1200" b="1" spc="-15" dirty="0" err="1">
                          <a:solidFill>
                            <a:schemeClr val="tx1"/>
                          </a:solidFill>
                          <a:effectLst/>
                        </a:rPr>
                        <a:t>z</a:t>
                      </a:r>
                      <a:r>
                        <a:rPr lang="en-US" sz="1200" b="1" dirty="0" err="1">
                          <a:solidFill>
                            <a:schemeClr val="tx1"/>
                          </a:solidFill>
                          <a:effectLst/>
                        </a:rPr>
                        <a:t>ott</a:t>
                      </a:r>
                      <a:r>
                        <a:rPr lang="en-US" sz="1200" b="1" spc="15" dirty="0">
                          <a:solidFill>
                            <a:schemeClr val="tx1"/>
                          </a:solidFill>
                          <a:effectLst/>
                        </a:rPr>
                        <a:t> </a:t>
                      </a:r>
                      <a:r>
                        <a:rPr lang="en-US" sz="1200" b="1" spc="-25" dirty="0" err="1">
                          <a:solidFill>
                            <a:schemeClr val="tx1"/>
                          </a:solidFill>
                          <a:effectLst/>
                        </a:rPr>
                        <a:t>t</a:t>
                      </a:r>
                      <a:r>
                        <a:rPr lang="en-US" sz="1200" b="1" spc="-15" dirty="0" err="1">
                          <a:solidFill>
                            <a:schemeClr val="tx1"/>
                          </a:solidFill>
                          <a:effectLst/>
                        </a:rPr>
                        <a:t>e</a:t>
                      </a:r>
                      <a:r>
                        <a:rPr lang="en-US" sz="1200" b="1" spc="5" dirty="0" err="1">
                          <a:solidFill>
                            <a:schemeClr val="tx1"/>
                          </a:solidFill>
                          <a:effectLst/>
                        </a:rPr>
                        <a:t>c</a:t>
                      </a:r>
                      <a:r>
                        <a:rPr lang="en-US" sz="1200" b="1" spc="-10" dirty="0" err="1">
                          <a:solidFill>
                            <a:schemeClr val="tx1"/>
                          </a:solidFill>
                          <a:effectLst/>
                        </a:rPr>
                        <a:t>hn</a:t>
                      </a:r>
                      <a:r>
                        <a:rPr lang="en-US" sz="1200" b="1" spc="5" dirty="0" err="1">
                          <a:solidFill>
                            <a:schemeClr val="tx1"/>
                          </a:solidFill>
                          <a:effectLst/>
                        </a:rPr>
                        <a:t>i</a:t>
                      </a:r>
                      <a:r>
                        <a:rPr lang="en-US" sz="1200" b="1" spc="-10" dirty="0" err="1">
                          <a:solidFill>
                            <a:schemeClr val="tx1"/>
                          </a:solidFill>
                          <a:effectLst/>
                        </a:rPr>
                        <a:t>k</a:t>
                      </a:r>
                      <a:r>
                        <a:rPr lang="en-US" sz="1200" b="1" dirty="0" err="1">
                          <a:solidFill>
                            <a:schemeClr val="tx1"/>
                          </a:solidFill>
                          <a:effectLst/>
                        </a:rPr>
                        <a:t>a</a:t>
                      </a:r>
                      <a:endParaRPr lang="hu-HU" sz="1200" b="1"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180225"/>
                  </a:ext>
                </a:extLst>
              </a:tr>
              <a:tr h="963266">
                <a:tc>
                  <a:txBody>
                    <a:bodyPr/>
                    <a:lstStyle/>
                    <a:p>
                      <a:pPr algn="just">
                        <a:lnSpc>
                          <a:spcPts val="600"/>
                        </a:lnSpc>
                        <a:spcBef>
                          <a:spcPts val="45"/>
                        </a:spcBef>
                        <a:spcAft>
                          <a:spcPts val="0"/>
                        </a:spcAft>
                      </a:pPr>
                      <a:r>
                        <a:rPr lang="en-US" sz="650" b="0" dirty="0">
                          <a:solidFill>
                            <a:schemeClr val="tx1"/>
                          </a:solidFill>
                          <a:effectLst/>
                        </a:rPr>
                        <a:t> </a:t>
                      </a:r>
                      <a:endParaRPr lang="hu-HU" sz="1000" b="0" dirty="0">
                        <a:solidFill>
                          <a:schemeClr val="tx1"/>
                        </a:solidFill>
                        <a:effectLst/>
                      </a:endParaRPr>
                    </a:p>
                    <a:p>
                      <a:pPr marL="2540" algn="just">
                        <a:spcAft>
                          <a:spcPts val="0"/>
                        </a:spcAft>
                      </a:pPr>
                      <a:endParaRPr lang="hu-HU" sz="1000" b="0" spc="-10" dirty="0">
                        <a:solidFill>
                          <a:schemeClr val="tx1"/>
                        </a:solidFill>
                        <a:effectLst/>
                      </a:endParaRPr>
                    </a:p>
                    <a:p>
                      <a:pPr marL="2540" algn="just">
                        <a:spcAft>
                          <a:spcPts val="0"/>
                        </a:spcAft>
                      </a:pPr>
                      <a:r>
                        <a:rPr lang="en-US" sz="1000" b="0" spc="-10" dirty="0" err="1">
                          <a:solidFill>
                            <a:schemeClr val="tx1"/>
                          </a:solidFill>
                          <a:effectLst/>
                        </a:rPr>
                        <a:t>M</a:t>
                      </a:r>
                      <a:r>
                        <a:rPr lang="en-US" sz="1000" b="0" spc="5" dirty="0" err="1">
                          <a:solidFill>
                            <a:schemeClr val="tx1"/>
                          </a:solidFill>
                          <a:effectLst/>
                        </a:rPr>
                        <a:t>e</a:t>
                      </a:r>
                      <a:r>
                        <a:rPr lang="en-US" sz="1000" b="0" spc="-10" dirty="0" err="1">
                          <a:solidFill>
                            <a:schemeClr val="tx1"/>
                          </a:solidFill>
                          <a:effectLst/>
                        </a:rPr>
                        <a:t>s</a:t>
                      </a:r>
                      <a:r>
                        <a:rPr lang="en-US" sz="1000" b="0" spc="5" dirty="0" err="1">
                          <a:solidFill>
                            <a:schemeClr val="tx1"/>
                          </a:solidFill>
                          <a:effectLst/>
                        </a:rPr>
                        <a:t>te</a:t>
                      </a:r>
                      <a:r>
                        <a:rPr lang="en-US" sz="1000" b="0" dirty="0" err="1">
                          <a:solidFill>
                            <a:schemeClr val="tx1"/>
                          </a:solidFill>
                          <a:effectLst/>
                        </a:rPr>
                        <a:t>r</a:t>
                      </a:r>
                      <a:r>
                        <a:rPr lang="en-US" sz="1000" b="0" spc="-30" dirty="0" err="1">
                          <a:solidFill>
                            <a:schemeClr val="tx1"/>
                          </a:solidFill>
                          <a:effectLst/>
                        </a:rPr>
                        <a:t>s</a:t>
                      </a:r>
                      <a:r>
                        <a:rPr lang="en-US" sz="1000" b="0" spc="5" dirty="0" err="1">
                          <a:solidFill>
                            <a:schemeClr val="tx1"/>
                          </a:solidFill>
                          <a:effectLst/>
                        </a:rPr>
                        <a:t>é</a:t>
                      </a:r>
                      <a:r>
                        <a:rPr lang="en-US" sz="1000" b="0" dirty="0" err="1">
                          <a:solidFill>
                            <a:schemeClr val="tx1"/>
                          </a:solidFill>
                          <a:effectLst/>
                        </a:rPr>
                        <a:t>g</a:t>
                      </a:r>
                      <a:r>
                        <a:rPr lang="en-US" sz="1000" b="0" spc="5" dirty="0" err="1">
                          <a:solidFill>
                            <a:schemeClr val="tx1"/>
                          </a:solidFill>
                          <a:effectLst/>
                        </a:rPr>
                        <a:t>e</a:t>
                      </a:r>
                      <a:r>
                        <a:rPr lang="en-US" sz="1000" b="0" dirty="0" err="1">
                          <a:solidFill>
                            <a:schemeClr val="tx1"/>
                          </a:solidFill>
                          <a:effectLst/>
                        </a:rPr>
                        <a:t>s</a:t>
                      </a:r>
                      <a:r>
                        <a:rPr lang="en-US" sz="1000" b="0" spc="-5" dirty="0">
                          <a:solidFill>
                            <a:schemeClr val="tx1"/>
                          </a:solidFill>
                          <a:effectLst/>
                        </a:rPr>
                        <a:t> </a:t>
                      </a:r>
                      <a:r>
                        <a:rPr lang="en-US" sz="1000" b="0" spc="-1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e</a:t>
                      </a:r>
                      <a:r>
                        <a:rPr lang="en-US" sz="1000" b="0" spc="5" dirty="0" err="1">
                          <a:solidFill>
                            <a:schemeClr val="tx1"/>
                          </a:solidFill>
                          <a:effectLst/>
                        </a:rPr>
                        <a:t>ll</a:t>
                      </a:r>
                      <a:r>
                        <a:rPr lang="en-US" sz="1000" b="0" spc="-25" dirty="0" err="1">
                          <a:solidFill>
                            <a:schemeClr val="tx1"/>
                          </a:solidFill>
                          <a:effectLst/>
                        </a:rPr>
                        <a:t>ő</a:t>
                      </a:r>
                      <a:r>
                        <a:rPr lang="en-US" sz="1000" b="0" spc="5" dirty="0" err="1">
                          <a:solidFill>
                            <a:schemeClr val="tx1"/>
                          </a:solidFill>
                          <a:effectLst/>
                        </a:rPr>
                        <a:t>z</a:t>
                      </a:r>
                      <a:r>
                        <a:rPr lang="en-US" sz="1000" b="0" spc="-15" dirty="0" err="1">
                          <a:solidFill>
                            <a:schemeClr val="tx1"/>
                          </a:solidFill>
                          <a:effectLst/>
                        </a:rPr>
                        <a:t>t</a:t>
                      </a:r>
                      <a:r>
                        <a:rPr lang="en-US" sz="1000" b="0" spc="5" dirty="0" err="1">
                          <a:solidFill>
                            <a:schemeClr val="tx1"/>
                          </a:solidFill>
                          <a:effectLst/>
                        </a:rPr>
                        <a:t>e</a:t>
                      </a:r>
                      <a:r>
                        <a:rPr lang="en-US" sz="1000" b="0" spc="-15" dirty="0" err="1">
                          <a:solidFill>
                            <a:schemeClr val="tx1"/>
                          </a:solidFill>
                          <a:effectLst/>
                        </a:rPr>
                        <a:t>t</a:t>
                      </a:r>
                      <a:r>
                        <a:rPr lang="en-US" sz="1000" b="0" spc="5"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spc="5" dirty="0" err="1">
                          <a:solidFill>
                            <a:schemeClr val="tx1"/>
                          </a:solidFill>
                          <a:effectLst/>
                        </a:rPr>
                        <a:t>é</a:t>
                      </a:r>
                      <a:r>
                        <a:rPr lang="en-US" sz="1000" b="0" dirty="0" err="1">
                          <a:solidFill>
                            <a:schemeClr val="tx1"/>
                          </a:solidFill>
                          <a:effectLst/>
                        </a:rPr>
                        <a:t>s</a:t>
                      </a:r>
                      <a:r>
                        <a:rPr lang="en-US" sz="1000" b="0" spc="10" dirty="0">
                          <a:solidFill>
                            <a:schemeClr val="tx1"/>
                          </a:solidFill>
                          <a:effectLst/>
                        </a:rPr>
                        <a:t> </a:t>
                      </a:r>
                      <a:r>
                        <a:rPr lang="en-US" sz="1000" b="0" spc="-25" dirty="0" err="1">
                          <a:solidFill>
                            <a:schemeClr val="tx1"/>
                          </a:solidFill>
                          <a:effectLst/>
                        </a:rPr>
                        <a:t>n</a:t>
                      </a:r>
                      <a:r>
                        <a:rPr lang="en-US" sz="1000" b="0" spc="5" dirty="0" err="1">
                          <a:solidFill>
                            <a:schemeClr val="tx1"/>
                          </a:solidFill>
                          <a:effectLst/>
                        </a:rPr>
                        <a:t>e</a:t>
                      </a:r>
                      <a:r>
                        <a:rPr lang="en-US" sz="1000" b="0" dirty="0" err="1">
                          <a:solidFill>
                            <a:schemeClr val="tx1"/>
                          </a:solidFill>
                          <a:effectLst/>
                        </a:rPr>
                        <a:t>m</a:t>
                      </a:r>
                      <a:r>
                        <a:rPr lang="en-US" sz="1000" b="0" dirty="0">
                          <a:solidFill>
                            <a:schemeClr val="tx1"/>
                          </a:solidFill>
                          <a:effectLst/>
                        </a:rPr>
                        <a:t> </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i</a:t>
                      </a:r>
                      <a:r>
                        <a:rPr lang="en-US" sz="1000" b="0" dirty="0" err="1">
                          <a:solidFill>
                            <a:schemeClr val="tx1"/>
                          </a:solidFill>
                          <a:effectLst/>
                        </a:rPr>
                        <a:t>v</a:t>
                      </a:r>
                      <a:r>
                        <a:rPr lang="en-US" sz="1000" b="0" spc="-15" dirty="0" err="1">
                          <a:solidFill>
                            <a:schemeClr val="tx1"/>
                          </a:solidFill>
                          <a:effectLst/>
                        </a:rPr>
                        <a:t>á</a:t>
                      </a:r>
                      <a:r>
                        <a:rPr lang="en-US" sz="1000" b="0" dirty="0" err="1">
                          <a:solidFill>
                            <a:schemeClr val="tx1"/>
                          </a:solidFill>
                          <a:effectLst/>
                        </a:rPr>
                        <a:t>rgó</a:t>
                      </a:r>
                      <a:r>
                        <a:rPr lang="en-US" sz="1000" b="0" spc="-5" dirty="0">
                          <a:solidFill>
                            <a:schemeClr val="tx1"/>
                          </a:solidFill>
                          <a:effectLst/>
                        </a:rPr>
                        <a:t> </a:t>
                      </a:r>
                      <a:r>
                        <a:rPr lang="en-US" sz="1000" b="0" spc="5" dirty="0" err="1">
                          <a:solidFill>
                            <a:schemeClr val="tx1"/>
                          </a:solidFill>
                          <a:effectLst/>
                        </a:rPr>
                        <a:t>i</a:t>
                      </a:r>
                      <a:r>
                        <a:rPr lang="en-US" sz="1000" b="0" spc="-15" dirty="0" err="1">
                          <a:solidFill>
                            <a:schemeClr val="tx1"/>
                          </a:solidFill>
                          <a:effectLst/>
                        </a:rPr>
                        <a:t>t</a:t>
                      </a:r>
                      <a:r>
                        <a:rPr lang="en-US" sz="1000" b="0" spc="5" dirty="0" err="1">
                          <a:solidFill>
                            <a:schemeClr val="tx1"/>
                          </a:solidFill>
                          <a:effectLst/>
                        </a:rPr>
                        <a:t>at</a:t>
                      </a:r>
                      <a:r>
                        <a:rPr lang="en-US" sz="1000" b="0" spc="-25" dirty="0" err="1">
                          <a:solidFill>
                            <a:schemeClr val="tx1"/>
                          </a:solidFill>
                          <a:effectLst/>
                        </a:rPr>
                        <a:t>ó</a:t>
                      </a:r>
                      <a:r>
                        <a:rPr lang="en-US" sz="1000" b="0" dirty="0" err="1">
                          <a:solidFill>
                            <a:schemeClr val="tx1"/>
                          </a:solidFill>
                          <a:effectLst/>
                        </a:rPr>
                        <a:t>r</a:t>
                      </a:r>
                      <a:r>
                        <a:rPr lang="en-US" sz="1000" b="0" spc="10" dirty="0" err="1">
                          <a:solidFill>
                            <a:schemeClr val="tx1"/>
                          </a:solidFill>
                          <a:effectLst/>
                        </a:rPr>
                        <a:t>e</a:t>
                      </a:r>
                      <a:r>
                        <a:rPr lang="en-US" sz="1000" b="0" dirty="0" err="1">
                          <a:solidFill>
                            <a:schemeClr val="tx1"/>
                          </a:solidFill>
                          <a:effectLst/>
                        </a:rPr>
                        <a:t>nd</a:t>
                      </a:r>
                      <a:r>
                        <a:rPr lang="en-US" sz="1000" b="0" spc="-30" dirty="0" err="1">
                          <a:solidFill>
                            <a:schemeClr val="tx1"/>
                          </a:solidFill>
                          <a:effectLst/>
                        </a:rPr>
                        <a:t>s</a:t>
                      </a:r>
                      <a:r>
                        <a:rPr lang="en-US" sz="1000" b="0" spc="5" dirty="0" err="1">
                          <a:solidFill>
                            <a:schemeClr val="tx1"/>
                          </a:solidFill>
                          <a:effectLst/>
                        </a:rPr>
                        <a:t>ze</a:t>
                      </a:r>
                      <a:r>
                        <a:rPr lang="en-US" sz="1000" b="0" dirty="0" err="1">
                          <a:solidFill>
                            <a:schemeClr val="tx1"/>
                          </a:solidFill>
                          <a:effectLst/>
                        </a:rPr>
                        <a:t>r</a:t>
                      </a:r>
                      <a:endParaRPr lang="hu-HU" sz="1000" b="0" dirty="0">
                        <a:solidFill>
                          <a:schemeClr val="tx1"/>
                        </a:solidFill>
                        <a:effectLst/>
                      </a:endParaRPr>
                    </a:p>
                    <a:p>
                      <a:pPr marL="2540" algn="just">
                        <a:spcAft>
                          <a:spcPts val="0"/>
                        </a:spcAft>
                      </a:pPr>
                      <a:r>
                        <a:rPr lang="en-US" sz="1000" b="0" dirty="0">
                          <a:solidFill>
                            <a:schemeClr val="tx1"/>
                          </a:solidFill>
                          <a:effectLst/>
                        </a:rPr>
                        <a:t>(</a:t>
                      </a:r>
                      <a:r>
                        <a:rPr lang="en-US" sz="1000" b="0" spc="5" dirty="0" err="1">
                          <a:solidFill>
                            <a:schemeClr val="tx1"/>
                          </a:solidFill>
                          <a:effectLst/>
                        </a:rPr>
                        <a:t>t</a:t>
                      </a:r>
                      <a:r>
                        <a:rPr lang="en-US" sz="1000" b="0" dirty="0" err="1">
                          <a:solidFill>
                            <a:schemeClr val="tx1"/>
                          </a:solidFill>
                          <a:effectLst/>
                        </a:rPr>
                        <a:t>ö</a:t>
                      </a:r>
                      <a:r>
                        <a:rPr lang="en-US" sz="1000" b="0" spc="5" dirty="0" err="1">
                          <a:solidFill>
                            <a:schemeClr val="tx1"/>
                          </a:solidFill>
                          <a:effectLst/>
                        </a:rPr>
                        <a:t>m</a:t>
                      </a:r>
                      <a:r>
                        <a:rPr lang="en-US" sz="1000" b="0" spc="-25" dirty="0" err="1">
                          <a:solidFill>
                            <a:schemeClr val="tx1"/>
                          </a:solidFill>
                          <a:effectLst/>
                        </a:rPr>
                        <a:t>ö</a:t>
                      </a:r>
                      <a:r>
                        <a:rPr lang="en-US" sz="1000" b="0" dirty="0" err="1">
                          <a:solidFill>
                            <a:schemeClr val="tx1"/>
                          </a:solidFill>
                          <a:effectLst/>
                        </a:rPr>
                        <a:t>r</a:t>
                      </a:r>
                      <a:r>
                        <a:rPr lang="en-US" sz="1000" b="0" spc="15" dirty="0">
                          <a:solidFill>
                            <a:schemeClr val="tx1"/>
                          </a:solidFill>
                          <a:effectLst/>
                        </a:rPr>
                        <a:t> </a:t>
                      </a:r>
                      <a:r>
                        <a:rPr lang="en-US" sz="1000" b="0" spc="-25" dirty="0" err="1">
                          <a:solidFill>
                            <a:schemeClr val="tx1"/>
                          </a:solidFill>
                          <a:effectLst/>
                        </a:rPr>
                        <a:t>p</a:t>
                      </a:r>
                      <a:r>
                        <a:rPr lang="en-US" sz="1000" b="0" spc="5" dirty="0" err="1">
                          <a:solidFill>
                            <a:schemeClr val="tx1"/>
                          </a:solidFill>
                          <a:effectLst/>
                        </a:rPr>
                        <a:t>a</a:t>
                      </a:r>
                      <a:r>
                        <a:rPr lang="en-US" sz="1000" b="0" dirty="0" err="1">
                          <a:solidFill>
                            <a:schemeClr val="tx1"/>
                          </a:solidFill>
                          <a:effectLst/>
                        </a:rPr>
                        <a:t>d</a:t>
                      </a:r>
                      <a:r>
                        <a:rPr lang="en-US" sz="1000" b="0" spc="-15" dirty="0" err="1">
                          <a:solidFill>
                            <a:schemeClr val="tx1"/>
                          </a:solidFill>
                          <a:effectLst/>
                        </a:rPr>
                        <a:t>l</a:t>
                      </a:r>
                      <a:r>
                        <a:rPr lang="en-US" sz="1000" b="0" dirty="0" err="1">
                          <a:solidFill>
                            <a:schemeClr val="tx1"/>
                          </a:solidFill>
                          <a:effectLst/>
                        </a:rPr>
                        <a:t>ó</a:t>
                      </a:r>
                      <a:r>
                        <a:rPr lang="en-US" sz="1000" b="0" spc="-5" dirty="0">
                          <a:solidFill>
                            <a:schemeClr val="tx1"/>
                          </a:solidFill>
                          <a:effectLst/>
                        </a:rPr>
                        <a:t> </a:t>
                      </a:r>
                      <a:r>
                        <a:rPr lang="en-US" sz="1000" b="0" spc="5"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spc="5" dirty="0" err="1">
                          <a:solidFill>
                            <a:schemeClr val="tx1"/>
                          </a:solidFill>
                          <a:effectLst/>
                        </a:rPr>
                        <a:t>m</a:t>
                      </a:r>
                      <a:r>
                        <a:rPr lang="en-US" sz="1000" b="0" spc="-15" dirty="0" err="1">
                          <a:solidFill>
                            <a:schemeClr val="tx1"/>
                          </a:solidFill>
                          <a:effectLst/>
                        </a:rPr>
                        <a:t>é</a:t>
                      </a:r>
                      <a:r>
                        <a:rPr lang="en-US" sz="1000" b="0" spc="5" dirty="0" err="1">
                          <a:solidFill>
                            <a:schemeClr val="tx1"/>
                          </a:solidFill>
                          <a:effectLst/>
                        </a:rPr>
                        <a:t>l</a:t>
                      </a:r>
                      <a:r>
                        <a:rPr lang="en-US" sz="1000" b="0" dirty="0" err="1">
                          <a:solidFill>
                            <a:schemeClr val="tx1"/>
                          </a:solidFill>
                          <a:effectLst/>
                        </a:rPr>
                        <a:t>y</a:t>
                      </a:r>
                      <a:r>
                        <a:rPr lang="en-US" sz="1000" b="0" spc="-15" dirty="0" err="1">
                          <a:solidFill>
                            <a:schemeClr val="tx1"/>
                          </a:solidFill>
                          <a:effectLst/>
                        </a:rPr>
                        <a:t>a</a:t>
                      </a:r>
                      <a:r>
                        <a:rPr lang="en-US" sz="1000" b="0" spc="5" dirty="0" err="1">
                          <a:solidFill>
                            <a:schemeClr val="tx1"/>
                          </a:solidFill>
                          <a:effectLst/>
                        </a:rPr>
                        <a:t>l</a:t>
                      </a:r>
                      <a:r>
                        <a:rPr lang="en-US" sz="1000" b="0" spc="-25" dirty="0" err="1">
                          <a:solidFill>
                            <a:schemeClr val="tx1"/>
                          </a:solidFill>
                          <a:effectLst/>
                        </a:rPr>
                        <a:t>o</a:t>
                      </a:r>
                      <a:r>
                        <a:rPr lang="en-US" sz="1000" b="0" dirty="0" err="1">
                          <a:solidFill>
                            <a:schemeClr val="tx1"/>
                          </a:solidFill>
                          <a:effectLst/>
                        </a:rPr>
                        <a:t>m</a:t>
                      </a:r>
                      <a:r>
                        <a:rPr lang="en-US" sz="1000" b="0" spc="5" dirty="0">
                          <a:solidFill>
                            <a:schemeClr val="tx1"/>
                          </a:solidFill>
                          <a:effectLst/>
                        </a:rPr>
                        <a:t> </a:t>
                      </a:r>
                      <a:r>
                        <a:rPr lang="en-US" sz="1000" b="0" spc="5" dirty="0" err="1">
                          <a:solidFill>
                            <a:schemeClr val="tx1"/>
                          </a:solidFill>
                          <a:effectLst/>
                        </a:rPr>
                        <a:t>e</a:t>
                      </a:r>
                      <a:r>
                        <a:rPr lang="en-US" sz="1000" b="0" spc="-10" dirty="0" err="1">
                          <a:solidFill>
                            <a:schemeClr val="tx1"/>
                          </a:solidFill>
                          <a:effectLst/>
                        </a:rPr>
                        <a:t>s</a:t>
                      </a:r>
                      <a:r>
                        <a:rPr lang="en-US" sz="1000" b="0" spc="5" dirty="0" err="1">
                          <a:solidFill>
                            <a:schemeClr val="tx1"/>
                          </a:solidFill>
                          <a:effectLst/>
                        </a:rPr>
                        <a:t>e</a:t>
                      </a:r>
                      <a:r>
                        <a:rPr lang="en-US" sz="1000" b="0" spc="-15" dirty="0" err="1">
                          <a:solidFill>
                            <a:schemeClr val="tx1"/>
                          </a:solidFill>
                          <a:effectLst/>
                        </a:rPr>
                        <a:t>t</a:t>
                      </a:r>
                      <a:r>
                        <a:rPr lang="en-US" sz="1000" b="0" spc="25" dirty="0" err="1">
                          <a:solidFill>
                            <a:schemeClr val="tx1"/>
                          </a:solidFill>
                          <a:effectLst/>
                        </a:rPr>
                        <a:t>é</a:t>
                      </a:r>
                      <a:r>
                        <a:rPr lang="en-US" sz="1000" b="0" dirty="0" err="1">
                          <a:solidFill>
                            <a:schemeClr val="tx1"/>
                          </a:solidFill>
                          <a:effectLst/>
                        </a:rPr>
                        <a:t>n</a:t>
                      </a:r>
                      <a:r>
                        <a:rPr lang="en-US" sz="1000" b="0" spc="-25" dirty="0">
                          <a:solidFill>
                            <a:schemeClr val="tx1"/>
                          </a:solidFill>
                          <a:effectLst/>
                        </a:rPr>
                        <a:t>)</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93980" algn="just">
                        <a:spcBef>
                          <a:spcPts val="190"/>
                        </a:spcBef>
                        <a:spcAft>
                          <a:spcPts val="0"/>
                        </a:spcAft>
                      </a:pPr>
                      <a:endParaRPr lang="hu-HU" sz="1000" b="0" dirty="0">
                        <a:solidFill>
                          <a:schemeClr val="tx1"/>
                        </a:solidFill>
                        <a:effectLst/>
                      </a:endParaRPr>
                    </a:p>
                    <a:p>
                      <a:pPr marL="93980" algn="just">
                        <a:spcBef>
                          <a:spcPts val="190"/>
                        </a:spcBef>
                        <a:spcAft>
                          <a:spcPts val="0"/>
                        </a:spcAft>
                      </a:pPr>
                      <a:endParaRPr lang="hu-HU" sz="1000" b="0" dirty="0">
                        <a:solidFill>
                          <a:schemeClr val="tx1"/>
                        </a:solidFill>
                        <a:effectLst/>
                      </a:endParaRPr>
                    </a:p>
                    <a:p>
                      <a:pPr marL="93980" algn="just">
                        <a:spcBef>
                          <a:spcPts val="190"/>
                        </a:spcBef>
                        <a:spcAft>
                          <a:spcPts val="0"/>
                        </a:spcAft>
                      </a:pPr>
                      <a:r>
                        <a:rPr lang="en-US" sz="1000" b="0" dirty="0">
                          <a:solidFill>
                            <a:schemeClr val="tx1"/>
                          </a:solidFill>
                          <a:effectLst/>
                        </a:rPr>
                        <a:t>-</a:t>
                      </a:r>
                      <a:r>
                        <a:rPr lang="en-US" sz="1000" b="0" spc="15" dirty="0">
                          <a:solidFill>
                            <a:schemeClr val="tx1"/>
                          </a:solidFill>
                          <a:effectLst/>
                        </a:rPr>
                        <a:t> </a:t>
                      </a:r>
                      <a:r>
                        <a:rPr lang="en-US" sz="1000" b="0" spc="-10" dirty="0">
                          <a:solidFill>
                            <a:schemeClr val="tx1"/>
                          </a:solidFill>
                          <a:effectLst/>
                        </a:rPr>
                        <a:t>A</a:t>
                      </a:r>
                      <a:r>
                        <a:rPr lang="en-US" sz="1000" b="0" dirty="0">
                          <a:solidFill>
                            <a:schemeClr val="tx1"/>
                          </a:solidFill>
                          <a:effectLst/>
                        </a:rPr>
                        <a:t>z</a:t>
                      </a:r>
                      <a:r>
                        <a:rPr lang="en-US" sz="1000" b="0" spc="5" dirty="0">
                          <a:solidFill>
                            <a:schemeClr val="tx1"/>
                          </a:solidFill>
                          <a:effectLst/>
                        </a:rPr>
                        <a:t> </a:t>
                      </a:r>
                      <a:r>
                        <a:rPr lang="en-US" sz="1000" b="0" spc="-15"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k</a:t>
                      </a:r>
                      <a:r>
                        <a:rPr lang="en-US" sz="1000" b="0" spc="-15" dirty="0" err="1">
                          <a:solidFill>
                            <a:schemeClr val="tx1"/>
                          </a:solidFill>
                          <a:effectLst/>
                        </a:rPr>
                        <a:t>a</a:t>
                      </a:r>
                      <a:r>
                        <a:rPr lang="en-US" sz="1000" b="0" spc="5" dirty="0" err="1">
                          <a:solidFill>
                            <a:schemeClr val="tx1"/>
                          </a:solidFill>
                          <a:effectLst/>
                        </a:rPr>
                        <a:t>l</a:t>
                      </a:r>
                      <a:r>
                        <a:rPr lang="en-US" sz="1000" b="0" spc="-15" dirty="0" err="1">
                          <a:solidFill>
                            <a:schemeClr val="tx1"/>
                          </a:solidFill>
                          <a:effectLst/>
                        </a:rPr>
                        <a:t>m</a:t>
                      </a:r>
                      <a:r>
                        <a:rPr lang="en-US" sz="1000" b="0" spc="5" dirty="0" err="1">
                          <a:solidFill>
                            <a:schemeClr val="tx1"/>
                          </a:solidFill>
                          <a:effectLst/>
                        </a:rPr>
                        <a:t>a</a:t>
                      </a:r>
                      <a:r>
                        <a:rPr lang="en-US" sz="1000" b="0" spc="-15" dirty="0" err="1">
                          <a:solidFill>
                            <a:schemeClr val="tx1"/>
                          </a:solidFill>
                          <a:effectLst/>
                        </a:rPr>
                        <a:t>z</a:t>
                      </a:r>
                      <a:r>
                        <a:rPr lang="en-US" sz="1000" b="0" dirty="0" err="1">
                          <a:solidFill>
                            <a:schemeClr val="tx1"/>
                          </a:solidFill>
                          <a:effectLst/>
                        </a:rPr>
                        <a:t>o</a:t>
                      </a:r>
                      <a:r>
                        <a:rPr lang="en-US" sz="1000" b="0" spc="5" dirty="0" err="1">
                          <a:solidFill>
                            <a:schemeClr val="tx1"/>
                          </a:solidFill>
                          <a:effectLst/>
                        </a:rPr>
                        <a:t>t</a:t>
                      </a:r>
                      <a:r>
                        <a:rPr lang="en-US" sz="1000" b="0" dirty="0" err="1">
                          <a:solidFill>
                            <a:schemeClr val="tx1"/>
                          </a:solidFill>
                          <a:effectLst/>
                        </a:rPr>
                        <a:t>t</a:t>
                      </a:r>
                      <a:r>
                        <a:rPr lang="en-US" sz="1000" b="0" spc="15" dirty="0">
                          <a:solidFill>
                            <a:schemeClr val="tx1"/>
                          </a:solidFill>
                          <a:effectLst/>
                        </a:rPr>
                        <a:t> </a:t>
                      </a:r>
                      <a:r>
                        <a:rPr lang="en-US" sz="1000" b="0" spc="-15" dirty="0" err="1">
                          <a:solidFill>
                            <a:schemeClr val="tx1"/>
                          </a:solidFill>
                          <a:effectLst/>
                        </a:rPr>
                        <a:t>t</a:t>
                      </a:r>
                      <a:r>
                        <a:rPr lang="en-US" sz="1000" b="0" spc="5" dirty="0" err="1">
                          <a:solidFill>
                            <a:schemeClr val="tx1"/>
                          </a:solidFill>
                          <a:effectLst/>
                        </a:rPr>
                        <a:t>a</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r</a:t>
                      </a:r>
                      <a:r>
                        <a:rPr lang="en-US" sz="1000" b="0" spc="-15" dirty="0" err="1">
                          <a:solidFill>
                            <a:schemeClr val="tx1"/>
                          </a:solidFill>
                          <a:effectLst/>
                        </a:rPr>
                        <a:t>m</a:t>
                      </a:r>
                      <a:r>
                        <a:rPr lang="en-US" sz="1000" b="0" spc="5" dirty="0" err="1">
                          <a:solidFill>
                            <a:schemeClr val="tx1"/>
                          </a:solidFill>
                          <a:effectLst/>
                        </a:rPr>
                        <a:t>á</a:t>
                      </a:r>
                      <a:r>
                        <a:rPr lang="en-US" sz="1000" b="0" dirty="0" err="1">
                          <a:solidFill>
                            <a:schemeClr val="tx1"/>
                          </a:solidFill>
                          <a:effectLst/>
                        </a:rPr>
                        <a:t>ny</a:t>
                      </a:r>
                      <a:r>
                        <a:rPr lang="en-US" sz="1000" b="0" spc="-25" dirty="0" err="1">
                          <a:solidFill>
                            <a:schemeClr val="tx1"/>
                          </a:solidFill>
                          <a:effectLst/>
                        </a:rPr>
                        <a:t>o</a:t>
                      </a:r>
                      <a:r>
                        <a:rPr lang="en-US" sz="1000" b="0" spc="5" dirty="0" err="1">
                          <a:solidFill>
                            <a:schemeClr val="tx1"/>
                          </a:solidFill>
                          <a:effectLst/>
                        </a:rPr>
                        <a:t>zá</a:t>
                      </a:r>
                      <a:r>
                        <a:rPr lang="en-US" sz="1000" b="0" spc="-30" dirty="0" err="1">
                          <a:solidFill>
                            <a:schemeClr val="tx1"/>
                          </a:solidFill>
                          <a:effectLst/>
                        </a:rPr>
                        <a:t>s</a:t>
                      </a:r>
                      <a:r>
                        <a:rPr lang="en-US" sz="1000" b="0" dirty="0" err="1">
                          <a:solidFill>
                            <a:schemeClr val="tx1"/>
                          </a:solidFill>
                          <a:effectLst/>
                        </a:rPr>
                        <a:t>i</a:t>
                      </a:r>
                      <a:r>
                        <a:rPr lang="en-US" sz="1000" b="0" spc="25" dirty="0">
                          <a:solidFill>
                            <a:schemeClr val="tx1"/>
                          </a:solidFill>
                          <a:effectLst/>
                        </a:rPr>
                        <a:t> </a:t>
                      </a:r>
                      <a:r>
                        <a:rPr lang="en-US" sz="1000" b="0" spc="5" dirty="0" err="1">
                          <a:solidFill>
                            <a:schemeClr val="tx1"/>
                          </a:solidFill>
                          <a:effectLst/>
                        </a:rPr>
                        <a:t>t</a:t>
                      </a:r>
                      <a:r>
                        <a:rPr lang="en-US" sz="1000" b="0" spc="-15" dirty="0" err="1">
                          <a:solidFill>
                            <a:schemeClr val="tx1"/>
                          </a:solidFill>
                          <a:effectLst/>
                        </a:rPr>
                        <a:t>e</a:t>
                      </a:r>
                      <a:r>
                        <a:rPr lang="en-US" sz="1000" b="0" spc="5" dirty="0" err="1">
                          <a:solidFill>
                            <a:schemeClr val="tx1"/>
                          </a:solidFill>
                          <a:effectLst/>
                        </a:rPr>
                        <a:t>c</a:t>
                      </a:r>
                      <a:r>
                        <a:rPr lang="en-US" sz="1000" b="0" dirty="0" err="1">
                          <a:solidFill>
                            <a:schemeClr val="tx1"/>
                          </a:solidFill>
                          <a:effectLst/>
                        </a:rPr>
                        <a:t>hn</a:t>
                      </a:r>
                      <a:r>
                        <a:rPr lang="en-US" sz="1000" b="0" spc="-25" dirty="0" err="1">
                          <a:solidFill>
                            <a:schemeClr val="tx1"/>
                          </a:solidFill>
                          <a:effectLst/>
                        </a:rPr>
                        <a:t>o</a:t>
                      </a:r>
                      <a:r>
                        <a:rPr lang="en-US" sz="1000" b="0" spc="5" dirty="0" err="1">
                          <a:solidFill>
                            <a:schemeClr val="tx1"/>
                          </a:solidFill>
                          <a:effectLst/>
                        </a:rPr>
                        <a:t>l</a:t>
                      </a:r>
                      <a:r>
                        <a:rPr lang="en-US" sz="1000" b="0" dirty="0" err="1">
                          <a:solidFill>
                            <a:schemeClr val="tx1"/>
                          </a:solidFill>
                          <a:effectLst/>
                        </a:rPr>
                        <a:t>óg</a:t>
                      </a:r>
                      <a:r>
                        <a:rPr lang="en-US" sz="1000" b="0" spc="-15" dirty="0" err="1">
                          <a:solidFill>
                            <a:schemeClr val="tx1"/>
                          </a:solidFill>
                          <a:effectLst/>
                        </a:rPr>
                        <a:t>i</a:t>
                      </a:r>
                      <a:r>
                        <a:rPr lang="en-US" sz="1000" b="0" dirty="0" err="1">
                          <a:solidFill>
                            <a:schemeClr val="tx1"/>
                          </a:solidFill>
                          <a:effectLst/>
                        </a:rPr>
                        <a:t>a</a:t>
                      </a:r>
                      <a:r>
                        <a:rPr lang="en-US" sz="1000" b="0" dirty="0">
                          <a:solidFill>
                            <a:schemeClr val="tx1"/>
                          </a:solidFill>
                          <a:effectLst/>
                        </a:rPr>
                        <a:t> </a:t>
                      </a:r>
                      <a:r>
                        <a:rPr lang="en-US" sz="1000" b="0" spc="5" dirty="0" err="1">
                          <a:solidFill>
                            <a:schemeClr val="tx1"/>
                          </a:solidFill>
                          <a:effectLst/>
                        </a:rPr>
                        <a:t>me</a:t>
                      </a:r>
                      <a:r>
                        <a:rPr lang="en-US" sz="1000" b="0" spc="-25" dirty="0" err="1">
                          <a:solidFill>
                            <a:schemeClr val="tx1"/>
                          </a:solidFill>
                          <a:effectLst/>
                        </a:rPr>
                        <a:t>g</a:t>
                      </a:r>
                      <a:r>
                        <a:rPr lang="en-US" sz="1000" b="0" spc="5" dirty="0" err="1">
                          <a:solidFill>
                            <a:schemeClr val="tx1"/>
                          </a:solidFill>
                          <a:effectLst/>
                        </a:rPr>
                        <a:t>a</a:t>
                      </a:r>
                      <a:r>
                        <a:rPr lang="en-US" sz="1000" b="0" dirty="0" err="1">
                          <a:solidFill>
                            <a:schemeClr val="tx1"/>
                          </a:solidFill>
                          <a:effectLst/>
                        </a:rPr>
                        <a:t>k</a:t>
                      </a:r>
                      <a:r>
                        <a:rPr lang="en-US" sz="1000" b="0" spc="-15" dirty="0" err="1">
                          <a:solidFill>
                            <a:schemeClr val="tx1"/>
                          </a:solidFill>
                          <a:effectLst/>
                        </a:rPr>
                        <a:t>a</a:t>
                      </a:r>
                      <a:r>
                        <a:rPr lang="en-US" sz="1000" b="0" dirty="0" err="1">
                          <a:solidFill>
                            <a:schemeClr val="tx1"/>
                          </a:solidFill>
                          <a:effectLst/>
                        </a:rPr>
                        <a:t>d</a:t>
                      </a:r>
                      <a:r>
                        <a:rPr lang="en-US" sz="1000" b="0" spc="-15" dirty="0" err="1">
                          <a:solidFill>
                            <a:schemeClr val="tx1"/>
                          </a:solidFill>
                          <a:effectLst/>
                        </a:rPr>
                        <a:t>á</a:t>
                      </a:r>
                      <a:r>
                        <a:rPr lang="en-US" sz="1000" b="0" spc="5" dirty="0" err="1">
                          <a:solidFill>
                            <a:schemeClr val="tx1"/>
                          </a:solidFill>
                          <a:effectLst/>
                        </a:rPr>
                        <a:t>l</a:t>
                      </a:r>
                      <a:r>
                        <a:rPr lang="en-US" sz="1000" b="0" dirty="0" err="1">
                          <a:solidFill>
                            <a:schemeClr val="tx1"/>
                          </a:solidFill>
                          <a:effectLst/>
                        </a:rPr>
                        <a:t>yo</a:t>
                      </a:r>
                      <a:r>
                        <a:rPr lang="en-US" sz="1000" b="0" spc="-15" dirty="0" err="1">
                          <a:solidFill>
                            <a:schemeClr val="tx1"/>
                          </a:solidFill>
                          <a:effectLst/>
                        </a:rPr>
                        <a:t>z</a:t>
                      </a:r>
                      <a:r>
                        <a:rPr lang="en-US" sz="1000" b="0" spc="5" dirty="0" err="1">
                          <a:solidFill>
                            <a:schemeClr val="tx1"/>
                          </a:solidFill>
                          <a:effectLst/>
                        </a:rPr>
                        <a:t>z</a:t>
                      </a:r>
                      <a:r>
                        <a:rPr lang="en-US" sz="1000" b="0" dirty="0" err="1">
                          <a:solidFill>
                            <a:schemeClr val="tx1"/>
                          </a:solidFill>
                          <a:effectLst/>
                        </a:rPr>
                        <a:t>a</a:t>
                      </a:r>
                      <a:r>
                        <a:rPr lang="en-US" sz="1000" b="0" spc="-5" dirty="0">
                          <a:solidFill>
                            <a:schemeClr val="tx1"/>
                          </a:solidFill>
                          <a:effectLst/>
                        </a:rPr>
                        <a:t> </a:t>
                      </a:r>
                      <a:r>
                        <a:rPr lang="en-US" sz="1000" b="0" dirty="0">
                          <a:solidFill>
                            <a:schemeClr val="tx1"/>
                          </a:solidFill>
                          <a:effectLst/>
                        </a:rPr>
                        <a:t>a </a:t>
                      </a:r>
                      <a:r>
                        <a:rPr lang="en-US" sz="1000" b="0" spc="5" dirty="0" err="1">
                          <a:solidFill>
                            <a:schemeClr val="tx1"/>
                          </a:solidFill>
                          <a:effectLst/>
                        </a:rPr>
                        <a:t>ta</a:t>
                      </a:r>
                      <a:r>
                        <a:rPr lang="en-US" sz="1000" b="0" spc="-25" dirty="0" err="1">
                          <a:solidFill>
                            <a:schemeClr val="tx1"/>
                          </a:solidFill>
                          <a:effectLst/>
                        </a:rPr>
                        <a:t>k</a:t>
                      </a:r>
                      <a:r>
                        <a:rPr lang="en-US" sz="1000" b="0" spc="5" dirty="0" err="1">
                          <a:solidFill>
                            <a:schemeClr val="tx1"/>
                          </a:solidFill>
                          <a:effectLst/>
                        </a:rPr>
                        <a:t>a</a:t>
                      </a:r>
                      <a:r>
                        <a:rPr lang="en-US" sz="1000" b="0" dirty="0" err="1">
                          <a:solidFill>
                            <a:schemeClr val="tx1"/>
                          </a:solidFill>
                          <a:effectLst/>
                        </a:rPr>
                        <a:t>r</a:t>
                      </a:r>
                      <a:r>
                        <a:rPr lang="en-US" sz="1000" b="0" spc="-15" dirty="0" err="1">
                          <a:solidFill>
                            <a:schemeClr val="tx1"/>
                          </a:solidFill>
                          <a:effectLst/>
                        </a:rPr>
                        <a:t>m</a:t>
                      </a:r>
                      <a:r>
                        <a:rPr lang="en-US" sz="1000" b="0" spc="25" dirty="0" err="1">
                          <a:solidFill>
                            <a:schemeClr val="tx1"/>
                          </a:solidFill>
                          <a:effectLst/>
                        </a:rPr>
                        <a:t>á</a:t>
                      </a:r>
                      <a:r>
                        <a:rPr lang="en-US" sz="1000" b="0" dirty="0" err="1">
                          <a:solidFill>
                            <a:schemeClr val="tx1"/>
                          </a:solidFill>
                          <a:effectLst/>
                        </a:rPr>
                        <a:t>ny</a:t>
                      </a:r>
                      <a:r>
                        <a:rPr lang="en-US" sz="1000" b="0" spc="5" dirty="0">
                          <a:solidFill>
                            <a:schemeClr val="tx1"/>
                          </a:solidFill>
                          <a:effectLst/>
                        </a:rPr>
                        <a:t> </a:t>
                      </a:r>
                      <a:r>
                        <a:rPr lang="en-US" sz="1000" b="0" spc="5"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dirty="0" err="1">
                          <a:solidFill>
                            <a:schemeClr val="tx1"/>
                          </a:solidFill>
                          <a:effectLst/>
                        </a:rPr>
                        <a:t>v</a:t>
                      </a:r>
                      <a:r>
                        <a:rPr lang="en-US" sz="1000" b="0" spc="-15" dirty="0" err="1">
                          <a:solidFill>
                            <a:schemeClr val="tx1"/>
                          </a:solidFill>
                          <a:effectLst/>
                        </a:rPr>
                        <a:t>í</a:t>
                      </a:r>
                      <a:r>
                        <a:rPr lang="en-US" sz="1000" b="0" dirty="0" err="1">
                          <a:solidFill>
                            <a:schemeClr val="tx1"/>
                          </a:solidFill>
                          <a:effectLst/>
                        </a:rPr>
                        <a:t>z</a:t>
                      </a:r>
                      <a:r>
                        <a:rPr lang="en-US" sz="1000" b="0" spc="5" dirty="0">
                          <a:solidFill>
                            <a:schemeClr val="tx1"/>
                          </a:solidFill>
                          <a:effectLst/>
                        </a:rPr>
                        <a:t> </a:t>
                      </a:r>
                      <a:r>
                        <a:rPr lang="en-US" sz="1000" b="0" spc="-1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é</a:t>
                      </a:r>
                      <a:r>
                        <a:rPr lang="en-US" sz="1000" b="0" spc="5" dirty="0" err="1">
                          <a:solidFill>
                            <a:schemeClr val="tx1"/>
                          </a:solidFill>
                          <a:effectLst/>
                        </a:rPr>
                        <a:t>t</a:t>
                      </a:r>
                      <a:r>
                        <a:rPr lang="en-US" sz="1000" b="0" spc="-10" dirty="0" err="1">
                          <a:solidFill>
                            <a:schemeClr val="tx1"/>
                          </a:solidFill>
                          <a:effectLst/>
                        </a:rPr>
                        <a:t>s</a:t>
                      </a:r>
                      <a:r>
                        <a:rPr lang="en-US" sz="1000" b="0" spc="5" dirty="0" err="1">
                          <a:solidFill>
                            <a:schemeClr val="tx1"/>
                          </a:solidFill>
                          <a:effectLst/>
                        </a:rPr>
                        <a:t>z</a:t>
                      </a:r>
                      <a:r>
                        <a:rPr lang="en-US" sz="1000" b="0" dirty="0" err="1">
                          <a:solidFill>
                            <a:schemeClr val="tx1"/>
                          </a:solidFill>
                          <a:effectLst/>
                        </a:rPr>
                        <a:t>ó</a:t>
                      </a:r>
                      <a:r>
                        <a:rPr lang="en-US" sz="1000" b="0" spc="-25" dirty="0" err="1">
                          <a:solidFill>
                            <a:schemeClr val="tx1"/>
                          </a:solidFill>
                          <a:effectLst/>
                        </a:rPr>
                        <a:t>r</a:t>
                      </a:r>
                      <a:r>
                        <a:rPr lang="en-US" sz="1000" b="0" dirty="0" err="1">
                          <a:solidFill>
                            <a:schemeClr val="tx1"/>
                          </a:solidFill>
                          <a:effectLst/>
                        </a:rPr>
                        <a:t>ód</a:t>
                      </a:r>
                      <a:r>
                        <a:rPr lang="en-US" sz="1000" b="0" spc="5" dirty="0" err="1">
                          <a:solidFill>
                            <a:schemeClr val="tx1"/>
                          </a:solidFill>
                          <a:effectLst/>
                        </a:rPr>
                        <a:t>á</a:t>
                      </a:r>
                      <a:r>
                        <a:rPr lang="en-US" sz="1000" b="0" spc="-30" dirty="0" err="1">
                          <a:solidFill>
                            <a:schemeClr val="tx1"/>
                          </a:solidFill>
                          <a:effectLst/>
                        </a:rPr>
                        <a:t>s</a:t>
                      </a:r>
                      <a:r>
                        <a:rPr lang="en-US" sz="1000" b="0" spc="5" dirty="0" err="1">
                          <a:solidFill>
                            <a:schemeClr val="tx1"/>
                          </a:solidFill>
                          <a:effectLst/>
                        </a:rPr>
                        <a:t>á</a:t>
                      </a:r>
                      <a:r>
                        <a:rPr lang="en-US" sz="1000" b="0" spc="-15" dirty="0" err="1">
                          <a:solidFill>
                            <a:schemeClr val="tx1"/>
                          </a:solidFill>
                          <a:effectLst/>
                        </a:rPr>
                        <a:t>t</a:t>
                      </a:r>
                      <a:r>
                        <a:rPr lang="en-US" sz="1000" b="0" dirty="0">
                          <a:solidFill>
                            <a:schemeClr val="tx1"/>
                          </a:solidFill>
                          <a:effectLst/>
                        </a:rPr>
                        <a:t>, </a:t>
                      </a:r>
                      <a:r>
                        <a:rPr lang="en-US" sz="1000" b="0" spc="5" dirty="0" err="1">
                          <a:solidFill>
                            <a:schemeClr val="tx1"/>
                          </a:solidFill>
                          <a:effectLst/>
                        </a:rPr>
                        <a:t>c</a:t>
                      </a:r>
                      <a:r>
                        <a:rPr lang="en-US" sz="1000" b="0" spc="-10" dirty="0" err="1">
                          <a:solidFill>
                            <a:schemeClr val="tx1"/>
                          </a:solidFill>
                          <a:effectLst/>
                        </a:rPr>
                        <a:t>s</a:t>
                      </a:r>
                      <a:r>
                        <a:rPr lang="en-US" sz="1000" b="0" dirty="0" err="1">
                          <a:solidFill>
                            <a:schemeClr val="tx1"/>
                          </a:solidFill>
                          <a:effectLst/>
                        </a:rPr>
                        <a:t>öpög</a:t>
                      </a:r>
                      <a:r>
                        <a:rPr lang="en-US" sz="1000" b="0" spc="5" dirty="0" err="1">
                          <a:solidFill>
                            <a:schemeClr val="tx1"/>
                          </a:solidFill>
                          <a:effectLst/>
                        </a:rPr>
                        <a:t>é</a:t>
                      </a:r>
                      <a:r>
                        <a:rPr lang="en-US" sz="1000" b="0" spc="-30" dirty="0" err="1">
                          <a:solidFill>
                            <a:schemeClr val="tx1"/>
                          </a:solidFill>
                          <a:effectLst/>
                        </a:rPr>
                        <a:t>s</a:t>
                      </a:r>
                      <a:r>
                        <a:rPr lang="en-US" sz="1000" b="0" spc="5" dirty="0" err="1">
                          <a:solidFill>
                            <a:schemeClr val="tx1"/>
                          </a:solidFill>
                          <a:effectLst/>
                        </a:rPr>
                        <a:t>é</a:t>
                      </a:r>
                      <a:r>
                        <a:rPr lang="en-US" sz="1000" b="0" spc="-15" dirty="0" err="1">
                          <a:solidFill>
                            <a:schemeClr val="tx1"/>
                          </a:solidFill>
                          <a:effectLst/>
                        </a:rPr>
                        <a:t>t</a:t>
                      </a:r>
                      <a:r>
                        <a:rPr lang="en-US" sz="1000" b="0" dirty="0">
                          <a:solidFill>
                            <a:schemeClr val="tx1"/>
                          </a:solidFill>
                          <a:effectLst/>
                        </a:rPr>
                        <a:t>,</a:t>
                      </a:r>
                      <a:r>
                        <a:rPr lang="en-US" sz="1000" b="0" spc="10" dirty="0">
                          <a:solidFill>
                            <a:schemeClr val="tx1"/>
                          </a:solidFill>
                          <a:effectLst/>
                        </a:rPr>
                        <a:t> </a:t>
                      </a:r>
                      <a:r>
                        <a:rPr lang="en-US" sz="1000" b="0" spc="5" dirty="0" err="1">
                          <a:solidFill>
                            <a:schemeClr val="tx1"/>
                          </a:solidFill>
                          <a:effectLst/>
                        </a:rPr>
                        <a:t>el</a:t>
                      </a:r>
                      <a:r>
                        <a:rPr lang="en-US" sz="1000" b="0" spc="-25" dirty="0" err="1">
                          <a:solidFill>
                            <a:schemeClr val="tx1"/>
                          </a:solidFill>
                          <a:effectLst/>
                        </a:rPr>
                        <a:t>f</a:t>
                      </a:r>
                      <a:r>
                        <a:rPr lang="en-US" sz="1000" b="0" dirty="0" err="1">
                          <a:solidFill>
                            <a:schemeClr val="tx1"/>
                          </a:solidFill>
                          <a:effectLst/>
                        </a:rPr>
                        <a:t>o</a:t>
                      </a:r>
                      <a:r>
                        <a:rPr lang="en-US" sz="1000" b="0" spc="5" dirty="0" err="1">
                          <a:solidFill>
                            <a:schemeClr val="tx1"/>
                          </a:solidFill>
                          <a:effectLst/>
                        </a:rPr>
                        <a:t>l</a:t>
                      </a:r>
                      <a:r>
                        <a:rPr lang="en-US" sz="1000" b="0" spc="-25" dirty="0" err="1">
                          <a:solidFill>
                            <a:schemeClr val="tx1"/>
                          </a:solidFill>
                          <a:effectLst/>
                        </a:rPr>
                        <a:t>y</a:t>
                      </a:r>
                      <a:r>
                        <a:rPr lang="en-US" sz="1000" b="0" spc="5" dirty="0" err="1">
                          <a:solidFill>
                            <a:schemeClr val="tx1"/>
                          </a:solidFill>
                          <a:effectLst/>
                        </a:rPr>
                        <a:t>á</a:t>
                      </a:r>
                      <a:r>
                        <a:rPr lang="en-US" sz="1000" b="0" spc="-10" dirty="0" err="1">
                          <a:solidFill>
                            <a:schemeClr val="tx1"/>
                          </a:solidFill>
                          <a:effectLst/>
                        </a:rPr>
                        <a:t>s</a:t>
                      </a:r>
                      <a:r>
                        <a:rPr lang="en-US" sz="1000" b="0" spc="5" dirty="0" err="1">
                          <a:solidFill>
                            <a:schemeClr val="tx1"/>
                          </a:solidFill>
                          <a:effectLst/>
                        </a:rPr>
                        <a:t>á</a:t>
                      </a:r>
                      <a:r>
                        <a:rPr lang="en-US" sz="1000" b="0" spc="-15" dirty="0" err="1">
                          <a:solidFill>
                            <a:schemeClr val="tx1"/>
                          </a:solidFill>
                          <a:effectLst/>
                        </a:rPr>
                        <a:t>t</a:t>
                      </a:r>
                      <a:r>
                        <a:rPr lang="en-US" sz="1000" b="0" dirty="0">
                          <a:solidFill>
                            <a:schemeClr val="tx1"/>
                          </a:solidFill>
                          <a:effectLst/>
                        </a:rPr>
                        <a:t>,</a:t>
                      </a:r>
                      <a:r>
                        <a:rPr lang="en-US" sz="1000" b="0" spc="20" dirty="0">
                          <a:solidFill>
                            <a:schemeClr val="tx1"/>
                          </a:solidFill>
                          <a:effectLst/>
                        </a:rPr>
                        <a:t> </a:t>
                      </a:r>
                      <a:r>
                        <a:rPr lang="en-US" sz="1000" b="0" spc="-15" dirty="0" err="1">
                          <a:solidFill>
                            <a:schemeClr val="tx1"/>
                          </a:solidFill>
                          <a:effectLst/>
                        </a:rPr>
                        <a:t>e</a:t>
                      </a:r>
                      <a:r>
                        <a:rPr lang="en-US" sz="1000" b="0" spc="5" dirty="0" err="1">
                          <a:solidFill>
                            <a:schemeClr val="tx1"/>
                          </a:solidFill>
                          <a:effectLst/>
                        </a:rPr>
                        <a:t>z</a:t>
                      </a:r>
                      <a:r>
                        <a:rPr lang="en-US" sz="1000" b="0" spc="-15" dirty="0" err="1">
                          <a:solidFill>
                            <a:schemeClr val="tx1"/>
                          </a:solidFill>
                          <a:effectLst/>
                        </a:rPr>
                        <a:t>á</a:t>
                      </a:r>
                      <a:r>
                        <a:rPr lang="en-US" sz="1000" b="0" spc="5" dirty="0" err="1">
                          <a:solidFill>
                            <a:schemeClr val="tx1"/>
                          </a:solidFill>
                          <a:effectLst/>
                        </a:rPr>
                        <a:t>lt</a:t>
                      </a:r>
                      <a:r>
                        <a:rPr lang="en-US" sz="1000" b="0" spc="-15" dirty="0" err="1">
                          <a:solidFill>
                            <a:schemeClr val="tx1"/>
                          </a:solidFill>
                          <a:effectLst/>
                        </a:rPr>
                        <a:t>a</a:t>
                      </a:r>
                      <a:r>
                        <a:rPr lang="en-US" sz="1000" b="0" dirty="0" err="1">
                          <a:solidFill>
                            <a:schemeClr val="tx1"/>
                          </a:solidFill>
                          <a:effectLst/>
                        </a:rPr>
                        <a:t>l</a:t>
                      </a:r>
                      <a:r>
                        <a:rPr lang="en-US" sz="1000" b="0" spc="20" dirty="0">
                          <a:solidFill>
                            <a:schemeClr val="tx1"/>
                          </a:solidFill>
                          <a:effectLst/>
                        </a:rPr>
                        <a:t> </a:t>
                      </a:r>
                      <a:r>
                        <a:rPr lang="en-US" sz="1000" b="0" spc="-15" dirty="0" err="1">
                          <a:solidFill>
                            <a:schemeClr val="tx1"/>
                          </a:solidFill>
                          <a:effectLst/>
                        </a:rPr>
                        <a:t>a</a:t>
                      </a:r>
                      <a:r>
                        <a:rPr lang="en-US" sz="1000" b="0" dirty="0" err="1">
                          <a:solidFill>
                            <a:schemeClr val="tx1"/>
                          </a:solidFill>
                          <a:effectLst/>
                        </a:rPr>
                        <a:t>z</a:t>
                      </a:r>
                      <a:r>
                        <a:rPr lang="en-US" sz="1000" b="0" spc="5" dirty="0">
                          <a:solidFill>
                            <a:schemeClr val="tx1"/>
                          </a:solidFill>
                          <a:effectLst/>
                        </a:rPr>
                        <a:t> </a:t>
                      </a:r>
                      <a:r>
                        <a:rPr lang="en-US" sz="1000" b="0" spc="5" dirty="0" err="1">
                          <a:solidFill>
                            <a:schemeClr val="tx1"/>
                          </a:solidFill>
                          <a:effectLst/>
                        </a:rPr>
                        <a:t>al</a:t>
                      </a:r>
                      <a:r>
                        <a:rPr lang="en-US" sz="1000" b="0" spc="-25" dirty="0" err="1">
                          <a:solidFill>
                            <a:schemeClr val="tx1"/>
                          </a:solidFill>
                          <a:effectLst/>
                        </a:rPr>
                        <a:t>o</a:t>
                      </a:r>
                      <a:r>
                        <a:rPr lang="en-US" sz="1000" b="0" dirty="0" err="1">
                          <a:solidFill>
                            <a:schemeClr val="tx1"/>
                          </a:solidFill>
                          <a:effectLst/>
                        </a:rPr>
                        <a:t>m</a:t>
                      </a:r>
                      <a:r>
                        <a:rPr lang="en-US" sz="1000" b="0" dirty="0">
                          <a:solidFill>
                            <a:schemeClr val="tx1"/>
                          </a:solidFill>
                          <a:effectLst/>
                        </a:rPr>
                        <a:t> </a:t>
                      </a:r>
                      <a:r>
                        <a:rPr lang="en-US" sz="1000" b="0" spc="5" dirty="0">
                          <a:solidFill>
                            <a:schemeClr val="tx1"/>
                          </a:solidFill>
                          <a:effectLst/>
                        </a:rPr>
                        <a:t>i</a:t>
                      </a:r>
                      <a:r>
                        <a:rPr lang="en-US" sz="1000" b="0" dirty="0">
                          <a:solidFill>
                            <a:schemeClr val="tx1"/>
                          </a:solidFill>
                          <a:effectLst/>
                        </a:rPr>
                        <a:t>s</a:t>
                      </a:r>
                      <a:r>
                        <a:rPr lang="en-US" sz="1000" b="0" spc="10" dirty="0">
                          <a:solidFill>
                            <a:schemeClr val="tx1"/>
                          </a:solidFill>
                          <a:effectLst/>
                        </a:rPr>
                        <a:t> </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á</a:t>
                      </a:r>
                      <a:r>
                        <a:rPr lang="en-US" sz="1000" b="0" spc="-25" dirty="0" err="1">
                          <a:solidFill>
                            <a:schemeClr val="tx1"/>
                          </a:solidFill>
                          <a:effectLst/>
                        </a:rPr>
                        <a:t>r</a:t>
                      </a:r>
                      <a:r>
                        <a:rPr lang="en-US" sz="1000" b="0" spc="5" dirty="0" err="1">
                          <a:solidFill>
                            <a:schemeClr val="tx1"/>
                          </a:solidFill>
                          <a:effectLst/>
                        </a:rPr>
                        <a:t>az</a:t>
                      </a:r>
                      <a:r>
                        <a:rPr lang="en-US" sz="1000" b="0" dirty="0" err="1">
                          <a:solidFill>
                            <a:schemeClr val="tx1"/>
                          </a:solidFill>
                          <a:effectLst/>
                        </a:rPr>
                        <a:t>on</a:t>
                      </a:r>
                      <a:r>
                        <a:rPr lang="en-US" sz="1000" b="0" dirty="0">
                          <a:solidFill>
                            <a:schemeClr val="tx1"/>
                          </a:solidFill>
                          <a:effectLst/>
                        </a:rPr>
                        <a:t> </a:t>
                      </a:r>
                      <a:r>
                        <a:rPr lang="en-US" sz="1000" b="0" spc="5" dirty="0" err="1">
                          <a:solidFill>
                            <a:schemeClr val="tx1"/>
                          </a:solidFill>
                          <a:effectLst/>
                        </a:rPr>
                        <a:t>ta</a:t>
                      </a:r>
                      <a:r>
                        <a:rPr lang="en-US" sz="1000" b="0" dirty="0" err="1">
                          <a:solidFill>
                            <a:schemeClr val="tx1"/>
                          </a:solidFill>
                          <a:effectLst/>
                        </a:rPr>
                        <a:t>r</a:t>
                      </a:r>
                      <a:r>
                        <a:rPr lang="en-US" sz="1000" b="0" spc="-15" dirty="0" err="1">
                          <a:solidFill>
                            <a:schemeClr val="tx1"/>
                          </a:solidFill>
                          <a:effectLst/>
                        </a:rPr>
                        <a:t>t</a:t>
                      </a:r>
                      <a:r>
                        <a:rPr lang="en-US" sz="1000" b="0" dirty="0" err="1">
                          <a:solidFill>
                            <a:schemeClr val="tx1"/>
                          </a:solidFill>
                          <a:effectLst/>
                        </a:rPr>
                        <a:t>h</a:t>
                      </a:r>
                      <a:r>
                        <a:rPr lang="en-US" sz="1000" b="0" spc="-15"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ó</a:t>
                      </a:r>
                      <a:r>
                        <a:rPr lang="en-US" sz="1000" b="0" dirty="0">
                          <a:solidFill>
                            <a:schemeClr val="tx1"/>
                          </a:solidFill>
                          <a:effectLst/>
                        </a:rPr>
                        <a:t>.</a:t>
                      </a:r>
                      <a:r>
                        <a:rPr lang="en-US" sz="1000" b="0" spc="10" dirty="0">
                          <a:solidFill>
                            <a:schemeClr val="tx1"/>
                          </a:solidFill>
                          <a:effectLst/>
                        </a:rPr>
                        <a:t> </a:t>
                      </a:r>
                      <a:r>
                        <a:rPr lang="en-US" sz="1000" b="0" dirty="0">
                          <a:solidFill>
                            <a:schemeClr val="tx1"/>
                          </a:solidFill>
                          <a:effectLst/>
                        </a:rPr>
                        <a:t>A</a:t>
                      </a:r>
                      <a:r>
                        <a:rPr lang="en-US" sz="1000" b="0" spc="-20" dirty="0">
                          <a:solidFill>
                            <a:schemeClr val="tx1"/>
                          </a:solidFill>
                          <a:effectLst/>
                        </a:rPr>
                        <a:t> </a:t>
                      </a:r>
                      <a:r>
                        <a:rPr lang="en-US" sz="1000" b="0" dirty="0" err="1">
                          <a:solidFill>
                            <a:schemeClr val="tx1"/>
                          </a:solidFill>
                          <a:effectLst/>
                        </a:rPr>
                        <a:t>n</a:t>
                      </a:r>
                      <a:r>
                        <a:rPr lang="en-US" sz="1000" b="0" spc="5" dirty="0" err="1">
                          <a:solidFill>
                            <a:schemeClr val="tx1"/>
                          </a:solidFill>
                          <a:effectLst/>
                        </a:rPr>
                        <a:t>e</a:t>
                      </a:r>
                      <a:r>
                        <a:rPr lang="en-US" sz="1000" b="0" spc="-25" dirty="0" err="1">
                          <a:solidFill>
                            <a:schemeClr val="tx1"/>
                          </a:solidFill>
                          <a:effectLst/>
                        </a:rPr>
                        <a:t>v</a:t>
                      </a:r>
                      <a:r>
                        <a:rPr lang="en-US" sz="1000" b="0" spc="5" dirty="0" err="1">
                          <a:solidFill>
                            <a:schemeClr val="tx1"/>
                          </a:solidFill>
                          <a:effectLst/>
                        </a:rPr>
                        <a:t>el</a:t>
                      </a:r>
                      <a:r>
                        <a:rPr lang="en-US" sz="1000" b="0" spc="-25" dirty="0" err="1">
                          <a:solidFill>
                            <a:schemeClr val="tx1"/>
                          </a:solidFill>
                          <a:effectLst/>
                        </a:rPr>
                        <a:t>ő</a:t>
                      </a:r>
                      <a:r>
                        <a:rPr lang="en-US" sz="1000" b="0" spc="5" dirty="0" err="1">
                          <a:solidFill>
                            <a:schemeClr val="tx1"/>
                          </a:solidFill>
                          <a:effectLst/>
                        </a:rPr>
                        <a:t>é</a:t>
                      </a:r>
                      <a:r>
                        <a:rPr lang="en-US" sz="1000" b="0" dirty="0" err="1">
                          <a:solidFill>
                            <a:schemeClr val="tx1"/>
                          </a:solidFill>
                          <a:effectLst/>
                        </a:rPr>
                        <a:t>p</a:t>
                      </a:r>
                      <a:r>
                        <a:rPr lang="en-US" sz="1000" b="0" spc="-25" dirty="0" err="1">
                          <a:solidFill>
                            <a:schemeClr val="tx1"/>
                          </a:solidFill>
                          <a:effectLst/>
                        </a:rPr>
                        <a:t>ü</a:t>
                      </a:r>
                      <a:r>
                        <a:rPr lang="en-US" sz="1000" b="0" spc="5" dirty="0" err="1">
                          <a:solidFill>
                            <a:schemeClr val="tx1"/>
                          </a:solidFill>
                          <a:effectLst/>
                        </a:rPr>
                        <a:t>l</a:t>
                      </a:r>
                      <a:r>
                        <a:rPr lang="en-US" sz="1000" b="0" spc="-15" dirty="0" err="1">
                          <a:solidFill>
                            <a:schemeClr val="tx1"/>
                          </a:solidFill>
                          <a:effectLst/>
                        </a:rPr>
                        <a:t>e</a:t>
                      </a:r>
                      <a:r>
                        <a:rPr lang="en-US" sz="1000" b="0" spc="5" dirty="0" err="1">
                          <a:solidFill>
                            <a:schemeClr val="tx1"/>
                          </a:solidFill>
                          <a:effectLst/>
                        </a:rPr>
                        <a:t>te</a:t>
                      </a:r>
                      <a:r>
                        <a:rPr lang="en-US" sz="1000" b="0" dirty="0" err="1">
                          <a:solidFill>
                            <a:schemeClr val="tx1"/>
                          </a:solidFill>
                          <a:effectLst/>
                        </a:rPr>
                        <a:t>k</a:t>
                      </a:r>
                      <a:r>
                        <a:rPr lang="en-US" sz="1000" b="0" spc="-25" dirty="0" err="1">
                          <a:solidFill>
                            <a:schemeClr val="tx1"/>
                          </a:solidFill>
                          <a:effectLst/>
                        </a:rPr>
                        <a:t>b</a:t>
                      </a:r>
                      <a:r>
                        <a:rPr lang="en-US" sz="1000" b="0" spc="5" dirty="0" err="1">
                          <a:solidFill>
                            <a:schemeClr val="tx1"/>
                          </a:solidFill>
                          <a:effectLst/>
                        </a:rPr>
                        <a:t>e</a:t>
                      </a:r>
                      <a:r>
                        <a:rPr lang="en-US" sz="1000" b="0" dirty="0" err="1">
                          <a:solidFill>
                            <a:schemeClr val="tx1"/>
                          </a:solidFill>
                          <a:effectLst/>
                        </a:rPr>
                        <a:t>n</a:t>
                      </a:r>
                      <a:r>
                        <a:rPr lang="en-US" sz="1000" b="0" spc="20" dirty="0">
                          <a:solidFill>
                            <a:schemeClr val="tx1"/>
                          </a:solidFill>
                          <a:effectLst/>
                        </a:rPr>
                        <a:t> </a:t>
                      </a:r>
                      <a:r>
                        <a:rPr lang="en-US" sz="1000" b="0" spc="-15" dirty="0" err="1">
                          <a:solidFill>
                            <a:schemeClr val="tx1"/>
                          </a:solidFill>
                          <a:effectLst/>
                        </a:rPr>
                        <a:t>m</a:t>
                      </a:r>
                      <a:r>
                        <a:rPr lang="en-US" sz="1000" b="0" spc="5" dirty="0" err="1">
                          <a:solidFill>
                            <a:schemeClr val="tx1"/>
                          </a:solidFill>
                          <a:effectLst/>
                        </a:rPr>
                        <a:t>él</a:t>
                      </a:r>
                      <a:r>
                        <a:rPr lang="en-US" sz="1000" b="0" spc="-25" dirty="0" err="1">
                          <a:solidFill>
                            <a:schemeClr val="tx1"/>
                          </a:solidFill>
                          <a:effectLst/>
                        </a:rPr>
                        <a:t>y</a:t>
                      </a:r>
                      <a:r>
                        <a:rPr lang="en-US" sz="1000" b="0" spc="5" dirty="0" err="1">
                          <a:solidFill>
                            <a:schemeClr val="tx1"/>
                          </a:solidFill>
                          <a:effectLst/>
                        </a:rPr>
                        <a:t>a</a:t>
                      </a:r>
                      <a:r>
                        <a:rPr lang="en-US" sz="1000" b="0" spc="-15" dirty="0" err="1">
                          <a:solidFill>
                            <a:schemeClr val="tx1"/>
                          </a:solidFill>
                          <a:effectLst/>
                        </a:rPr>
                        <a:t>l</a:t>
                      </a:r>
                      <a:r>
                        <a:rPr lang="en-US" sz="1000" b="0" spc="5" dirty="0" err="1">
                          <a:solidFill>
                            <a:schemeClr val="tx1"/>
                          </a:solidFill>
                          <a:effectLst/>
                        </a:rPr>
                        <a:t>m</a:t>
                      </a:r>
                      <a:r>
                        <a:rPr lang="en-US" sz="1000" b="0" dirty="0" err="1">
                          <a:solidFill>
                            <a:schemeClr val="tx1"/>
                          </a:solidFill>
                          <a:effectLst/>
                        </a:rPr>
                        <a:t>os</a:t>
                      </a:r>
                      <a:r>
                        <a:rPr lang="en-US" sz="1000" b="0" spc="-5" dirty="0">
                          <a:solidFill>
                            <a:schemeClr val="tx1"/>
                          </a:solidFill>
                          <a:effectLst/>
                        </a:rPr>
                        <a:t> </a:t>
                      </a:r>
                      <a:r>
                        <a:rPr lang="en-US" sz="1000" b="0" spc="5" dirty="0" err="1">
                          <a:solidFill>
                            <a:schemeClr val="tx1"/>
                          </a:solidFill>
                          <a:effectLst/>
                        </a:rPr>
                        <a:t>t</a:t>
                      </a:r>
                      <a:r>
                        <a:rPr lang="en-US" sz="1000" b="0" spc="-15" dirty="0" err="1">
                          <a:solidFill>
                            <a:schemeClr val="tx1"/>
                          </a:solidFill>
                          <a:effectLst/>
                        </a:rPr>
                        <a:t>a</a:t>
                      </a:r>
                      <a:r>
                        <a:rPr lang="en-US" sz="1000" b="0" dirty="0" err="1">
                          <a:solidFill>
                            <a:schemeClr val="tx1"/>
                          </a:solidFill>
                          <a:effectLst/>
                        </a:rPr>
                        <a:t>r</a:t>
                      </a:r>
                      <a:r>
                        <a:rPr lang="en-US" sz="1000" b="0" spc="5" dirty="0" err="1">
                          <a:solidFill>
                            <a:schemeClr val="tx1"/>
                          </a:solidFill>
                          <a:effectLst/>
                        </a:rPr>
                        <a:t>tá</a:t>
                      </a:r>
                      <a:r>
                        <a:rPr lang="en-US" sz="1000" b="0" spc="-30" dirty="0" err="1">
                          <a:solidFill>
                            <a:schemeClr val="tx1"/>
                          </a:solidFill>
                          <a:effectLst/>
                        </a:rPr>
                        <a:t>s</a:t>
                      </a:r>
                      <a:r>
                        <a:rPr lang="en-US" sz="1000" b="0" dirty="0" err="1">
                          <a:solidFill>
                            <a:schemeClr val="tx1"/>
                          </a:solidFill>
                          <a:effectLst/>
                        </a:rPr>
                        <a:t>t</a:t>
                      </a:r>
                      <a:r>
                        <a:rPr lang="en-US" sz="1000" b="0" spc="35" dirty="0">
                          <a:solidFill>
                            <a:schemeClr val="tx1"/>
                          </a:solidFill>
                          <a:effectLst/>
                        </a:rPr>
                        <a:t> </a:t>
                      </a:r>
                      <a:r>
                        <a:rPr lang="en-US" sz="1000" b="0" spc="-25" dirty="0" err="1">
                          <a:solidFill>
                            <a:schemeClr val="tx1"/>
                          </a:solidFill>
                          <a:effectLst/>
                        </a:rPr>
                        <a:t>f</a:t>
                      </a:r>
                      <a:r>
                        <a:rPr lang="en-US" sz="1000" b="0" dirty="0" err="1">
                          <a:solidFill>
                            <a:schemeClr val="tx1"/>
                          </a:solidFill>
                          <a:effectLst/>
                        </a:rPr>
                        <a:t>ogn</a:t>
                      </a:r>
                      <a:r>
                        <a:rPr lang="en-US" sz="1000" b="0" spc="-15" dirty="0" err="1">
                          <a:solidFill>
                            <a:schemeClr val="tx1"/>
                          </a:solidFill>
                          <a:effectLst/>
                        </a:rPr>
                        <a:t>a</a:t>
                      </a:r>
                      <a:r>
                        <a:rPr lang="en-US" sz="1000" b="0" dirty="0" err="1">
                          <a:solidFill>
                            <a:schemeClr val="tx1"/>
                          </a:solidFill>
                          <a:effectLst/>
                        </a:rPr>
                        <a:t>k</a:t>
                      </a:r>
                      <a:r>
                        <a:rPr lang="en-US" sz="1000" b="0" dirty="0">
                          <a:solidFill>
                            <a:schemeClr val="tx1"/>
                          </a:solidFill>
                          <a:effectLst/>
                        </a:rPr>
                        <a:t> </a:t>
                      </a:r>
                      <a:r>
                        <a:rPr lang="en-US" sz="1000" b="0" spc="5" dirty="0" err="1">
                          <a:solidFill>
                            <a:schemeClr val="tx1"/>
                          </a:solidFill>
                          <a:effectLst/>
                        </a:rPr>
                        <a:t>al</a:t>
                      </a:r>
                      <a:r>
                        <a:rPr lang="en-US" sz="1000" b="0" spc="-25" dirty="0" err="1">
                          <a:solidFill>
                            <a:schemeClr val="tx1"/>
                          </a:solidFill>
                          <a:effectLst/>
                        </a:rPr>
                        <a:t>k</a:t>
                      </a:r>
                      <a:r>
                        <a:rPr lang="en-US" sz="1000" b="0" spc="5" dirty="0" err="1">
                          <a:solidFill>
                            <a:schemeClr val="tx1"/>
                          </a:solidFill>
                          <a:effectLst/>
                        </a:rPr>
                        <a:t>a</a:t>
                      </a:r>
                      <a:r>
                        <a:rPr lang="en-US" sz="1000" b="0" spc="-15" dirty="0" err="1">
                          <a:solidFill>
                            <a:schemeClr val="tx1"/>
                          </a:solidFill>
                          <a:effectLst/>
                        </a:rPr>
                        <a:t>l</a:t>
                      </a:r>
                      <a:r>
                        <a:rPr lang="en-US" sz="1000" b="0" spc="5" dirty="0" err="1">
                          <a:solidFill>
                            <a:schemeClr val="tx1"/>
                          </a:solidFill>
                          <a:effectLst/>
                        </a:rPr>
                        <a:t>m</a:t>
                      </a:r>
                      <a:r>
                        <a:rPr lang="en-US" sz="1000" b="0" spc="-15" dirty="0" err="1">
                          <a:solidFill>
                            <a:schemeClr val="tx1"/>
                          </a:solidFill>
                          <a:effectLst/>
                        </a:rPr>
                        <a:t>a</a:t>
                      </a:r>
                      <a:r>
                        <a:rPr lang="en-US" sz="1000" b="0" spc="5" dirty="0" err="1">
                          <a:solidFill>
                            <a:schemeClr val="tx1"/>
                          </a:solidFill>
                          <a:effectLst/>
                        </a:rPr>
                        <a:t>z</a:t>
                      </a:r>
                      <a:r>
                        <a:rPr lang="en-US" sz="1000" b="0" dirty="0" err="1">
                          <a:solidFill>
                            <a:schemeClr val="tx1"/>
                          </a:solidFill>
                          <a:effectLst/>
                        </a:rPr>
                        <a:t>ni</a:t>
                      </a:r>
                      <a:r>
                        <a:rPr lang="en-US" sz="1000" b="0" spc="20" dirty="0">
                          <a:solidFill>
                            <a:schemeClr val="tx1"/>
                          </a:solidFill>
                          <a:effectLst/>
                        </a:rPr>
                        <a:t> </a:t>
                      </a:r>
                      <a:r>
                        <a:rPr lang="en-US" sz="1000" b="0" spc="-25" dirty="0" err="1">
                          <a:solidFill>
                            <a:schemeClr val="tx1"/>
                          </a:solidFill>
                          <a:effectLst/>
                        </a:rPr>
                        <a:t>p</a:t>
                      </a:r>
                      <a:r>
                        <a:rPr lang="en-US" sz="1000" b="0" spc="5" dirty="0" err="1">
                          <a:solidFill>
                            <a:schemeClr val="tx1"/>
                          </a:solidFill>
                          <a:effectLst/>
                        </a:rPr>
                        <a:t>el</a:t>
                      </a:r>
                      <a:r>
                        <a:rPr lang="en-US" sz="1000" b="0" spc="-15" dirty="0" err="1">
                          <a:solidFill>
                            <a:schemeClr val="tx1"/>
                          </a:solidFill>
                          <a:effectLst/>
                        </a:rPr>
                        <a:t>l</a:t>
                      </a:r>
                      <a:r>
                        <a:rPr lang="en-US" sz="1000" b="0" spc="5" dirty="0" err="1">
                          <a:solidFill>
                            <a:schemeClr val="tx1"/>
                          </a:solidFill>
                          <a:effectLst/>
                        </a:rPr>
                        <a:t>e</a:t>
                      </a:r>
                      <a:r>
                        <a:rPr lang="en-US" sz="1000" b="0" spc="-15" dirty="0" err="1">
                          <a:solidFill>
                            <a:schemeClr val="tx1"/>
                          </a:solidFill>
                          <a:effectLst/>
                        </a:rPr>
                        <a:t>t</a:t>
                      </a:r>
                      <a:r>
                        <a:rPr lang="en-US" sz="1000" b="0" spc="5" dirty="0" err="1">
                          <a:solidFill>
                            <a:schemeClr val="tx1"/>
                          </a:solidFill>
                          <a:effectLst/>
                        </a:rPr>
                        <a:t>á</a:t>
                      </a:r>
                      <a:r>
                        <a:rPr lang="en-US" sz="1000" b="0" spc="-15" dirty="0" err="1">
                          <a:solidFill>
                            <a:schemeClr val="tx1"/>
                          </a:solidFill>
                          <a:effectLst/>
                        </a:rPr>
                        <a:t>l</a:t>
                      </a:r>
                      <a:r>
                        <a:rPr lang="en-US" sz="1000" b="0" dirty="0" err="1">
                          <a:solidFill>
                            <a:schemeClr val="tx1"/>
                          </a:solidFill>
                          <a:effectLst/>
                        </a:rPr>
                        <a:t>t</a:t>
                      </a:r>
                      <a:r>
                        <a:rPr lang="en-US" sz="1000" b="0" spc="45" dirty="0">
                          <a:solidFill>
                            <a:schemeClr val="tx1"/>
                          </a:solidFill>
                          <a:effectLst/>
                        </a:rPr>
                        <a:t> </a:t>
                      </a:r>
                      <a:r>
                        <a:rPr lang="en-US" sz="1000" b="0" spc="-30" dirty="0" err="1">
                          <a:solidFill>
                            <a:schemeClr val="tx1"/>
                          </a:solidFill>
                          <a:effectLst/>
                        </a:rPr>
                        <a:t>s</a:t>
                      </a:r>
                      <a:r>
                        <a:rPr lang="en-US" sz="1000" b="0" spc="5" dirty="0" err="1">
                          <a:solidFill>
                            <a:schemeClr val="tx1"/>
                          </a:solidFill>
                          <a:effectLst/>
                        </a:rPr>
                        <a:t>za</a:t>
                      </a:r>
                      <a:r>
                        <a:rPr lang="en-US" sz="1000" b="0" spc="-15" dirty="0" err="1">
                          <a:solidFill>
                            <a:schemeClr val="tx1"/>
                          </a:solidFill>
                          <a:effectLst/>
                        </a:rPr>
                        <a:t>lm</a:t>
                      </a:r>
                      <a:r>
                        <a:rPr lang="en-US" sz="1000" b="0" spc="5" dirty="0" err="1">
                          <a:solidFill>
                            <a:schemeClr val="tx1"/>
                          </a:solidFill>
                          <a:effectLst/>
                        </a:rPr>
                        <a:t>á</a:t>
                      </a:r>
                      <a:r>
                        <a:rPr lang="en-US" sz="1000" b="0" dirty="0" err="1">
                          <a:solidFill>
                            <a:schemeClr val="tx1"/>
                          </a:solidFill>
                          <a:effectLst/>
                        </a:rPr>
                        <a:t>v</a:t>
                      </a:r>
                      <a:r>
                        <a:rPr lang="en-US" sz="1000" b="0" spc="-15" dirty="0" err="1">
                          <a:solidFill>
                            <a:schemeClr val="tx1"/>
                          </a:solidFill>
                          <a:effectLst/>
                        </a:rPr>
                        <a:t>a</a:t>
                      </a:r>
                      <a:r>
                        <a:rPr lang="en-US" sz="1000" b="0" spc="5" dirty="0" err="1">
                          <a:solidFill>
                            <a:schemeClr val="tx1"/>
                          </a:solidFill>
                          <a:effectLst/>
                        </a:rPr>
                        <a:t>l</a:t>
                      </a:r>
                      <a:r>
                        <a:rPr lang="en-US" sz="1000" b="0" dirty="0">
                          <a:solidFill>
                            <a:schemeClr val="tx1"/>
                          </a:solidFill>
                          <a:effectLst/>
                        </a:rPr>
                        <a:t>.</a:t>
                      </a:r>
                      <a:r>
                        <a:rPr lang="en-US" sz="1000" b="0" spc="20" dirty="0">
                          <a:solidFill>
                            <a:schemeClr val="tx1"/>
                          </a:solidFill>
                          <a:effectLst/>
                        </a:rPr>
                        <a:t> </a:t>
                      </a:r>
                      <a:r>
                        <a:rPr lang="en-US" sz="1000" b="0" dirty="0">
                          <a:solidFill>
                            <a:schemeClr val="tx1"/>
                          </a:solidFill>
                          <a:effectLst/>
                        </a:rPr>
                        <a:t>A</a:t>
                      </a:r>
                      <a:r>
                        <a:rPr lang="en-US" sz="1000" b="0" spc="-20" dirty="0">
                          <a:solidFill>
                            <a:schemeClr val="tx1"/>
                          </a:solidFill>
                          <a:effectLst/>
                        </a:rPr>
                        <a:t> </a:t>
                      </a:r>
                      <a:r>
                        <a:rPr lang="en-US" sz="1000" b="0" dirty="0" err="1">
                          <a:solidFill>
                            <a:schemeClr val="tx1"/>
                          </a:solidFill>
                          <a:effectLst/>
                        </a:rPr>
                        <a:t>n</a:t>
                      </a:r>
                      <a:r>
                        <a:rPr lang="en-US" sz="1000" b="0" spc="5" dirty="0" err="1">
                          <a:solidFill>
                            <a:schemeClr val="tx1"/>
                          </a:solidFill>
                          <a:effectLst/>
                        </a:rPr>
                        <a:t>e</a:t>
                      </a:r>
                      <a:r>
                        <a:rPr lang="en-US" sz="1000" b="0" spc="-25" dirty="0" err="1">
                          <a:solidFill>
                            <a:schemeClr val="tx1"/>
                          </a:solidFill>
                          <a:effectLst/>
                        </a:rPr>
                        <a:t>v</a:t>
                      </a:r>
                      <a:r>
                        <a:rPr lang="en-US" sz="1000" b="0" spc="5" dirty="0" err="1">
                          <a:solidFill>
                            <a:schemeClr val="tx1"/>
                          </a:solidFill>
                          <a:effectLst/>
                        </a:rPr>
                        <a:t>el</a:t>
                      </a:r>
                      <a:r>
                        <a:rPr lang="en-US" sz="1000" b="0" spc="-25" dirty="0" err="1">
                          <a:solidFill>
                            <a:schemeClr val="tx1"/>
                          </a:solidFill>
                          <a:effectLst/>
                        </a:rPr>
                        <a:t>ő</a:t>
                      </a:r>
                      <a:r>
                        <a:rPr lang="en-US" sz="1000" b="0" spc="5" dirty="0" err="1">
                          <a:solidFill>
                            <a:schemeClr val="tx1"/>
                          </a:solidFill>
                          <a:effectLst/>
                        </a:rPr>
                        <a:t>é</a:t>
                      </a:r>
                      <a:r>
                        <a:rPr lang="en-US" sz="1000" b="0" dirty="0" err="1">
                          <a:solidFill>
                            <a:schemeClr val="tx1"/>
                          </a:solidFill>
                          <a:effectLst/>
                        </a:rPr>
                        <a:t>p</a:t>
                      </a:r>
                      <a:r>
                        <a:rPr lang="en-US" sz="1000" b="0" spc="-25" dirty="0" err="1">
                          <a:solidFill>
                            <a:schemeClr val="tx1"/>
                          </a:solidFill>
                          <a:effectLst/>
                        </a:rPr>
                        <a:t>ü</a:t>
                      </a:r>
                      <a:r>
                        <a:rPr lang="en-US" sz="1000" b="0" spc="5" dirty="0" err="1">
                          <a:solidFill>
                            <a:schemeClr val="tx1"/>
                          </a:solidFill>
                          <a:effectLst/>
                        </a:rPr>
                        <a:t>l</a:t>
                      </a:r>
                      <a:r>
                        <a:rPr lang="en-US" sz="1000" b="0" spc="-15" dirty="0" err="1">
                          <a:solidFill>
                            <a:schemeClr val="tx1"/>
                          </a:solidFill>
                          <a:effectLst/>
                        </a:rPr>
                        <a:t>e</a:t>
                      </a:r>
                      <a:r>
                        <a:rPr lang="en-US" sz="1000" b="0" spc="5" dirty="0" err="1">
                          <a:solidFill>
                            <a:schemeClr val="tx1"/>
                          </a:solidFill>
                          <a:effectLst/>
                        </a:rPr>
                        <a:t>te</a:t>
                      </a:r>
                      <a:r>
                        <a:rPr lang="en-US" sz="1000" b="0" dirty="0" err="1">
                          <a:solidFill>
                            <a:schemeClr val="tx1"/>
                          </a:solidFill>
                          <a:effectLst/>
                        </a:rPr>
                        <a:t>k</a:t>
                      </a:r>
                      <a:r>
                        <a:rPr lang="en-US" sz="1000" b="0" spc="50" dirty="0">
                          <a:solidFill>
                            <a:schemeClr val="tx1"/>
                          </a:solidFill>
                          <a:effectLst/>
                        </a:rPr>
                        <a:t> </a:t>
                      </a:r>
                      <a:r>
                        <a:rPr lang="en-US" sz="1000" b="0" spc="-15" dirty="0" err="1">
                          <a:solidFill>
                            <a:schemeClr val="tx1"/>
                          </a:solidFill>
                          <a:effectLst/>
                        </a:rPr>
                        <a:t>a</a:t>
                      </a:r>
                      <a:r>
                        <a:rPr lang="en-US" sz="1000" b="0" spc="5" dirty="0" err="1">
                          <a:solidFill>
                            <a:schemeClr val="tx1"/>
                          </a:solidFill>
                          <a:effectLst/>
                        </a:rPr>
                        <a:t>l</a:t>
                      </a:r>
                      <a:r>
                        <a:rPr lang="en-US" sz="1000" b="0" spc="-15" dirty="0" err="1">
                          <a:solidFill>
                            <a:schemeClr val="tx1"/>
                          </a:solidFill>
                          <a:effectLst/>
                        </a:rPr>
                        <a:t>j</a:t>
                      </a:r>
                      <a:r>
                        <a:rPr lang="en-US" sz="1000" b="0" spc="5" dirty="0" err="1">
                          <a:solidFill>
                            <a:schemeClr val="tx1"/>
                          </a:solidFill>
                          <a:effectLst/>
                        </a:rPr>
                        <a:t>z</a:t>
                      </a:r>
                      <a:r>
                        <a:rPr lang="en-US" sz="1000" b="0" spc="-15" dirty="0" err="1">
                          <a:solidFill>
                            <a:schemeClr val="tx1"/>
                          </a:solidFill>
                          <a:effectLst/>
                        </a:rPr>
                        <a:t>a</a:t>
                      </a:r>
                      <a:r>
                        <a:rPr lang="en-US" sz="1000" b="0" spc="5" dirty="0" err="1">
                          <a:solidFill>
                            <a:schemeClr val="tx1"/>
                          </a:solidFill>
                          <a:effectLst/>
                        </a:rPr>
                        <a:t>t</a:t>
                      </a:r>
                      <a:r>
                        <a:rPr lang="en-US" sz="1000" b="0" dirty="0" err="1">
                          <a:solidFill>
                            <a:schemeClr val="tx1"/>
                          </a:solidFill>
                          <a:effectLst/>
                        </a:rPr>
                        <a:t>a</a:t>
                      </a:r>
                      <a:r>
                        <a:rPr lang="en-US" sz="1000" b="0" dirty="0">
                          <a:solidFill>
                            <a:schemeClr val="tx1"/>
                          </a:solidFill>
                          <a:effectLst/>
                        </a:rPr>
                        <a:t> </a:t>
                      </a:r>
                      <a:r>
                        <a:rPr lang="en-US" sz="1000" b="0" spc="-10" dirty="0" err="1">
                          <a:solidFill>
                            <a:schemeClr val="tx1"/>
                          </a:solidFill>
                          <a:effectLst/>
                        </a:rPr>
                        <a:t>s</a:t>
                      </a:r>
                      <a:r>
                        <a:rPr lang="en-US" sz="1000" b="0" spc="5" dirty="0" err="1">
                          <a:solidFill>
                            <a:schemeClr val="tx1"/>
                          </a:solidFill>
                          <a:effectLst/>
                        </a:rPr>
                        <a:t>zi</a:t>
                      </a:r>
                      <a:r>
                        <a:rPr lang="en-US" sz="1000" b="0" dirty="0" err="1">
                          <a:solidFill>
                            <a:schemeClr val="tx1"/>
                          </a:solidFill>
                          <a:effectLst/>
                        </a:rPr>
                        <a:t>g</a:t>
                      </a:r>
                      <a:r>
                        <a:rPr lang="en-US" sz="1000" b="0" spc="-15" dirty="0" err="1">
                          <a:solidFill>
                            <a:schemeClr val="tx1"/>
                          </a:solidFill>
                          <a:effectLst/>
                        </a:rPr>
                        <a:t>e</a:t>
                      </a:r>
                      <a:r>
                        <a:rPr lang="en-US" sz="1000" b="0" spc="5" dirty="0" err="1">
                          <a:solidFill>
                            <a:schemeClr val="tx1"/>
                          </a:solidFill>
                          <a:effectLst/>
                        </a:rPr>
                        <a:t>t</a:t>
                      </a:r>
                      <a:r>
                        <a:rPr lang="en-US" sz="1000" b="0" spc="-15" dirty="0" err="1">
                          <a:solidFill>
                            <a:schemeClr val="tx1"/>
                          </a:solidFill>
                          <a:effectLst/>
                        </a:rPr>
                        <a:t>e</a:t>
                      </a:r>
                      <a:r>
                        <a:rPr lang="en-US" sz="1000" b="0" spc="5" dirty="0" err="1">
                          <a:solidFill>
                            <a:schemeClr val="tx1"/>
                          </a:solidFill>
                          <a:effectLst/>
                        </a:rPr>
                        <a:t>l</a:t>
                      </a:r>
                      <a:r>
                        <a:rPr lang="en-US" sz="1000" b="0" spc="-15" dirty="0" err="1">
                          <a:solidFill>
                            <a:schemeClr val="tx1"/>
                          </a:solidFill>
                          <a:effectLst/>
                        </a:rPr>
                        <a:t>t</a:t>
                      </a:r>
                      <a:r>
                        <a:rPr lang="en-US" sz="1000" b="0" dirty="0">
                          <a:solidFill>
                            <a:schemeClr val="tx1"/>
                          </a:solidFill>
                          <a:effectLst/>
                        </a:rPr>
                        <a:t>,</a:t>
                      </a:r>
                      <a:r>
                        <a:rPr lang="en-US" sz="1000" b="0" spc="20" dirty="0">
                          <a:solidFill>
                            <a:schemeClr val="tx1"/>
                          </a:solidFill>
                          <a:effectLst/>
                        </a:rPr>
                        <a:t> </a:t>
                      </a:r>
                      <a:r>
                        <a:rPr lang="en-US" sz="1000" b="0" spc="5" dirty="0" err="1">
                          <a:solidFill>
                            <a:schemeClr val="tx1"/>
                          </a:solidFill>
                          <a:effectLst/>
                        </a:rPr>
                        <a:t>t</a:t>
                      </a:r>
                      <a:r>
                        <a:rPr lang="en-US" sz="1000" b="0" spc="-25" dirty="0" err="1">
                          <a:solidFill>
                            <a:schemeClr val="tx1"/>
                          </a:solidFill>
                          <a:effectLst/>
                        </a:rPr>
                        <a:t>ö</a:t>
                      </a:r>
                      <a:r>
                        <a:rPr lang="en-US" sz="1000" b="0" spc="5" dirty="0" err="1">
                          <a:solidFill>
                            <a:schemeClr val="tx1"/>
                          </a:solidFill>
                          <a:effectLst/>
                        </a:rPr>
                        <a:t>m</a:t>
                      </a:r>
                      <a:r>
                        <a:rPr lang="en-US" sz="1000" b="0" dirty="0" err="1">
                          <a:solidFill>
                            <a:schemeClr val="tx1"/>
                          </a:solidFill>
                          <a:effectLst/>
                        </a:rPr>
                        <a:t>ör</a:t>
                      </a:r>
                      <a:r>
                        <a:rPr lang="en-US" sz="1000" b="0" spc="-5" dirty="0">
                          <a:solidFill>
                            <a:schemeClr val="tx1"/>
                          </a:solidFill>
                          <a:effectLst/>
                        </a:rPr>
                        <a:t> </a:t>
                      </a:r>
                      <a:r>
                        <a:rPr lang="en-US" sz="1000" b="0" dirty="0" err="1">
                          <a:solidFill>
                            <a:schemeClr val="tx1"/>
                          </a:solidFill>
                          <a:effectLst/>
                        </a:rPr>
                        <a:t>p</a:t>
                      </a:r>
                      <a:r>
                        <a:rPr lang="en-US" sz="1000" b="0" spc="5" dirty="0" err="1">
                          <a:solidFill>
                            <a:schemeClr val="tx1"/>
                          </a:solidFill>
                          <a:effectLst/>
                        </a:rPr>
                        <a:t>a</a:t>
                      </a:r>
                      <a:r>
                        <a:rPr lang="en-US" sz="1000" b="0" spc="-25" dirty="0" err="1">
                          <a:solidFill>
                            <a:schemeClr val="tx1"/>
                          </a:solidFill>
                          <a:effectLst/>
                        </a:rPr>
                        <a:t>d</a:t>
                      </a:r>
                      <a:r>
                        <a:rPr lang="en-US" sz="1000" b="0" spc="5" dirty="0" err="1">
                          <a:solidFill>
                            <a:schemeClr val="tx1"/>
                          </a:solidFill>
                          <a:effectLst/>
                        </a:rPr>
                        <a:t>l</a:t>
                      </a:r>
                      <a:r>
                        <a:rPr lang="en-US" sz="1000" b="0" dirty="0" err="1">
                          <a:solidFill>
                            <a:schemeClr val="tx1"/>
                          </a:solidFill>
                          <a:effectLst/>
                        </a:rPr>
                        <a:t>ó</a:t>
                      </a:r>
                      <a:r>
                        <a:rPr lang="en-US" sz="1000" b="0" spc="-5" dirty="0">
                          <a:solidFill>
                            <a:schemeClr val="tx1"/>
                          </a:solidFill>
                          <a:effectLst/>
                        </a:rPr>
                        <a:t> </a:t>
                      </a:r>
                      <a:r>
                        <a:rPr lang="en-US" sz="1000" b="0" spc="5" dirty="0" err="1">
                          <a:solidFill>
                            <a:schemeClr val="tx1"/>
                          </a:solidFill>
                          <a:effectLst/>
                        </a:rPr>
                        <a:t>le</a:t>
                      </a:r>
                      <a:r>
                        <a:rPr lang="en-US" sz="1000" b="0" spc="-30" dirty="0" err="1">
                          <a:solidFill>
                            <a:schemeClr val="tx1"/>
                          </a:solidFill>
                          <a:effectLst/>
                        </a:rPr>
                        <a:t>s</a:t>
                      </a:r>
                      <a:r>
                        <a:rPr lang="en-US" sz="1000" b="0" spc="5" dirty="0" err="1">
                          <a:solidFill>
                            <a:schemeClr val="tx1"/>
                          </a:solidFill>
                          <a:effectLst/>
                        </a:rPr>
                        <a:t>z</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1590994"/>
                  </a:ext>
                </a:extLst>
              </a:tr>
              <a:tr h="1238485">
                <a:tc>
                  <a:txBody>
                    <a:bodyPr/>
                    <a:lstStyle/>
                    <a:p>
                      <a:pPr algn="just">
                        <a:lnSpc>
                          <a:spcPts val="1100"/>
                        </a:lnSpc>
                        <a:spcBef>
                          <a:spcPts val="50"/>
                        </a:spcBef>
                        <a:spcAft>
                          <a:spcPts val="0"/>
                        </a:spcAft>
                      </a:pPr>
                      <a:r>
                        <a:rPr lang="en-US" sz="1100" b="0" dirty="0">
                          <a:solidFill>
                            <a:schemeClr val="tx1"/>
                          </a:solidFill>
                          <a:effectLst/>
                        </a:rPr>
                        <a:t> </a:t>
                      </a:r>
                      <a:endParaRPr lang="hu-HU" sz="1000" b="0" dirty="0">
                        <a:solidFill>
                          <a:schemeClr val="tx1"/>
                        </a:solidFill>
                        <a:effectLst/>
                      </a:endParaRPr>
                    </a:p>
                    <a:p>
                      <a:pPr marL="2540" marR="126365" algn="just">
                        <a:spcAft>
                          <a:spcPts val="0"/>
                        </a:spcAft>
                      </a:pPr>
                      <a:endParaRPr lang="hu-HU" sz="1000" b="0" spc="-10" dirty="0">
                        <a:solidFill>
                          <a:schemeClr val="tx1"/>
                        </a:solidFill>
                        <a:effectLst/>
                      </a:endParaRPr>
                    </a:p>
                    <a:p>
                      <a:pPr marL="2540" marR="126365" algn="just">
                        <a:spcAft>
                          <a:spcPts val="0"/>
                        </a:spcAft>
                      </a:pPr>
                      <a:r>
                        <a:rPr lang="en-US" sz="1000" b="0" spc="-10" dirty="0">
                          <a:solidFill>
                            <a:schemeClr val="tx1"/>
                          </a:solidFill>
                          <a:effectLst/>
                        </a:rPr>
                        <a:t>A</a:t>
                      </a:r>
                      <a:r>
                        <a:rPr lang="en-US" sz="1000" b="0" dirty="0">
                          <a:solidFill>
                            <a:schemeClr val="tx1"/>
                          </a:solidFill>
                          <a:effectLst/>
                        </a:rPr>
                        <a:t>z </a:t>
                      </a:r>
                      <a:r>
                        <a:rPr lang="en-US" sz="1000" b="0" spc="5" dirty="0" err="1">
                          <a:solidFill>
                            <a:schemeClr val="tx1"/>
                          </a:solidFill>
                          <a:effectLst/>
                        </a:rPr>
                        <a:t>al</a:t>
                      </a:r>
                      <a:r>
                        <a:rPr lang="en-US" sz="1000" b="0" spc="-25" dirty="0" err="1">
                          <a:solidFill>
                            <a:schemeClr val="tx1"/>
                          </a:solidFill>
                          <a:effectLst/>
                        </a:rPr>
                        <a:t>o</a:t>
                      </a:r>
                      <a:r>
                        <a:rPr lang="en-US" sz="1000" b="0" dirty="0" err="1">
                          <a:solidFill>
                            <a:schemeClr val="tx1"/>
                          </a:solidFill>
                          <a:effectLst/>
                        </a:rPr>
                        <a:t>m</a:t>
                      </a:r>
                      <a:r>
                        <a:rPr lang="en-US" sz="1000" b="0" dirty="0">
                          <a:solidFill>
                            <a:schemeClr val="tx1"/>
                          </a:solidFill>
                          <a:effectLst/>
                        </a:rPr>
                        <a:t> </a:t>
                      </a:r>
                      <a:r>
                        <a:rPr lang="en-US" sz="1000" b="0" spc="5" dirty="0" err="1">
                          <a:solidFill>
                            <a:schemeClr val="tx1"/>
                          </a:solidFill>
                          <a:effectLst/>
                        </a:rPr>
                        <a:t>me</a:t>
                      </a:r>
                      <a:r>
                        <a:rPr lang="en-US" sz="1000" b="0" spc="-30" dirty="0" err="1">
                          <a:solidFill>
                            <a:schemeClr val="tx1"/>
                          </a:solidFill>
                          <a:effectLst/>
                        </a:rPr>
                        <a:t>s</a:t>
                      </a:r>
                      <a:r>
                        <a:rPr lang="en-US" sz="1000" b="0" spc="5" dirty="0" err="1">
                          <a:solidFill>
                            <a:schemeClr val="tx1"/>
                          </a:solidFill>
                          <a:effectLst/>
                        </a:rPr>
                        <a:t>te</a:t>
                      </a:r>
                      <a:r>
                        <a:rPr lang="en-US" sz="1000" b="0" dirty="0" err="1">
                          <a:solidFill>
                            <a:schemeClr val="tx1"/>
                          </a:solidFill>
                          <a:effectLst/>
                        </a:rPr>
                        <a:t>r</a:t>
                      </a:r>
                      <a:r>
                        <a:rPr lang="en-US" sz="1000" b="0" spc="-30" dirty="0" err="1">
                          <a:solidFill>
                            <a:schemeClr val="tx1"/>
                          </a:solidFill>
                          <a:effectLst/>
                        </a:rPr>
                        <a:t>s</a:t>
                      </a:r>
                      <a:r>
                        <a:rPr lang="en-US" sz="1000" b="0" spc="5" dirty="0" err="1">
                          <a:solidFill>
                            <a:schemeClr val="tx1"/>
                          </a:solidFill>
                          <a:effectLst/>
                        </a:rPr>
                        <a:t>é</a:t>
                      </a:r>
                      <a:r>
                        <a:rPr lang="en-US" sz="1000" b="0" dirty="0" err="1">
                          <a:solidFill>
                            <a:schemeClr val="tx1"/>
                          </a:solidFill>
                          <a:effectLst/>
                        </a:rPr>
                        <a:t>g</a:t>
                      </a:r>
                      <a:r>
                        <a:rPr lang="en-US" sz="1000" b="0" spc="5" dirty="0" err="1">
                          <a:solidFill>
                            <a:schemeClr val="tx1"/>
                          </a:solidFill>
                          <a:effectLst/>
                        </a:rPr>
                        <a:t>e</a:t>
                      </a:r>
                      <a:r>
                        <a:rPr lang="en-US" sz="1000" b="0" dirty="0" err="1">
                          <a:solidFill>
                            <a:schemeClr val="tx1"/>
                          </a:solidFill>
                          <a:effectLst/>
                        </a:rPr>
                        <a:t>s</a:t>
                      </a:r>
                      <a:r>
                        <a:rPr lang="en-US" sz="1000" b="0" spc="15" dirty="0">
                          <a:solidFill>
                            <a:schemeClr val="tx1"/>
                          </a:solidFill>
                          <a:effectLst/>
                        </a:rPr>
                        <a:t> </a:t>
                      </a:r>
                      <a:r>
                        <a:rPr lang="en-US" sz="1000" b="0" spc="-10" dirty="0" err="1">
                          <a:solidFill>
                            <a:schemeClr val="tx1"/>
                          </a:solidFill>
                          <a:effectLst/>
                        </a:rPr>
                        <a:t>s</a:t>
                      </a:r>
                      <a:r>
                        <a:rPr lang="en-US" sz="1000" b="0" spc="5" dirty="0" err="1">
                          <a:solidFill>
                            <a:schemeClr val="tx1"/>
                          </a:solidFill>
                          <a:effectLst/>
                        </a:rPr>
                        <a:t>z</a:t>
                      </a:r>
                      <a:r>
                        <a:rPr lang="en-US" sz="1000" b="0" spc="-15" dirty="0" err="1">
                          <a:solidFill>
                            <a:schemeClr val="tx1"/>
                          </a:solidFill>
                          <a:effectLst/>
                        </a:rPr>
                        <a:t>á</a:t>
                      </a:r>
                      <a:r>
                        <a:rPr lang="en-US" sz="1000" b="0" dirty="0" err="1">
                          <a:solidFill>
                            <a:schemeClr val="tx1"/>
                          </a:solidFill>
                          <a:effectLst/>
                        </a:rPr>
                        <a:t>r</a:t>
                      </a:r>
                      <a:r>
                        <a:rPr lang="en-US" sz="1000" b="0" spc="5" dirty="0" err="1">
                          <a:solidFill>
                            <a:schemeClr val="tx1"/>
                          </a:solidFill>
                          <a:effectLst/>
                        </a:rPr>
                        <a:t>í</a:t>
                      </a:r>
                      <a:r>
                        <a:rPr lang="en-US" sz="1000" b="0" spc="-15" dirty="0" err="1">
                          <a:solidFill>
                            <a:schemeClr val="tx1"/>
                          </a:solidFill>
                          <a:effectLst/>
                        </a:rPr>
                        <a:t>t</a:t>
                      </a:r>
                      <a:r>
                        <a:rPr lang="en-US" sz="1000" b="0" spc="5" dirty="0" err="1">
                          <a:solidFill>
                            <a:schemeClr val="tx1"/>
                          </a:solidFill>
                          <a:effectLst/>
                        </a:rPr>
                        <a:t>á</a:t>
                      </a:r>
                      <a:r>
                        <a:rPr lang="en-US" sz="1000" b="0" spc="-10" dirty="0" err="1">
                          <a:solidFill>
                            <a:schemeClr val="tx1"/>
                          </a:solidFill>
                          <a:effectLst/>
                        </a:rPr>
                        <a:t>s</a:t>
                      </a:r>
                      <a:r>
                        <a:rPr lang="en-US" sz="1000" b="0" dirty="0" err="1">
                          <a:solidFill>
                            <a:schemeClr val="tx1"/>
                          </a:solidFill>
                          <a:effectLst/>
                        </a:rPr>
                        <a:t>a</a:t>
                      </a:r>
                      <a:r>
                        <a:rPr lang="en-US" sz="1000" b="0" spc="20" dirty="0">
                          <a:solidFill>
                            <a:schemeClr val="tx1"/>
                          </a:solidFill>
                          <a:effectLst/>
                        </a:rPr>
                        <a:t> </a:t>
                      </a:r>
                      <a:r>
                        <a:rPr lang="en-US" sz="1000" b="0" dirty="0" err="1">
                          <a:solidFill>
                            <a:schemeClr val="tx1"/>
                          </a:solidFill>
                          <a:effectLst/>
                        </a:rPr>
                        <a:t>b</a:t>
                      </a:r>
                      <a:r>
                        <a:rPr lang="en-US" sz="1000" b="0" spc="-15" dirty="0" err="1">
                          <a:solidFill>
                            <a:schemeClr val="tx1"/>
                          </a:solidFill>
                          <a:effectLst/>
                        </a:rPr>
                        <a:t>e</a:t>
                      </a:r>
                      <a:r>
                        <a:rPr lang="en-US" sz="1000" b="0" spc="5" dirty="0" err="1">
                          <a:solidFill>
                            <a:schemeClr val="tx1"/>
                          </a:solidFill>
                          <a:effectLst/>
                        </a:rPr>
                        <a:t>l</a:t>
                      </a:r>
                      <a:r>
                        <a:rPr lang="en-US" sz="1000" b="0" spc="-15" dirty="0" err="1">
                          <a:solidFill>
                            <a:schemeClr val="tx1"/>
                          </a:solidFill>
                          <a:effectLst/>
                        </a:rPr>
                        <a:t>t</a:t>
                      </a:r>
                      <a:r>
                        <a:rPr lang="en-US" sz="1000" b="0" spc="5" dirty="0" err="1">
                          <a:solidFill>
                            <a:schemeClr val="tx1"/>
                          </a:solidFill>
                          <a:effectLst/>
                        </a:rPr>
                        <a:t>é</a:t>
                      </a:r>
                      <a:r>
                        <a:rPr lang="en-US" sz="1000" b="0" dirty="0" err="1">
                          <a:solidFill>
                            <a:schemeClr val="tx1"/>
                          </a:solidFill>
                          <a:effectLst/>
                        </a:rPr>
                        <a:t>ri</a:t>
                      </a:r>
                      <a:r>
                        <a:rPr lang="en-US" sz="1000" b="0" spc="5" dirty="0">
                          <a:solidFill>
                            <a:schemeClr val="tx1"/>
                          </a:solidFill>
                          <a:effectLst/>
                        </a:rPr>
                        <a:t> </a:t>
                      </a:r>
                      <a:r>
                        <a:rPr lang="en-US" sz="1000" b="0" spc="-15" dirty="0" err="1">
                          <a:solidFill>
                            <a:schemeClr val="tx1"/>
                          </a:solidFill>
                          <a:effectLst/>
                        </a:rPr>
                        <a:t>l</a:t>
                      </a:r>
                      <a:r>
                        <a:rPr lang="en-US" sz="1000" b="0" spc="5" dirty="0" err="1">
                          <a:solidFill>
                            <a:schemeClr val="tx1"/>
                          </a:solidFill>
                          <a:effectLst/>
                        </a:rPr>
                        <a:t>e</a:t>
                      </a:r>
                      <a:r>
                        <a:rPr lang="en-US" sz="1000" b="0" spc="-25" dirty="0" err="1">
                          <a:solidFill>
                            <a:schemeClr val="tx1"/>
                          </a:solidFill>
                          <a:effectLst/>
                        </a:rPr>
                        <a:t>v</a:t>
                      </a:r>
                      <a:r>
                        <a:rPr lang="en-US" sz="1000" b="0" spc="5" dirty="0" err="1">
                          <a:solidFill>
                            <a:schemeClr val="tx1"/>
                          </a:solidFill>
                          <a:effectLst/>
                        </a:rPr>
                        <a:t>e</a:t>
                      </a:r>
                      <a:r>
                        <a:rPr lang="en-US" sz="1000" b="0" dirty="0" err="1">
                          <a:solidFill>
                            <a:schemeClr val="tx1"/>
                          </a:solidFill>
                          <a:effectLst/>
                        </a:rPr>
                        <a:t>gő</a:t>
                      </a:r>
                      <a:r>
                        <a:rPr lang="en-US" sz="1000" b="0" spc="-25" dirty="0" err="1">
                          <a:solidFill>
                            <a:schemeClr val="tx1"/>
                          </a:solidFill>
                          <a:effectLst/>
                        </a:rPr>
                        <a:t>v</a:t>
                      </a:r>
                      <a:r>
                        <a:rPr lang="en-US" sz="1000" b="0" spc="5" dirty="0" err="1">
                          <a:solidFill>
                            <a:schemeClr val="tx1"/>
                          </a:solidFill>
                          <a:effectLst/>
                        </a:rPr>
                        <a:t>e</a:t>
                      </a:r>
                      <a:r>
                        <a:rPr lang="en-US" sz="1000" b="0" dirty="0" err="1">
                          <a:solidFill>
                            <a:schemeClr val="tx1"/>
                          </a:solidFill>
                          <a:effectLst/>
                        </a:rPr>
                        <a:t>l</a:t>
                      </a:r>
                      <a:r>
                        <a:rPr lang="en-US" sz="1000" b="0" spc="15" dirty="0">
                          <a:solidFill>
                            <a:schemeClr val="tx1"/>
                          </a:solidFill>
                          <a:effectLst/>
                        </a:rPr>
                        <a:t> </a:t>
                      </a:r>
                      <a:r>
                        <a:rPr lang="en-US" sz="1000" b="0" dirty="0">
                          <a:solidFill>
                            <a:schemeClr val="tx1"/>
                          </a:solidFill>
                          <a:effectLst/>
                        </a:rPr>
                        <a:t>(</a:t>
                      </a:r>
                      <a:r>
                        <a:rPr lang="en-US" sz="1000" b="0" spc="5" dirty="0" err="1">
                          <a:solidFill>
                            <a:schemeClr val="tx1"/>
                          </a:solidFill>
                          <a:effectLst/>
                        </a:rPr>
                        <a:t>t</a:t>
                      </a:r>
                      <a:r>
                        <a:rPr lang="en-US" sz="1000" b="0" spc="-25" dirty="0" err="1">
                          <a:solidFill>
                            <a:schemeClr val="tx1"/>
                          </a:solidFill>
                          <a:effectLst/>
                        </a:rPr>
                        <a:t>ö</a:t>
                      </a:r>
                      <a:r>
                        <a:rPr lang="en-US" sz="1000" b="0" spc="5" dirty="0" err="1">
                          <a:solidFill>
                            <a:schemeClr val="tx1"/>
                          </a:solidFill>
                          <a:effectLst/>
                        </a:rPr>
                        <a:t>m</a:t>
                      </a:r>
                      <a:r>
                        <a:rPr lang="en-US" sz="1000" b="0" dirty="0" err="1">
                          <a:solidFill>
                            <a:schemeClr val="tx1"/>
                          </a:solidFill>
                          <a:effectLst/>
                        </a:rPr>
                        <a:t>ör</a:t>
                      </a:r>
                      <a:r>
                        <a:rPr lang="en-US" sz="1000" b="0" dirty="0">
                          <a:solidFill>
                            <a:schemeClr val="tx1"/>
                          </a:solidFill>
                          <a:effectLst/>
                        </a:rPr>
                        <a:t> </a:t>
                      </a:r>
                      <a:r>
                        <a:rPr lang="en-US" sz="1000" b="0" dirty="0" err="1">
                          <a:solidFill>
                            <a:schemeClr val="tx1"/>
                          </a:solidFill>
                          <a:effectLst/>
                        </a:rPr>
                        <a:t>p</a:t>
                      </a:r>
                      <a:r>
                        <a:rPr lang="en-US" sz="1000" b="0" spc="5" dirty="0" err="1">
                          <a:solidFill>
                            <a:schemeClr val="tx1"/>
                          </a:solidFill>
                          <a:effectLst/>
                        </a:rPr>
                        <a:t>a</a:t>
                      </a:r>
                      <a:r>
                        <a:rPr lang="en-US" sz="1000" b="0" dirty="0" err="1">
                          <a:solidFill>
                            <a:schemeClr val="tx1"/>
                          </a:solidFill>
                          <a:effectLst/>
                        </a:rPr>
                        <a:t>d</a:t>
                      </a:r>
                      <a:r>
                        <a:rPr lang="en-US" sz="1000" b="0" spc="5" dirty="0" err="1">
                          <a:solidFill>
                            <a:schemeClr val="tx1"/>
                          </a:solidFill>
                          <a:effectLst/>
                        </a:rPr>
                        <a:t>l</a:t>
                      </a:r>
                      <a:r>
                        <a:rPr lang="en-US" sz="1000" b="0" dirty="0" err="1">
                          <a:solidFill>
                            <a:schemeClr val="tx1"/>
                          </a:solidFill>
                          <a:effectLst/>
                        </a:rPr>
                        <a:t>ó</a:t>
                      </a:r>
                      <a:r>
                        <a:rPr lang="en-US" sz="1000" b="0" spc="-35" dirty="0">
                          <a:solidFill>
                            <a:schemeClr val="tx1"/>
                          </a:solidFill>
                          <a:effectLst/>
                        </a:rPr>
                        <a:t> </a:t>
                      </a:r>
                      <a:r>
                        <a:rPr lang="en-US" sz="1000" b="0" spc="5" dirty="0" err="1">
                          <a:solidFill>
                            <a:schemeClr val="tx1"/>
                          </a:solidFill>
                          <a:effectLst/>
                        </a:rPr>
                        <a:t>é</a:t>
                      </a:r>
                      <a:r>
                        <a:rPr lang="en-US" sz="1000" b="0" dirty="0" err="1">
                          <a:solidFill>
                            <a:schemeClr val="tx1"/>
                          </a:solidFill>
                          <a:effectLst/>
                        </a:rPr>
                        <a:t>s</a:t>
                      </a:r>
                      <a:r>
                        <a:rPr lang="en-US" sz="1000" b="0" spc="-15" dirty="0">
                          <a:solidFill>
                            <a:schemeClr val="tx1"/>
                          </a:solidFill>
                          <a:effectLst/>
                        </a:rPr>
                        <a:t> </a:t>
                      </a:r>
                      <a:r>
                        <a:rPr lang="en-US" sz="1000" b="0" spc="5" dirty="0" err="1">
                          <a:solidFill>
                            <a:schemeClr val="tx1"/>
                          </a:solidFill>
                          <a:effectLst/>
                        </a:rPr>
                        <a:t>mé</a:t>
                      </a:r>
                      <a:r>
                        <a:rPr lang="en-US" sz="1000" b="0" spc="-15" dirty="0" err="1">
                          <a:solidFill>
                            <a:schemeClr val="tx1"/>
                          </a:solidFill>
                          <a:effectLst/>
                        </a:rPr>
                        <a:t>l</a:t>
                      </a:r>
                      <a:r>
                        <a:rPr lang="en-US" sz="1000" b="0" dirty="0" err="1">
                          <a:solidFill>
                            <a:schemeClr val="tx1"/>
                          </a:solidFill>
                          <a:effectLst/>
                        </a:rPr>
                        <a:t>y</a:t>
                      </a:r>
                      <a:r>
                        <a:rPr lang="en-US" sz="1000" b="0" spc="-15" dirty="0" err="1">
                          <a:solidFill>
                            <a:schemeClr val="tx1"/>
                          </a:solidFill>
                          <a:effectLst/>
                        </a:rPr>
                        <a:t>a</a:t>
                      </a:r>
                      <a:r>
                        <a:rPr lang="en-US" sz="1000" b="0" spc="5" dirty="0" err="1">
                          <a:solidFill>
                            <a:schemeClr val="tx1"/>
                          </a:solidFill>
                          <a:effectLst/>
                        </a:rPr>
                        <a:t>l</a:t>
                      </a:r>
                      <a:r>
                        <a:rPr lang="en-US" sz="1000" b="0" dirty="0" err="1">
                          <a:solidFill>
                            <a:schemeClr val="tx1"/>
                          </a:solidFill>
                          <a:effectLst/>
                        </a:rPr>
                        <a:t>om</a:t>
                      </a:r>
                      <a:r>
                        <a:rPr lang="en-US" sz="1000" b="0" spc="5" dirty="0">
                          <a:solidFill>
                            <a:schemeClr val="tx1"/>
                          </a:solidFill>
                          <a:effectLst/>
                        </a:rPr>
                        <a:t> </a:t>
                      </a:r>
                      <a:r>
                        <a:rPr lang="en-US" sz="1000" b="0" dirty="0" err="1">
                          <a:solidFill>
                            <a:schemeClr val="tx1"/>
                          </a:solidFill>
                          <a:effectLst/>
                        </a:rPr>
                        <a:t>k</a:t>
                      </a:r>
                      <a:r>
                        <a:rPr lang="en-US" sz="1000" b="0" spc="-25" dirty="0" err="1">
                          <a:solidFill>
                            <a:schemeClr val="tx1"/>
                          </a:solidFill>
                          <a:effectLst/>
                        </a:rPr>
                        <a:t>o</a:t>
                      </a:r>
                      <a:r>
                        <a:rPr lang="en-US" sz="1000" b="0" spc="5" dirty="0" err="1">
                          <a:solidFill>
                            <a:schemeClr val="tx1"/>
                          </a:solidFill>
                          <a:effectLst/>
                        </a:rPr>
                        <a:t>m</a:t>
                      </a:r>
                      <a:r>
                        <a:rPr lang="en-US" sz="1000" b="0" dirty="0" err="1">
                          <a:solidFill>
                            <a:schemeClr val="tx1"/>
                          </a:solidFill>
                          <a:effectLst/>
                        </a:rPr>
                        <a:t>b</a:t>
                      </a:r>
                      <a:r>
                        <a:rPr lang="en-US" sz="1000" b="0" spc="-15" dirty="0" err="1">
                          <a:solidFill>
                            <a:schemeClr val="tx1"/>
                          </a:solidFill>
                          <a:effectLst/>
                        </a:rPr>
                        <a:t>i</a:t>
                      </a:r>
                      <a:r>
                        <a:rPr lang="en-US" sz="1000" b="0" dirty="0" err="1">
                          <a:solidFill>
                            <a:schemeClr val="tx1"/>
                          </a:solidFill>
                          <a:effectLst/>
                        </a:rPr>
                        <a:t>n</a:t>
                      </a:r>
                      <a:r>
                        <a:rPr lang="en-US" sz="1000" b="0" spc="-15" dirty="0" err="1">
                          <a:solidFill>
                            <a:schemeClr val="tx1"/>
                          </a:solidFill>
                          <a:effectLst/>
                        </a:rPr>
                        <a:t>á</a:t>
                      </a:r>
                      <a:r>
                        <a:rPr lang="en-US" sz="1000" b="0" spc="5" dirty="0" err="1">
                          <a:solidFill>
                            <a:schemeClr val="tx1"/>
                          </a:solidFill>
                          <a:effectLst/>
                        </a:rPr>
                        <a:t>ci</a:t>
                      </a:r>
                      <a:r>
                        <a:rPr lang="en-US" sz="1000" b="0" spc="-25" dirty="0" err="1">
                          <a:solidFill>
                            <a:schemeClr val="tx1"/>
                          </a:solidFill>
                          <a:effectLst/>
                        </a:rPr>
                        <a:t>ó</a:t>
                      </a:r>
                      <a:r>
                        <a:rPr lang="en-US" sz="1000" b="0" spc="5" dirty="0" err="1">
                          <a:solidFill>
                            <a:schemeClr val="tx1"/>
                          </a:solidFill>
                          <a:effectLst/>
                        </a:rPr>
                        <a:t>j</a:t>
                      </a:r>
                      <a:r>
                        <a:rPr lang="en-US" sz="1000" b="0" dirty="0" err="1">
                          <a:solidFill>
                            <a:schemeClr val="tx1"/>
                          </a:solidFill>
                          <a:effectLst/>
                        </a:rPr>
                        <a:t>a</a:t>
                      </a:r>
                      <a:r>
                        <a:rPr lang="en-US" sz="1000" b="0" spc="15" dirty="0">
                          <a:solidFill>
                            <a:schemeClr val="tx1"/>
                          </a:solidFill>
                          <a:effectLst/>
                        </a:rPr>
                        <a:t> </a:t>
                      </a:r>
                      <a:r>
                        <a:rPr lang="en-US" sz="1000" b="0" spc="5" dirty="0" err="1">
                          <a:solidFill>
                            <a:schemeClr val="tx1"/>
                          </a:solidFill>
                          <a:effectLst/>
                        </a:rPr>
                        <a:t>e</a:t>
                      </a:r>
                      <a:r>
                        <a:rPr lang="en-US" sz="1000" b="0" spc="-30" dirty="0" err="1">
                          <a:solidFill>
                            <a:schemeClr val="tx1"/>
                          </a:solidFill>
                          <a:effectLst/>
                        </a:rPr>
                        <a:t>s</a:t>
                      </a:r>
                      <a:r>
                        <a:rPr lang="en-US" sz="1000" b="0" spc="5" dirty="0" err="1">
                          <a:solidFill>
                            <a:schemeClr val="tx1"/>
                          </a:solidFill>
                          <a:effectLst/>
                        </a:rPr>
                        <a:t>et</a:t>
                      </a:r>
                      <a:r>
                        <a:rPr lang="en-US" sz="1000" b="0" spc="-15" dirty="0" err="1">
                          <a:solidFill>
                            <a:schemeClr val="tx1"/>
                          </a:solidFill>
                          <a:effectLst/>
                        </a:rPr>
                        <a:t>é</a:t>
                      </a:r>
                      <a:r>
                        <a:rPr lang="en-US" sz="1000" b="0" dirty="0" err="1">
                          <a:solidFill>
                            <a:schemeClr val="tx1"/>
                          </a:solidFill>
                          <a:effectLst/>
                        </a:rPr>
                        <a:t>n</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hu-HU"/>
                    </a:p>
                  </a:txBody>
                  <a:tcPr/>
                </a:tc>
                <a:extLst>
                  <a:ext uri="{0D108BD9-81ED-4DB2-BD59-A6C34878D82A}">
                    <a16:rowId xmlns:a16="http://schemas.microsoft.com/office/drawing/2014/main" val="2642562301"/>
                  </a:ext>
                </a:extLst>
              </a:tr>
              <a:tr h="580253">
                <a:tc gridSpan="2">
                  <a:txBody>
                    <a:bodyPr/>
                    <a:lstStyle/>
                    <a:p>
                      <a:pPr marL="2075815" marR="514350" indent="-1543050" algn="just">
                        <a:spcBef>
                          <a:spcPts val="190"/>
                        </a:spcBef>
                        <a:spcAft>
                          <a:spcPts val="0"/>
                        </a:spcAft>
                      </a:pPr>
                      <a:endParaRPr lang="hu-HU" sz="1000" b="0" spc="5" dirty="0">
                        <a:solidFill>
                          <a:schemeClr val="tx1"/>
                        </a:solidFill>
                        <a:effectLst/>
                      </a:endParaRPr>
                    </a:p>
                    <a:p>
                      <a:pPr marL="2075815" marR="514350" indent="-1543050" algn="just">
                        <a:spcBef>
                          <a:spcPts val="190"/>
                        </a:spcBef>
                        <a:spcAft>
                          <a:spcPts val="0"/>
                        </a:spcAft>
                      </a:pPr>
                      <a:r>
                        <a:rPr lang="en-US" sz="1000" b="0" spc="5" dirty="0" err="1">
                          <a:solidFill>
                            <a:schemeClr val="tx1"/>
                          </a:solidFill>
                          <a:effectLst/>
                        </a:rPr>
                        <a:t>le</a:t>
                      </a:r>
                      <a:r>
                        <a:rPr lang="en-US" sz="1000" b="0" dirty="0" err="1">
                          <a:solidFill>
                            <a:schemeClr val="tx1"/>
                          </a:solidFill>
                          <a:effectLst/>
                        </a:rPr>
                        <a:t>g</a:t>
                      </a:r>
                      <a:r>
                        <a:rPr lang="en-US" sz="1000" b="0" spc="-25" dirty="0" err="1">
                          <a:solidFill>
                            <a:schemeClr val="tx1"/>
                          </a:solidFill>
                          <a:effectLst/>
                        </a:rPr>
                        <a:t>f</a:t>
                      </a:r>
                      <a:r>
                        <a:rPr lang="en-US" sz="1000" b="0" spc="5" dirty="0" err="1">
                          <a:solidFill>
                            <a:schemeClr val="tx1"/>
                          </a:solidFill>
                          <a:effectLst/>
                        </a:rPr>
                        <a:t>el</a:t>
                      </a:r>
                      <a:r>
                        <a:rPr lang="en-US" sz="1000" b="0" spc="-25" dirty="0" err="1">
                          <a:solidFill>
                            <a:schemeClr val="tx1"/>
                          </a:solidFill>
                          <a:effectLst/>
                        </a:rPr>
                        <a:t>j</a:t>
                      </a:r>
                      <a:r>
                        <a:rPr lang="en-US" sz="1000" b="0" spc="5" dirty="0" err="1">
                          <a:solidFill>
                            <a:schemeClr val="tx1"/>
                          </a:solidFill>
                          <a:effectLst/>
                        </a:rPr>
                        <a:t>e</a:t>
                      </a:r>
                      <a:r>
                        <a:rPr lang="en-US" sz="1000" b="0" spc="-10" dirty="0" err="1">
                          <a:solidFill>
                            <a:schemeClr val="tx1"/>
                          </a:solidFill>
                          <a:effectLst/>
                        </a:rPr>
                        <a:t>b</a:t>
                      </a:r>
                      <a:r>
                        <a:rPr lang="en-US" sz="1000" b="0" dirty="0" err="1">
                          <a:solidFill>
                            <a:schemeClr val="tx1"/>
                          </a:solidFill>
                          <a:effectLst/>
                        </a:rPr>
                        <a:t>b</a:t>
                      </a:r>
                      <a:r>
                        <a:rPr lang="en-US" sz="1000" b="0" spc="25" dirty="0">
                          <a:solidFill>
                            <a:schemeClr val="tx1"/>
                          </a:solidFill>
                          <a:effectLst/>
                        </a:rPr>
                        <a:t> </a:t>
                      </a:r>
                      <a:r>
                        <a:rPr lang="en-US" sz="1000" b="0" spc="-25" dirty="0">
                          <a:solidFill>
                            <a:schemeClr val="tx1"/>
                          </a:solidFill>
                          <a:effectLst/>
                        </a:rPr>
                        <a:t>2</a:t>
                      </a:r>
                      <a:r>
                        <a:rPr lang="en-US" sz="1000" b="0" spc="10" dirty="0">
                          <a:solidFill>
                            <a:schemeClr val="tx1"/>
                          </a:solidFill>
                          <a:effectLst/>
                        </a:rPr>
                        <a:t>,</a:t>
                      </a:r>
                      <a:r>
                        <a:rPr lang="en-US" sz="1000" b="0" dirty="0">
                          <a:solidFill>
                            <a:schemeClr val="tx1"/>
                          </a:solidFill>
                          <a:effectLst/>
                        </a:rPr>
                        <a:t>5</a:t>
                      </a:r>
                      <a:r>
                        <a:rPr lang="en-US" sz="1000" b="0" spc="-10" dirty="0">
                          <a:solidFill>
                            <a:schemeClr val="tx1"/>
                          </a:solidFill>
                          <a:effectLst/>
                        </a:rPr>
                        <a:t> k</a:t>
                      </a:r>
                      <a:r>
                        <a:rPr lang="en-US" sz="1000" b="0" dirty="0">
                          <a:solidFill>
                            <a:schemeClr val="tx1"/>
                          </a:solidFill>
                          <a:effectLst/>
                        </a:rPr>
                        <a:t>g</a:t>
                      </a:r>
                      <a:r>
                        <a:rPr lang="en-US" sz="1000" b="0" spc="15" dirty="0">
                          <a:solidFill>
                            <a:schemeClr val="tx1"/>
                          </a:solidFill>
                          <a:effectLst/>
                        </a:rPr>
                        <a:t> </a:t>
                      </a:r>
                      <a:r>
                        <a:rPr lang="en-US" sz="1000" b="0" spc="-25" dirty="0" err="1">
                          <a:solidFill>
                            <a:schemeClr val="tx1"/>
                          </a:solidFill>
                          <a:effectLst/>
                        </a:rPr>
                        <a:t>v</a:t>
                      </a:r>
                      <a:r>
                        <a:rPr lang="en-US" sz="1000" b="0" spc="5" dirty="0" err="1">
                          <a:solidFill>
                            <a:schemeClr val="tx1"/>
                          </a:solidFill>
                          <a:effectLst/>
                        </a:rPr>
                        <a:t>é</a:t>
                      </a:r>
                      <a:r>
                        <a:rPr lang="en-US" sz="1000" b="0" dirty="0" err="1">
                          <a:solidFill>
                            <a:schemeClr val="tx1"/>
                          </a:solidFill>
                          <a:effectLst/>
                        </a:rPr>
                        <a:t>g</a:t>
                      </a:r>
                      <a:r>
                        <a:rPr lang="en-US" sz="1000" b="0" spc="-10" dirty="0" err="1">
                          <a:solidFill>
                            <a:schemeClr val="tx1"/>
                          </a:solidFill>
                          <a:effectLst/>
                        </a:rPr>
                        <a:t>s</a:t>
                      </a:r>
                      <a:r>
                        <a:rPr lang="en-US" sz="1000" b="0" dirty="0" err="1">
                          <a:solidFill>
                            <a:schemeClr val="tx1"/>
                          </a:solidFill>
                          <a:effectLst/>
                        </a:rPr>
                        <a:t>ő</a:t>
                      </a:r>
                      <a:r>
                        <a:rPr lang="en-US" sz="1000" b="0" spc="-5" dirty="0">
                          <a:solidFill>
                            <a:schemeClr val="tx1"/>
                          </a:solidFill>
                          <a:effectLst/>
                        </a:rPr>
                        <a:t> </a:t>
                      </a:r>
                      <a:r>
                        <a:rPr lang="en-US" sz="1000" b="0" dirty="0" err="1">
                          <a:solidFill>
                            <a:schemeClr val="tx1"/>
                          </a:solidFill>
                          <a:effectLst/>
                        </a:rPr>
                        <a:t>tö</a:t>
                      </a:r>
                      <a:r>
                        <a:rPr lang="en-US" sz="1000" b="0" spc="-25" dirty="0" err="1">
                          <a:solidFill>
                            <a:schemeClr val="tx1"/>
                          </a:solidFill>
                          <a:effectLst/>
                        </a:rPr>
                        <a:t>m</a:t>
                      </a:r>
                      <a:r>
                        <a:rPr lang="en-US" sz="1000" b="0" spc="5" dirty="0" err="1">
                          <a:solidFill>
                            <a:schemeClr val="tx1"/>
                          </a:solidFill>
                          <a:effectLst/>
                        </a:rPr>
                        <a:t>e</a:t>
                      </a:r>
                      <a:r>
                        <a:rPr lang="en-US" sz="1000" b="0" dirty="0" err="1">
                          <a:solidFill>
                            <a:schemeClr val="tx1"/>
                          </a:solidFill>
                          <a:effectLst/>
                        </a:rPr>
                        <a:t>gű</a:t>
                      </a:r>
                      <a:r>
                        <a:rPr lang="en-US" sz="1000" b="0" spc="10" dirty="0">
                          <a:solidFill>
                            <a:schemeClr val="tx1"/>
                          </a:solidFill>
                          <a:effectLst/>
                        </a:rPr>
                        <a:t> </a:t>
                      </a:r>
                      <a:r>
                        <a:rPr lang="en-US" sz="1000" b="0" spc="-30" dirty="0" err="1">
                          <a:solidFill>
                            <a:schemeClr val="tx1"/>
                          </a:solidFill>
                          <a:effectLst/>
                        </a:rPr>
                        <a:t>b</a:t>
                      </a:r>
                      <a:r>
                        <a:rPr lang="en-US" sz="1000" b="0" spc="5" dirty="0" err="1">
                          <a:solidFill>
                            <a:schemeClr val="tx1"/>
                          </a:solidFill>
                          <a:effectLst/>
                        </a:rPr>
                        <a:t>r</a:t>
                      </a:r>
                      <a:r>
                        <a:rPr lang="en-US" sz="1000" b="0" dirty="0" err="1">
                          <a:solidFill>
                            <a:schemeClr val="tx1"/>
                          </a:solidFill>
                          <a:effectLst/>
                        </a:rPr>
                        <a:t>o</a:t>
                      </a:r>
                      <a:r>
                        <a:rPr lang="en-US" sz="1000" b="0" spc="-15" dirty="0" err="1">
                          <a:solidFill>
                            <a:schemeClr val="tx1"/>
                          </a:solidFill>
                          <a:effectLst/>
                        </a:rPr>
                        <a:t>i</a:t>
                      </a:r>
                      <a:r>
                        <a:rPr lang="en-US" sz="1000" b="0" spc="5" dirty="0" err="1">
                          <a:solidFill>
                            <a:schemeClr val="tx1"/>
                          </a:solidFill>
                          <a:effectLst/>
                        </a:rPr>
                        <a:t>l</a:t>
                      </a:r>
                      <a:r>
                        <a:rPr lang="en-US" sz="1000" b="0" spc="-15" dirty="0" err="1">
                          <a:solidFill>
                            <a:schemeClr val="tx1"/>
                          </a:solidFill>
                          <a:effectLst/>
                        </a:rPr>
                        <a:t>e</a:t>
                      </a:r>
                      <a:r>
                        <a:rPr lang="en-US" sz="1000" b="0" spc="5" dirty="0" err="1">
                          <a:solidFill>
                            <a:schemeClr val="tx1"/>
                          </a:solidFill>
                          <a:effectLst/>
                        </a:rPr>
                        <a:t>re</a:t>
                      </a:r>
                      <a:r>
                        <a:rPr lang="en-US" sz="1000" b="0" dirty="0" err="1">
                          <a:solidFill>
                            <a:schemeClr val="tx1"/>
                          </a:solidFill>
                          <a:effectLst/>
                        </a:rPr>
                        <a:t>k</a:t>
                      </a:r>
                      <a:r>
                        <a:rPr lang="en-US" sz="1000" b="0" dirty="0">
                          <a:solidFill>
                            <a:schemeClr val="tx1"/>
                          </a:solidFill>
                          <a:effectLst/>
                        </a:rPr>
                        <a:t> </a:t>
                      </a:r>
                      <a:r>
                        <a:rPr lang="en-US" sz="1000" b="0" dirty="0" err="1">
                          <a:solidFill>
                            <a:schemeClr val="tx1"/>
                          </a:solidFill>
                          <a:effectLst/>
                        </a:rPr>
                        <a:t>ta</a:t>
                      </a:r>
                      <a:r>
                        <a:rPr lang="en-US" sz="1000" b="0" spc="10" dirty="0" err="1">
                          <a:solidFill>
                            <a:schemeClr val="tx1"/>
                          </a:solidFill>
                          <a:effectLst/>
                        </a:rPr>
                        <a:t>r</a:t>
                      </a:r>
                      <a:r>
                        <a:rPr lang="en-US" sz="1000" b="0" spc="-25" dirty="0" err="1">
                          <a:solidFill>
                            <a:schemeClr val="tx1"/>
                          </a:solidFill>
                          <a:effectLst/>
                        </a:rPr>
                        <a:t>t</a:t>
                      </a:r>
                      <a:r>
                        <a:rPr lang="en-US" sz="1000" b="0" dirty="0" err="1">
                          <a:solidFill>
                            <a:schemeClr val="tx1"/>
                          </a:solidFill>
                          <a:effectLst/>
                        </a:rPr>
                        <a:t>á</a:t>
                      </a:r>
                      <a:r>
                        <a:rPr lang="en-US" sz="1000" b="0" spc="-10" dirty="0" err="1">
                          <a:solidFill>
                            <a:schemeClr val="tx1"/>
                          </a:solidFill>
                          <a:effectLst/>
                        </a:rPr>
                        <a:t>s</a:t>
                      </a:r>
                      <a:r>
                        <a:rPr lang="en-US" sz="1000" b="0" spc="5" dirty="0" err="1">
                          <a:solidFill>
                            <a:schemeClr val="tx1"/>
                          </a:solidFill>
                          <a:effectLst/>
                        </a:rPr>
                        <a:t>r</a:t>
                      </a:r>
                      <a:r>
                        <a:rPr lang="en-US" sz="1000" b="0" dirty="0" err="1">
                          <a:solidFill>
                            <a:schemeClr val="tx1"/>
                          </a:solidFill>
                          <a:effectLst/>
                        </a:rPr>
                        <a:t>a</a:t>
                      </a:r>
                      <a:r>
                        <a:rPr lang="en-US" sz="1000" b="0" spc="-5" dirty="0">
                          <a:solidFill>
                            <a:schemeClr val="tx1"/>
                          </a:solidFill>
                          <a:effectLst/>
                        </a:rPr>
                        <a:t> </a:t>
                      </a:r>
                      <a:r>
                        <a:rPr lang="en-US" sz="1000" b="0" spc="-10" dirty="0" err="1">
                          <a:solidFill>
                            <a:schemeClr val="tx1"/>
                          </a:solidFill>
                          <a:effectLst/>
                        </a:rPr>
                        <a:t>s</a:t>
                      </a:r>
                      <a:r>
                        <a:rPr lang="en-US" sz="1000" b="0" spc="-15" dirty="0" err="1">
                          <a:solidFill>
                            <a:schemeClr val="tx1"/>
                          </a:solidFill>
                          <a:effectLst/>
                        </a:rPr>
                        <a:t>z</a:t>
                      </a:r>
                      <a:r>
                        <a:rPr lang="en-US" sz="1000" b="0" dirty="0" err="1">
                          <a:solidFill>
                            <a:schemeClr val="tx1"/>
                          </a:solidFill>
                          <a:effectLst/>
                        </a:rPr>
                        <a:t>o</a:t>
                      </a:r>
                      <a:r>
                        <a:rPr lang="en-US" sz="1000" b="0" spc="5" dirty="0" err="1">
                          <a:solidFill>
                            <a:schemeClr val="tx1"/>
                          </a:solidFill>
                          <a:effectLst/>
                        </a:rPr>
                        <a:t>l</a:t>
                      </a:r>
                      <a:r>
                        <a:rPr lang="en-US" sz="1000" b="0" dirty="0" err="1">
                          <a:solidFill>
                            <a:schemeClr val="tx1"/>
                          </a:solidFill>
                          <a:effectLst/>
                        </a:rPr>
                        <a:t>gá</a:t>
                      </a:r>
                      <a:r>
                        <a:rPr lang="en-US" sz="1000" b="0" spc="-15" dirty="0" err="1">
                          <a:solidFill>
                            <a:schemeClr val="tx1"/>
                          </a:solidFill>
                          <a:effectLst/>
                        </a:rPr>
                        <a:t>l</a:t>
                      </a:r>
                      <a:r>
                        <a:rPr lang="en-US" sz="1000" b="0" dirty="0" err="1">
                          <a:solidFill>
                            <a:schemeClr val="tx1"/>
                          </a:solidFill>
                          <a:effectLst/>
                        </a:rPr>
                        <a:t>ó</a:t>
                      </a:r>
                      <a:r>
                        <a:rPr lang="en-US" sz="1000" b="0" spc="25" dirty="0">
                          <a:solidFill>
                            <a:schemeClr val="tx1"/>
                          </a:solidFill>
                          <a:effectLst/>
                        </a:rPr>
                        <a:t> </a:t>
                      </a:r>
                      <a:r>
                        <a:rPr lang="en-US" sz="1000" b="0" spc="5" dirty="0" err="1">
                          <a:solidFill>
                            <a:schemeClr val="tx1"/>
                          </a:solidFill>
                          <a:effectLst/>
                        </a:rPr>
                        <a:t>e</a:t>
                      </a:r>
                      <a:r>
                        <a:rPr lang="en-US" sz="1000" b="0" dirty="0" err="1">
                          <a:solidFill>
                            <a:schemeClr val="tx1"/>
                          </a:solidFill>
                          <a:effectLst/>
                        </a:rPr>
                        <a:t>g</a:t>
                      </a:r>
                      <a:r>
                        <a:rPr lang="en-US" sz="1000" b="0" spc="-25" dirty="0" err="1">
                          <a:solidFill>
                            <a:schemeClr val="tx1"/>
                          </a:solidFill>
                          <a:effectLst/>
                        </a:rPr>
                        <a:t>y</a:t>
                      </a:r>
                      <a:r>
                        <a:rPr lang="en-US" sz="1000" b="0" spc="5" dirty="0" err="1">
                          <a:solidFill>
                            <a:schemeClr val="tx1"/>
                          </a:solidFill>
                          <a:effectLst/>
                        </a:rPr>
                        <a:t>e</a:t>
                      </a:r>
                      <a:r>
                        <a:rPr lang="en-US" sz="1000" b="0" dirty="0" err="1">
                          <a:solidFill>
                            <a:schemeClr val="tx1"/>
                          </a:solidFill>
                          <a:effectLst/>
                        </a:rPr>
                        <a:t>s</a:t>
                      </a:r>
                      <a:r>
                        <a:rPr lang="en-US" sz="1000" b="0" spc="-10" dirty="0">
                          <a:solidFill>
                            <a:schemeClr val="tx1"/>
                          </a:solidFill>
                          <a:effectLst/>
                        </a:rPr>
                        <a:t> </a:t>
                      </a:r>
                      <a:r>
                        <a:rPr lang="en-US" sz="1000" b="0" spc="5" dirty="0" err="1">
                          <a:solidFill>
                            <a:schemeClr val="tx1"/>
                          </a:solidFill>
                          <a:effectLst/>
                        </a:rPr>
                        <a:t>é</a:t>
                      </a:r>
                      <a:r>
                        <a:rPr lang="en-US" sz="1000" b="0" dirty="0" err="1">
                          <a:solidFill>
                            <a:schemeClr val="tx1"/>
                          </a:solidFill>
                          <a:effectLst/>
                        </a:rPr>
                        <a:t>p</a:t>
                      </a:r>
                      <a:r>
                        <a:rPr lang="en-US" sz="1000" b="0" spc="-25" dirty="0" err="1">
                          <a:solidFill>
                            <a:schemeClr val="tx1"/>
                          </a:solidFill>
                          <a:effectLst/>
                        </a:rPr>
                        <a:t>ü</a:t>
                      </a:r>
                      <a:r>
                        <a:rPr lang="en-US" sz="1000" b="0" spc="5" dirty="0" err="1">
                          <a:solidFill>
                            <a:schemeClr val="tx1"/>
                          </a:solidFill>
                          <a:effectLst/>
                        </a:rPr>
                        <a:t>l</a:t>
                      </a:r>
                      <a:r>
                        <a:rPr lang="en-US" sz="1000" b="0" spc="-15" dirty="0" err="1">
                          <a:solidFill>
                            <a:schemeClr val="tx1"/>
                          </a:solidFill>
                          <a:effectLst/>
                        </a:rPr>
                        <a:t>e</a:t>
                      </a:r>
                      <a:r>
                        <a:rPr lang="en-US" sz="1000" b="0" spc="5" dirty="0" err="1">
                          <a:solidFill>
                            <a:schemeClr val="tx1"/>
                          </a:solidFill>
                          <a:effectLst/>
                        </a:rPr>
                        <a:t>te</a:t>
                      </a:r>
                      <a:r>
                        <a:rPr lang="en-US" sz="1000" b="0" dirty="0" err="1">
                          <a:solidFill>
                            <a:schemeClr val="tx1"/>
                          </a:solidFill>
                          <a:effectLst/>
                        </a:rPr>
                        <a:t>k</a:t>
                      </a:r>
                      <a:r>
                        <a:rPr lang="en-US" sz="1000" b="0" spc="-25" dirty="0" err="1">
                          <a:solidFill>
                            <a:schemeClr val="tx1"/>
                          </a:solidFill>
                          <a:effectLst/>
                        </a:rPr>
                        <a:t>b</a:t>
                      </a:r>
                      <a:r>
                        <a:rPr lang="en-US" sz="1000" b="0" dirty="0" err="1">
                          <a:solidFill>
                            <a:schemeClr val="tx1"/>
                          </a:solidFill>
                          <a:effectLst/>
                        </a:rPr>
                        <a:t>ől</a:t>
                      </a:r>
                      <a:r>
                        <a:rPr lang="en-US" sz="1000" b="0" spc="15" dirty="0">
                          <a:solidFill>
                            <a:schemeClr val="tx1"/>
                          </a:solidFill>
                          <a:effectLst/>
                        </a:rPr>
                        <a:t> </a:t>
                      </a:r>
                      <a:r>
                        <a:rPr lang="en-US" sz="1000" b="0" dirty="0">
                          <a:solidFill>
                            <a:schemeClr val="tx1"/>
                          </a:solidFill>
                          <a:effectLst/>
                        </a:rPr>
                        <a:t>a</a:t>
                      </a:r>
                      <a:r>
                        <a:rPr lang="en-US" sz="1000" b="0" spc="5" dirty="0">
                          <a:solidFill>
                            <a:schemeClr val="tx1"/>
                          </a:solidFill>
                          <a:effectLst/>
                        </a:rPr>
                        <a:t> </a:t>
                      </a:r>
                      <a:r>
                        <a:rPr lang="en-US" sz="1000" b="0" spc="-15" dirty="0" err="1">
                          <a:solidFill>
                            <a:schemeClr val="tx1"/>
                          </a:solidFill>
                          <a:effectLst/>
                        </a:rPr>
                        <a:t>l</a:t>
                      </a:r>
                      <a:r>
                        <a:rPr lang="en-US" sz="1000" b="0" spc="5" dirty="0" err="1">
                          <a:solidFill>
                            <a:schemeClr val="tx1"/>
                          </a:solidFill>
                          <a:effectLst/>
                        </a:rPr>
                        <a:t>e</a:t>
                      </a:r>
                      <a:r>
                        <a:rPr lang="en-US" sz="1000" b="0" dirty="0" err="1">
                          <a:solidFill>
                            <a:schemeClr val="tx1"/>
                          </a:solidFill>
                          <a:effectLst/>
                        </a:rPr>
                        <a:t>v</a:t>
                      </a:r>
                      <a:r>
                        <a:rPr lang="en-US" sz="1000" b="0" spc="5" dirty="0" err="1">
                          <a:solidFill>
                            <a:schemeClr val="tx1"/>
                          </a:solidFill>
                          <a:effectLst/>
                        </a:rPr>
                        <a:t>e</a:t>
                      </a:r>
                      <a:r>
                        <a:rPr lang="en-US" sz="1000" b="0" spc="-25" dirty="0" err="1">
                          <a:solidFill>
                            <a:schemeClr val="tx1"/>
                          </a:solidFill>
                          <a:effectLst/>
                        </a:rPr>
                        <a:t>g</a:t>
                      </a:r>
                      <a:r>
                        <a:rPr lang="en-US" sz="1000" b="0" dirty="0" err="1">
                          <a:solidFill>
                            <a:schemeClr val="tx1"/>
                          </a:solidFill>
                          <a:effectLst/>
                        </a:rPr>
                        <a:t>őbe</a:t>
                      </a:r>
                      <a:r>
                        <a:rPr lang="en-US" sz="1000" b="0" spc="5" dirty="0">
                          <a:solidFill>
                            <a:schemeClr val="tx1"/>
                          </a:solidFill>
                          <a:effectLst/>
                        </a:rPr>
                        <a:t> </a:t>
                      </a:r>
                      <a:r>
                        <a:rPr lang="en-US" sz="1000" b="0" spc="5" dirty="0" err="1">
                          <a:solidFill>
                            <a:schemeClr val="tx1"/>
                          </a:solidFill>
                          <a:effectLst/>
                        </a:rPr>
                        <a:t>j</a:t>
                      </a:r>
                      <a:r>
                        <a:rPr lang="en-US" sz="1000" b="0" spc="-25" dirty="0" err="1">
                          <a:solidFill>
                            <a:schemeClr val="tx1"/>
                          </a:solidFill>
                          <a:effectLst/>
                        </a:rPr>
                        <a:t>u</a:t>
                      </a:r>
                      <a:r>
                        <a:rPr lang="en-US" sz="1000" b="0" spc="5" dirty="0" err="1">
                          <a:solidFill>
                            <a:schemeClr val="tx1"/>
                          </a:solidFill>
                          <a:effectLst/>
                        </a:rPr>
                        <a:t>t</a:t>
                      </a:r>
                      <a:r>
                        <a:rPr lang="en-US" sz="1000" b="0" dirty="0" err="1">
                          <a:solidFill>
                            <a:schemeClr val="tx1"/>
                          </a:solidFill>
                          <a:effectLst/>
                        </a:rPr>
                        <a:t>ó</a:t>
                      </a:r>
                      <a:r>
                        <a:rPr lang="en-US" sz="1000" b="0" dirty="0">
                          <a:solidFill>
                            <a:schemeClr val="tx1"/>
                          </a:solidFill>
                          <a:effectLst/>
                        </a:rPr>
                        <a:t> </a:t>
                      </a:r>
                      <a:r>
                        <a:rPr lang="en-US" sz="1000" b="0" spc="5" dirty="0" err="1">
                          <a:solidFill>
                            <a:schemeClr val="tx1"/>
                          </a:solidFill>
                          <a:effectLst/>
                        </a:rPr>
                        <a:t>a</a:t>
                      </a:r>
                      <a:r>
                        <a:rPr lang="en-US" sz="1000" b="0" spc="-15" dirty="0" err="1">
                          <a:solidFill>
                            <a:schemeClr val="tx1"/>
                          </a:solidFill>
                          <a:effectLst/>
                        </a:rPr>
                        <a:t>m</a:t>
                      </a:r>
                      <a:r>
                        <a:rPr lang="en-US" sz="1000" b="0" spc="5" dirty="0" err="1">
                          <a:solidFill>
                            <a:schemeClr val="tx1"/>
                          </a:solidFill>
                          <a:effectLst/>
                        </a:rPr>
                        <a:t>m</a:t>
                      </a:r>
                      <a:r>
                        <a:rPr lang="en-US" sz="1000" b="0" dirty="0" err="1">
                          <a:solidFill>
                            <a:schemeClr val="tx1"/>
                          </a:solidFill>
                          <a:effectLst/>
                        </a:rPr>
                        <a:t>ón</a:t>
                      </a:r>
                      <a:r>
                        <a:rPr lang="en-US" sz="1000" b="0" spc="-15" dirty="0" err="1">
                          <a:solidFill>
                            <a:schemeClr val="tx1"/>
                          </a:solidFill>
                          <a:effectLst/>
                        </a:rPr>
                        <a:t>i</a:t>
                      </a:r>
                      <a:r>
                        <a:rPr lang="en-US" sz="1000" b="0" spc="5" dirty="0" err="1">
                          <a:solidFill>
                            <a:schemeClr val="tx1"/>
                          </a:solidFill>
                          <a:effectLst/>
                        </a:rPr>
                        <a:t>a</a:t>
                      </a:r>
                      <a:r>
                        <a:rPr lang="en-US" sz="1000" b="0" spc="-25"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bo</a:t>
                      </a:r>
                      <a:r>
                        <a:rPr lang="en-US" sz="1000" b="0" spc="5" dirty="0" err="1">
                          <a:solidFill>
                            <a:schemeClr val="tx1"/>
                          </a:solidFill>
                          <a:effectLst/>
                        </a:rPr>
                        <a:t>c</a:t>
                      </a:r>
                      <a:r>
                        <a:rPr lang="en-US" sz="1000" b="0" spc="-30" dirty="0" err="1">
                          <a:solidFill>
                            <a:schemeClr val="tx1"/>
                          </a:solidFill>
                          <a:effectLst/>
                        </a:rPr>
                        <a:t>s</a:t>
                      </a:r>
                      <a:r>
                        <a:rPr lang="en-US" sz="1000" b="0" spc="5" dirty="0" err="1">
                          <a:solidFill>
                            <a:schemeClr val="tx1"/>
                          </a:solidFill>
                          <a:effectLst/>
                        </a:rPr>
                        <a:t>á</a:t>
                      </a:r>
                      <a:r>
                        <a:rPr lang="en-US" sz="1000" b="0" spc="-15" dirty="0" err="1">
                          <a:solidFill>
                            <a:schemeClr val="tx1"/>
                          </a:solidFill>
                          <a:effectLst/>
                        </a:rPr>
                        <a:t>t</a:t>
                      </a:r>
                      <a:r>
                        <a:rPr lang="en-US" sz="1000" b="0" spc="5" dirty="0" err="1">
                          <a:solidFill>
                            <a:schemeClr val="tx1"/>
                          </a:solidFill>
                          <a:effectLst/>
                        </a:rPr>
                        <a:t>á</a:t>
                      </a:r>
                      <a:r>
                        <a:rPr lang="en-US" sz="1000" b="0" spc="-10" dirty="0" err="1">
                          <a:solidFill>
                            <a:schemeClr val="tx1"/>
                          </a:solidFill>
                          <a:effectLst/>
                        </a:rPr>
                        <a:t>s</a:t>
                      </a:r>
                      <a:r>
                        <a:rPr lang="en-US" sz="1000" b="0" dirty="0" err="1">
                          <a:solidFill>
                            <a:schemeClr val="tx1"/>
                          </a:solidFill>
                          <a:effectLst/>
                        </a:rPr>
                        <a:t>ra</a:t>
                      </a:r>
                      <a:r>
                        <a:rPr lang="en-US" sz="1000" b="0" spc="25" dirty="0">
                          <a:solidFill>
                            <a:schemeClr val="tx1"/>
                          </a:solidFill>
                          <a:effectLst/>
                        </a:rPr>
                        <a:t> </a:t>
                      </a:r>
                      <a:r>
                        <a:rPr lang="en-US" sz="1000" b="0" dirty="0" err="1">
                          <a:solidFill>
                            <a:schemeClr val="tx1"/>
                          </a:solidFill>
                          <a:effectLst/>
                        </a:rPr>
                        <a:t>vo</a:t>
                      </a:r>
                      <a:r>
                        <a:rPr lang="en-US" sz="1000" b="0" spc="-15" dirty="0" err="1">
                          <a:solidFill>
                            <a:schemeClr val="tx1"/>
                          </a:solidFill>
                          <a:effectLst/>
                        </a:rPr>
                        <a:t>n</a:t>
                      </a:r>
                      <a:r>
                        <a:rPr lang="en-US" sz="1000" b="0" spc="5" dirty="0" err="1">
                          <a:solidFill>
                            <a:schemeClr val="tx1"/>
                          </a:solidFill>
                          <a:effectLst/>
                        </a:rPr>
                        <a:t>at</a:t>
                      </a:r>
                      <a:r>
                        <a:rPr lang="en-US" sz="1000" b="0" dirty="0" err="1">
                          <a:solidFill>
                            <a:schemeClr val="tx1"/>
                          </a:solidFill>
                          <a:effectLst/>
                        </a:rPr>
                        <a:t>k</a:t>
                      </a:r>
                      <a:r>
                        <a:rPr lang="en-US" sz="1000" b="0" spc="-25" dirty="0" err="1">
                          <a:solidFill>
                            <a:schemeClr val="tx1"/>
                          </a:solidFill>
                          <a:effectLst/>
                        </a:rPr>
                        <a:t>o</a:t>
                      </a:r>
                      <a:r>
                        <a:rPr lang="en-US" sz="1000" b="0" spc="5" dirty="0" err="1">
                          <a:solidFill>
                            <a:schemeClr val="tx1"/>
                          </a:solidFill>
                          <a:effectLst/>
                        </a:rPr>
                        <a:t>z</a:t>
                      </a:r>
                      <a:r>
                        <a:rPr lang="en-US" sz="1000" b="0" spc="-25" dirty="0" err="1">
                          <a:solidFill>
                            <a:schemeClr val="tx1"/>
                          </a:solidFill>
                          <a:effectLst/>
                        </a:rPr>
                        <a:t>ó</a:t>
                      </a:r>
                      <a:r>
                        <a:rPr lang="en-US" sz="1000" b="0" spc="5" dirty="0" err="1">
                          <a:solidFill>
                            <a:schemeClr val="tx1"/>
                          </a:solidFill>
                          <a:effectLst/>
                        </a:rPr>
                        <a:t>a</a:t>
                      </a:r>
                      <a:r>
                        <a:rPr lang="en-US" sz="1000" b="0" dirty="0" err="1">
                          <a:solidFill>
                            <a:schemeClr val="tx1"/>
                          </a:solidFill>
                          <a:effectLst/>
                        </a:rPr>
                        <a:t>n</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hu-HU"/>
                    </a:p>
                  </a:txBody>
                  <a:tcPr/>
                </a:tc>
                <a:extLst>
                  <a:ext uri="{0D108BD9-81ED-4DB2-BD59-A6C34878D82A}">
                    <a16:rowId xmlns:a16="http://schemas.microsoft.com/office/drawing/2014/main" val="2535198230"/>
                  </a:ext>
                </a:extLst>
              </a:tr>
              <a:tr h="1055006">
                <a:tc>
                  <a:txBody>
                    <a:bodyPr/>
                    <a:lstStyle/>
                    <a:p>
                      <a:pPr marL="730250" marR="723265" algn="just">
                        <a:spcBef>
                          <a:spcPts val="210"/>
                        </a:spcBef>
                        <a:spcAft>
                          <a:spcPts val="0"/>
                        </a:spcAft>
                      </a:pPr>
                      <a:endParaRPr lang="hu-HU" sz="1000" b="0" spc="-10" dirty="0">
                        <a:solidFill>
                          <a:schemeClr val="tx1"/>
                        </a:solidFill>
                        <a:effectLst/>
                      </a:endParaRPr>
                    </a:p>
                    <a:p>
                      <a:pPr marL="730250" marR="723265" algn="just">
                        <a:spcBef>
                          <a:spcPts val="210"/>
                        </a:spcBef>
                        <a:spcAft>
                          <a:spcPts val="0"/>
                        </a:spcAft>
                      </a:pPr>
                      <a:r>
                        <a:rPr lang="en-US" sz="1000" b="0" spc="-10" dirty="0">
                          <a:solidFill>
                            <a:schemeClr val="tx1"/>
                          </a:solidFill>
                          <a:effectLst/>
                        </a:rPr>
                        <a:t>NH</a:t>
                      </a:r>
                      <a:r>
                        <a:rPr lang="en-US" sz="650" b="0" spc="10" dirty="0">
                          <a:solidFill>
                            <a:schemeClr val="tx1"/>
                          </a:solidFill>
                          <a:effectLst/>
                        </a:rPr>
                        <a:t>3</a:t>
                      </a:r>
                      <a:r>
                        <a:rPr lang="en-US" sz="1000" b="0" dirty="0">
                          <a:solidFill>
                            <a:schemeClr val="tx1"/>
                          </a:solidFill>
                          <a:effectLst/>
                        </a:rPr>
                        <a:t>-b</a:t>
                      </a:r>
                      <a:r>
                        <a:rPr lang="en-US" sz="1000" b="0" spc="5" dirty="0">
                          <a:solidFill>
                            <a:schemeClr val="tx1"/>
                          </a:solidFill>
                          <a:effectLst/>
                        </a:rPr>
                        <a:t>a</a:t>
                      </a:r>
                      <a:r>
                        <a:rPr lang="en-US" sz="1000" b="0" dirty="0">
                          <a:solidFill>
                            <a:schemeClr val="tx1"/>
                          </a:solidFill>
                          <a:effectLst/>
                        </a:rPr>
                        <a:t>n</a:t>
                      </a:r>
                      <a:r>
                        <a:rPr lang="en-US" sz="1000" b="0" spc="-15" dirty="0">
                          <a:solidFill>
                            <a:schemeClr val="tx1"/>
                          </a:solidFill>
                          <a:effectLst/>
                        </a:rPr>
                        <a:t> </a:t>
                      </a:r>
                      <a:r>
                        <a:rPr lang="en-US" sz="1000" b="0" dirty="0" err="1">
                          <a:solidFill>
                            <a:schemeClr val="tx1"/>
                          </a:solidFill>
                          <a:effectLst/>
                        </a:rPr>
                        <a:t>k</a:t>
                      </a:r>
                      <a:r>
                        <a:rPr lang="en-US" sz="1000" b="0" spc="-15" dirty="0" err="1">
                          <a:solidFill>
                            <a:schemeClr val="tx1"/>
                          </a:solidFill>
                          <a:effectLst/>
                        </a:rPr>
                        <a:t>i</a:t>
                      </a:r>
                      <a:r>
                        <a:rPr lang="en-US" sz="1000" b="0" dirty="0" err="1">
                          <a:solidFill>
                            <a:schemeClr val="tx1"/>
                          </a:solidFill>
                          <a:effectLst/>
                        </a:rPr>
                        <a:t>f</a:t>
                      </a:r>
                      <a:r>
                        <a:rPr lang="en-US" sz="1000" b="0" spc="-15" dirty="0" err="1">
                          <a:solidFill>
                            <a:schemeClr val="tx1"/>
                          </a:solidFill>
                          <a:effectLst/>
                        </a:rPr>
                        <a:t>e</a:t>
                      </a:r>
                      <a:r>
                        <a:rPr lang="en-US" sz="1000" b="0" spc="5" dirty="0" err="1">
                          <a:solidFill>
                            <a:schemeClr val="tx1"/>
                          </a:solidFill>
                          <a:effectLst/>
                        </a:rPr>
                        <a:t>j</a:t>
                      </a:r>
                      <a:r>
                        <a:rPr lang="en-US" sz="1000" b="0" spc="-15" dirty="0" err="1">
                          <a:solidFill>
                            <a:schemeClr val="tx1"/>
                          </a:solidFill>
                          <a:effectLst/>
                        </a:rPr>
                        <a:t>e</a:t>
                      </a:r>
                      <a:r>
                        <a:rPr lang="en-US" sz="1000" b="0" spc="5" dirty="0" err="1">
                          <a:solidFill>
                            <a:schemeClr val="tx1"/>
                          </a:solidFill>
                          <a:effectLst/>
                        </a:rPr>
                        <a:t>ze</a:t>
                      </a:r>
                      <a:r>
                        <a:rPr lang="en-US" sz="1000" b="0" spc="-15" dirty="0" err="1">
                          <a:solidFill>
                            <a:schemeClr val="tx1"/>
                          </a:solidFill>
                          <a:effectLst/>
                        </a:rPr>
                        <a:t>t</a:t>
                      </a:r>
                      <a:r>
                        <a:rPr lang="en-US" sz="1000" b="0" dirty="0" err="1">
                          <a:solidFill>
                            <a:schemeClr val="tx1"/>
                          </a:solidFill>
                          <a:effectLst/>
                        </a:rPr>
                        <a:t>t</a:t>
                      </a:r>
                      <a:r>
                        <a:rPr lang="en-US" sz="1000" b="0" spc="15" dirty="0">
                          <a:solidFill>
                            <a:schemeClr val="tx1"/>
                          </a:solidFill>
                          <a:effectLst/>
                        </a:rPr>
                        <a:t> </a:t>
                      </a:r>
                      <a:r>
                        <a:rPr lang="en-US" sz="1000" b="0" spc="-15" dirty="0" err="1">
                          <a:solidFill>
                            <a:schemeClr val="tx1"/>
                          </a:solidFill>
                          <a:effectLst/>
                        </a:rPr>
                        <a:t>a</a:t>
                      </a:r>
                      <a:r>
                        <a:rPr lang="en-US" sz="1000" b="0" spc="5" dirty="0" err="1">
                          <a:solidFill>
                            <a:schemeClr val="tx1"/>
                          </a:solidFill>
                          <a:effectLst/>
                        </a:rPr>
                        <a:t>mm</a:t>
                      </a:r>
                      <a:r>
                        <a:rPr lang="en-US" sz="1000" b="0" spc="-25" dirty="0" err="1">
                          <a:solidFill>
                            <a:schemeClr val="tx1"/>
                          </a:solidFill>
                          <a:effectLst/>
                        </a:rPr>
                        <a:t>ó</a:t>
                      </a:r>
                      <a:r>
                        <a:rPr lang="en-US" sz="1000" b="0" dirty="0" err="1">
                          <a:solidFill>
                            <a:schemeClr val="tx1"/>
                          </a:solidFill>
                          <a:effectLst/>
                        </a:rPr>
                        <a:t>n</a:t>
                      </a:r>
                      <a:r>
                        <a:rPr lang="en-US" sz="1000" b="0" spc="5" dirty="0" err="1">
                          <a:solidFill>
                            <a:schemeClr val="tx1"/>
                          </a:solidFill>
                          <a:effectLst/>
                        </a:rPr>
                        <a:t>i</a:t>
                      </a:r>
                      <a:r>
                        <a:rPr lang="en-US" sz="1000" b="0" dirty="0" err="1">
                          <a:solidFill>
                            <a:schemeClr val="tx1"/>
                          </a:solidFill>
                          <a:effectLst/>
                        </a:rPr>
                        <a:t>a</a:t>
                      </a:r>
                      <a:endParaRPr lang="hu-HU" sz="1000" b="0" dirty="0">
                        <a:solidFill>
                          <a:schemeClr val="tx1"/>
                        </a:solidFill>
                        <a:effectLst/>
                      </a:endParaRPr>
                    </a:p>
                    <a:p>
                      <a:pPr marL="559435" marR="554355" algn="just">
                        <a:lnSpc>
                          <a:spcPts val="1100"/>
                        </a:lnSpc>
                        <a:spcAft>
                          <a:spcPts val="0"/>
                        </a:spcAft>
                      </a:pPr>
                      <a:r>
                        <a:rPr lang="en-US" sz="1000" b="0" dirty="0">
                          <a:solidFill>
                            <a:schemeClr val="tx1"/>
                          </a:solidFill>
                          <a:effectLst/>
                        </a:rPr>
                        <a:t>0</a:t>
                      </a:r>
                      <a:r>
                        <a:rPr lang="en-US" sz="1000" b="0" spc="10" dirty="0">
                          <a:solidFill>
                            <a:schemeClr val="tx1"/>
                          </a:solidFill>
                          <a:effectLst/>
                        </a:rPr>
                        <a:t>,</a:t>
                      </a:r>
                      <a:r>
                        <a:rPr lang="en-US" sz="1000" b="0" dirty="0">
                          <a:solidFill>
                            <a:schemeClr val="tx1"/>
                          </a:solidFill>
                          <a:effectLst/>
                        </a:rPr>
                        <a:t>01</a:t>
                      </a:r>
                      <a:r>
                        <a:rPr lang="en-US" sz="1000" b="0" spc="-10" dirty="0">
                          <a:solidFill>
                            <a:schemeClr val="tx1"/>
                          </a:solidFill>
                          <a:effectLst/>
                        </a:rPr>
                        <a:t> </a:t>
                      </a:r>
                      <a:r>
                        <a:rPr lang="en-US" sz="1000" b="0" dirty="0">
                          <a:solidFill>
                            <a:schemeClr val="tx1"/>
                          </a:solidFill>
                          <a:effectLst/>
                        </a:rPr>
                        <a:t>-</a:t>
                      </a:r>
                      <a:r>
                        <a:rPr lang="en-US" sz="1000" b="0" spc="-10" dirty="0">
                          <a:solidFill>
                            <a:schemeClr val="tx1"/>
                          </a:solidFill>
                          <a:effectLst/>
                        </a:rPr>
                        <a:t> </a:t>
                      </a:r>
                      <a:r>
                        <a:rPr lang="en-US" sz="1000" b="0" dirty="0">
                          <a:solidFill>
                            <a:schemeClr val="tx1"/>
                          </a:solidFill>
                          <a:effectLst/>
                        </a:rPr>
                        <a:t>0</a:t>
                      </a:r>
                      <a:r>
                        <a:rPr lang="en-US" sz="1000" b="0" spc="10" dirty="0">
                          <a:solidFill>
                            <a:schemeClr val="tx1"/>
                          </a:solidFill>
                          <a:effectLst/>
                        </a:rPr>
                        <a:t>,</a:t>
                      </a:r>
                      <a:r>
                        <a:rPr lang="en-US" sz="1000" b="0" dirty="0">
                          <a:solidFill>
                            <a:schemeClr val="tx1"/>
                          </a:solidFill>
                          <a:effectLst/>
                        </a:rPr>
                        <a:t>08</a:t>
                      </a:r>
                      <a:r>
                        <a:rPr lang="en-US" sz="1000" b="0" spc="-10" dirty="0">
                          <a:solidFill>
                            <a:schemeClr val="tx1"/>
                          </a:solidFill>
                          <a:effectLst/>
                        </a:rPr>
                        <a:t> </a:t>
                      </a:r>
                      <a:r>
                        <a:rPr lang="en-US" sz="1000" b="0" dirty="0">
                          <a:solidFill>
                            <a:schemeClr val="tx1"/>
                          </a:solidFill>
                          <a:effectLst/>
                        </a:rPr>
                        <a:t>(</a:t>
                      </a:r>
                      <a:r>
                        <a:rPr lang="en-US" sz="1000" b="0" spc="-5" dirty="0">
                          <a:solidFill>
                            <a:schemeClr val="tx1"/>
                          </a:solidFill>
                          <a:effectLst/>
                        </a:rPr>
                        <a:t>NH</a:t>
                      </a:r>
                      <a:r>
                        <a:rPr lang="en-US" sz="650" b="0" dirty="0">
                          <a:solidFill>
                            <a:schemeClr val="tx1"/>
                          </a:solidFill>
                          <a:effectLst/>
                        </a:rPr>
                        <a:t>3</a:t>
                      </a:r>
                      <a:r>
                        <a:rPr lang="en-US" sz="650" b="0" spc="85" dirty="0">
                          <a:solidFill>
                            <a:schemeClr val="tx1"/>
                          </a:solidFill>
                          <a:effectLst/>
                        </a:rPr>
                        <a:t> </a:t>
                      </a:r>
                      <a:r>
                        <a:rPr lang="en-US" sz="1000" b="0" dirty="0">
                          <a:solidFill>
                            <a:schemeClr val="tx1"/>
                          </a:solidFill>
                          <a:effectLst/>
                        </a:rPr>
                        <a:t>k</a:t>
                      </a:r>
                      <a:r>
                        <a:rPr lang="en-US" sz="1000" b="0" spc="-25" dirty="0">
                          <a:solidFill>
                            <a:schemeClr val="tx1"/>
                          </a:solidFill>
                          <a:effectLst/>
                        </a:rPr>
                        <a:t>g</a:t>
                      </a:r>
                      <a:r>
                        <a:rPr lang="en-US" sz="1000" b="0" dirty="0">
                          <a:solidFill>
                            <a:schemeClr val="tx1"/>
                          </a:solidFill>
                          <a:effectLst/>
                        </a:rPr>
                        <a:t>-</a:t>
                      </a:r>
                      <a:r>
                        <a:rPr lang="en-US" sz="1000" b="0" spc="5" dirty="0">
                          <a:solidFill>
                            <a:schemeClr val="tx1"/>
                          </a:solidFill>
                          <a:effectLst/>
                        </a:rPr>
                        <a:t>j</a:t>
                      </a:r>
                      <a:r>
                        <a:rPr lang="en-US" sz="1000" b="0" spc="-15" dirty="0">
                          <a:solidFill>
                            <a:schemeClr val="tx1"/>
                          </a:solidFill>
                          <a:effectLst/>
                        </a:rPr>
                        <a:t>a</a:t>
                      </a:r>
                      <a:r>
                        <a:rPr lang="en-US" sz="1000" b="0" spc="5" dirty="0">
                          <a:solidFill>
                            <a:schemeClr val="tx1"/>
                          </a:solidFill>
                          <a:effectLst/>
                        </a:rPr>
                        <a:t>/</a:t>
                      </a:r>
                      <a:r>
                        <a:rPr lang="en-US" sz="1000" b="0" spc="-25" dirty="0" err="1">
                          <a:solidFill>
                            <a:schemeClr val="tx1"/>
                          </a:solidFill>
                          <a:effectLst/>
                        </a:rPr>
                        <a:t>f</a:t>
                      </a:r>
                      <a:r>
                        <a:rPr lang="en-US" sz="1000" b="0" spc="5" dirty="0" err="1">
                          <a:solidFill>
                            <a:schemeClr val="tx1"/>
                          </a:solidFill>
                          <a:effectLst/>
                        </a:rPr>
                        <a:t>é</a:t>
                      </a:r>
                      <a:r>
                        <a:rPr lang="en-US" sz="1000" b="0" dirty="0" err="1">
                          <a:solidFill>
                            <a:schemeClr val="tx1"/>
                          </a:solidFill>
                          <a:effectLst/>
                        </a:rPr>
                        <a:t>rő</a:t>
                      </a:r>
                      <a:r>
                        <a:rPr lang="en-US" sz="1000" b="0" spc="-25" dirty="0" err="1">
                          <a:solidFill>
                            <a:schemeClr val="tx1"/>
                          </a:solidFill>
                          <a:effectLst/>
                        </a:rPr>
                        <a:t>h</a:t>
                      </a:r>
                      <a:r>
                        <a:rPr lang="en-US" sz="1000" b="0" spc="5" dirty="0" err="1">
                          <a:solidFill>
                            <a:schemeClr val="tx1"/>
                          </a:solidFill>
                          <a:effectLst/>
                        </a:rPr>
                        <a:t>el</a:t>
                      </a:r>
                      <a:r>
                        <a:rPr lang="en-US" sz="1000" b="0" spc="-25" dirty="0" err="1">
                          <a:solidFill>
                            <a:schemeClr val="tx1"/>
                          </a:solidFill>
                          <a:effectLst/>
                        </a:rPr>
                        <a:t>y</a:t>
                      </a:r>
                      <a:r>
                        <a:rPr lang="en-US" sz="1000" b="0" spc="5" dirty="0">
                          <a:solidFill>
                            <a:schemeClr val="tx1"/>
                          </a:solidFill>
                          <a:effectLst/>
                        </a:rPr>
                        <a:t>/</a:t>
                      </a:r>
                      <a:r>
                        <a:rPr lang="en-US" sz="1000" b="0" spc="5" dirty="0" err="1">
                          <a:solidFill>
                            <a:schemeClr val="tx1"/>
                          </a:solidFill>
                          <a:effectLst/>
                        </a:rPr>
                        <a:t>é</a:t>
                      </a:r>
                      <a:r>
                        <a:rPr lang="en-US" sz="1000" b="0" dirty="0" err="1">
                          <a:solidFill>
                            <a:schemeClr val="tx1"/>
                          </a:solidFill>
                          <a:effectLst/>
                        </a:rPr>
                        <a:t>v</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86130" algn="just">
                        <a:spcBef>
                          <a:spcPts val="210"/>
                        </a:spcBef>
                        <a:spcAft>
                          <a:spcPts val="0"/>
                        </a:spcAft>
                      </a:pPr>
                      <a:endParaRPr lang="hu-HU" sz="1000" b="0" dirty="0">
                        <a:solidFill>
                          <a:schemeClr val="tx1"/>
                        </a:solidFill>
                        <a:effectLst/>
                      </a:endParaRPr>
                    </a:p>
                    <a:p>
                      <a:pPr marL="786130" algn="just">
                        <a:spcBef>
                          <a:spcPts val="210"/>
                        </a:spcBef>
                        <a:spcAft>
                          <a:spcPts val="0"/>
                        </a:spcAft>
                      </a:pPr>
                      <a:r>
                        <a:rPr lang="en-US" sz="1000" b="0" dirty="0">
                          <a:solidFill>
                            <a:schemeClr val="tx1"/>
                          </a:solidFill>
                          <a:effectLst/>
                        </a:rPr>
                        <a:t>A</a:t>
                      </a:r>
                      <a:r>
                        <a:rPr lang="en-US" sz="1000" b="0" spc="5" dirty="0">
                          <a:solidFill>
                            <a:schemeClr val="tx1"/>
                          </a:solidFill>
                          <a:effectLst/>
                        </a:rPr>
                        <a:t> </a:t>
                      </a:r>
                      <a:r>
                        <a:rPr lang="en-US" sz="1000" b="0" dirty="0" err="1">
                          <a:solidFill>
                            <a:schemeClr val="tx1"/>
                          </a:solidFill>
                          <a:effectLst/>
                        </a:rPr>
                        <a:t>k</a:t>
                      </a:r>
                      <a:r>
                        <a:rPr lang="en-US" sz="1000" b="0" spc="5" dirty="0" err="1">
                          <a:solidFill>
                            <a:schemeClr val="tx1"/>
                          </a:solidFill>
                          <a:effectLst/>
                        </a:rPr>
                        <a:t>i</a:t>
                      </a:r>
                      <a:r>
                        <a:rPr lang="en-US" sz="1000" b="0" dirty="0" err="1">
                          <a:solidFill>
                            <a:schemeClr val="tx1"/>
                          </a:solidFill>
                          <a:effectLst/>
                        </a:rPr>
                        <a:t>b</a:t>
                      </a:r>
                      <a:r>
                        <a:rPr lang="en-US" sz="1000" b="0" spc="-25" dirty="0" err="1">
                          <a:solidFill>
                            <a:schemeClr val="tx1"/>
                          </a:solidFill>
                          <a:effectLst/>
                        </a:rPr>
                        <a:t>o</a:t>
                      </a:r>
                      <a:r>
                        <a:rPr lang="en-US" sz="1000" b="0" spc="5" dirty="0" err="1">
                          <a:solidFill>
                            <a:schemeClr val="tx1"/>
                          </a:solidFill>
                          <a:effectLst/>
                        </a:rPr>
                        <a:t>c</a:t>
                      </a:r>
                      <a:r>
                        <a:rPr lang="en-US" sz="1000" b="0" spc="-10" dirty="0" err="1">
                          <a:solidFill>
                            <a:schemeClr val="tx1"/>
                          </a:solidFill>
                          <a:effectLst/>
                        </a:rPr>
                        <a:t>s</a:t>
                      </a:r>
                      <a:r>
                        <a:rPr lang="en-US" sz="1000" b="0" spc="-15" dirty="0" err="1">
                          <a:solidFill>
                            <a:schemeClr val="tx1"/>
                          </a:solidFill>
                          <a:effectLst/>
                        </a:rPr>
                        <a:t>á</a:t>
                      </a:r>
                      <a:r>
                        <a:rPr lang="en-US" sz="1000" b="0" spc="5" dirty="0" err="1">
                          <a:solidFill>
                            <a:schemeClr val="tx1"/>
                          </a:solidFill>
                          <a:effectLst/>
                        </a:rPr>
                        <a:t>tá</a:t>
                      </a:r>
                      <a:r>
                        <a:rPr lang="en-US" sz="1000" b="0" dirty="0" err="1">
                          <a:solidFill>
                            <a:schemeClr val="tx1"/>
                          </a:solidFill>
                          <a:effectLst/>
                        </a:rPr>
                        <a:t>s</a:t>
                      </a:r>
                      <a:r>
                        <a:rPr lang="en-US" sz="1000" b="0" spc="-5" dirty="0">
                          <a:solidFill>
                            <a:schemeClr val="tx1"/>
                          </a:solidFill>
                          <a:effectLst/>
                        </a:rPr>
                        <a:t> </a:t>
                      </a:r>
                      <a:r>
                        <a:rPr lang="en-US" sz="1000" b="0" dirty="0" err="1">
                          <a:solidFill>
                            <a:schemeClr val="tx1"/>
                          </a:solidFill>
                          <a:effectLst/>
                        </a:rPr>
                        <a:t>v</a:t>
                      </a:r>
                      <a:r>
                        <a:rPr lang="en-US" sz="1000" b="0" spc="-15" dirty="0" err="1">
                          <a:solidFill>
                            <a:schemeClr val="tx1"/>
                          </a:solidFill>
                          <a:effectLst/>
                        </a:rPr>
                        <a:t>á</a:t>
                      </a:r>
                      <a:r>
                        <a:rPr lang="en-US" sz="1000" b="0" spc="5" dirty="0" err="1">
                          <a:solidFill>
                            <a:schemeClr val="tx1"/>
                          </a:solidFill>
                          <a:effectLst/>
                        </a:rPr>
                        <a:t>l</a:t>
                      </a:r>
                      <a:r>
                        <a:rPr lang="en-US" sz="1000" b="0" spc="-15" dirty="0" err="1">
                          <a:solidFill>
                            <a:schemeClr val="tx1"/>
                          </a:solidFill>
                          <a:effectLst/>
                        </a:rPr>
                        <a:t>l</a:t>
                      </a:r>
                      <a:r>
                        <a:rPr lang="en-US" sz="1000" b="0" spc="5" dirty="0" err="1">
                          <a:solidFill>
                            <a:schemeClr val="tx1"/>
                          </a:solidFill>
                          <a:effectLst/>
                        </a:rPr>
                        <a:t>al</a:t>
                      </a:r>
                      <a:r>
                        <a:rPr lang="en-US" sz="1000" b="0" dirty="0" err="1">
                          <a:solidFill>
                            <a:schemeClr val="tx1"/>
                          </a:solidFill>
                          <a:effectLst/>
                        </a:rPr>
                        <a:t>t</a:t>
                      </a:r>
                      <a:r>
                        <a:rPr lang="en-US" sz="1000" b="0" spc="10" dirty="0">
                          <a:solidFill>
                            <a:schemeClr val="tx1"/>
                          </a:solidFill>
                          <a:effectLst/>
                        </a:rPr>
                        <a:t> </a:t>
                      </a:r>
                      <a:r>
                        <a:rPr lang="en-US" sz="1000" b="0" spc="-10" dirty="0" err="1">
                          <a:solidFill>
                            <a:schemeClr val="tx1"/>
                          </a:solidFill>
                          <a:effectLst/>
                        </a:rPr>
                        <a:t>s</a:t>
                      </a:r>
                      <a:r>
                        <a:rPr lang="en-US" sz="1000" b="0" spc="-15" dirty="0" err="1">
                          <a:solidFill>
                            <a:schemeClr val="tx1"/>
                          </a:solidFill>
                          <a:effectLst/>
                        </a:rPr>
                        <a:t>z</a:t>
                      </a:r>
                      <a:r>
                        <a:rPr lang="en-US" sz="1000" b="0" spc="5" dirty="0" err="1">
                          <a:solidFill>
                            <a:schemeClr val="tx1"/>
                          </a:solidFill>
                          <a:effectLst/>
                        </a:rPr>
                        <a:t>i</a:t>
                      </a:r>
                      <a:r>
                        <a:rPr lang="en-US" sz="1000" b="0" dirty="0" err="1">
                          <a:solidFill>
                            <a:schemeClr val="tx1"/>
                          </a:solidFill>
                          <a:effectLst/>
                        </a:rPr>
                        <a:t>n</a:t>
                      </a:r>
                      <a:r>
                        <a:rPr lang="en-US" sz="1000" b="0" spc="-15" dirty="0" err="1">
                          <a:solidFill>
                            <a:schemeClr val="tx1"/>
                          </a:solidFill>
                          <a:effectLst/>
                        </a:rPr>
                        <a:t>t</a:t>
                      </a:r>
                      <a:r>
                        <a:rPr lang="en-US" sz="1000" b="0" spc="5" dirty="0" err="1">
                          <a:solidFill>
                            <a:schemeClr val="tx1"/>
                          </a:solidFill>
                          <a:effectLst/>
                        </a:rPr>
                        <a:t>j</a:t>
                      </a:r>
                      <a:r>
                        <a:rPr lang="en-US" sz="1000" b="0" spc="-15" dirty="0" err="1">
                          <a:solidFill>
                            <a:schemeClr val="tx1"/>
                          </a:solidFill>
                          <a:effectLst/>
                        </a:rPr>
                        <a:t>e</a:t>
                      </a:r>
                      <a:r>
                        <a:rPr lang="en-US" sz="1000" b="0" dirty="0">
                          <a:solidFill>
                            <a:schemeClr val="tx1"/>
                          </a:solidFill>
                          <a:effectLst/>
                        </a:rPr>
                        <a:t>:</a:t>
                      </a:r>
                      <a:endParaRPr lang="hu-HU" sz="1000" b="0" dirty="0">
                        <a:solidFill>
                          <a:schemeClr val="tx1"/>
                        </a:solidFill>
                        <a:effectLst/>
                      </a:endParaRPr>
                    </a:p>
                    <a:p>
                      <a:pPr marL="752475" algn="just">
                        <a:lnSpc>
                          <a:spcPts val="1100"/>
                        </a:lnSpc>
                        <a:spcAft>
                          <a:spcPts val="0"/>
                        </a:spcAft>
                      </a:pPr>
                      <a:r>
                        <a:rPr lang="en-US" sz="1000" b="0" dirty="0">
                          <a:solidFill>
                            <a:schemeClr val="tx1"/>
                          </a:solidFill>
                          <a:effectLst/>
                        </a:rPr>
                        <a:t>0</a:t>
                      </a:r>
                      <a:r>
                        <a:rPr lang="en-US" sz="1000" b="0" spc="10" dirty="0">
                          <a:solidFill>
                            <a:schemeClr val="tx1"/>
                          </a:solidFill>
                          <a:effectLst/>
                        </a:rPr>
                        <a:t>,</a:t>
                      </a:r>
                      <a:r>
                        <a:rPr lang="en-US" sz="1000" b="0" dirty="0">
                          <a:solidFill>
                            <a:schemeClr val="tx1"/>
                          </a:solidFill>
                          <a:effectLst/>
                        </a:rPr>
                        <a:t>08</a:t>
                      </a:r>
                      <a:r>
                        <a:rPr lang="en-US" sz="1000" b="0" spc="-10" dirty="0">
                          <a:solidFill>
                            <a:schemeClr val="tx1"/>
                          </a:solidFill>
                          <a:effectLst/>
                        </a:rPr>
                        <a:t> </a:t>
                      </a:r>
                      <a:r>
                        <a:rPr lang="en-US" sz="1000" b="0" dirty="0">
                          <a:solidFill>
                            <a:schemeClr val="tx1"/>
                          </a:solidFill>
                          <a:effectLst/>
                        </a:rPr>
                        <a:t>(</a:t>
                      </a:r>
                      <a:r>
                        <a:rPr lang="en-US" sz="1000" b="0" spc="-5" dirty="0">
                          <a:solidFill>
                            <a:schemeClr val="tx1"/>
                          </a:solidFill>
                          <a:effectLst/>
                        </a:rPr>
                        <a:t>NH</a:t>
                      </a:r>
                      <a:r>
                        <a:rPr lang="en-US" sz="650" b="0" dirty="0">
                          <a:solidFill>
                            <a:schemeClr val="tx1"/>
                          </a:solidFill>
                          <a:effectLst/>
                        </a:rPr>
                        <a:t>3</a:t>
                      </a:r>
                      <a:r>
                        <a:rPr lang="en-US" sz="650" b="0" spc="90" dirty="0">
                          <a:solidFill>
                            <a:schemeClr val="tx1"/>
                          </a:solidFill>
                          <a:effectLst/>
                        </a:rPr>
                        <a:t> </a:t>
                      </a:r>
                      <a:r>
                        <a:rPr lang="en-US" sz="1000" b="0" dirty="0">
                          <a:solidFill>
                            <a:schemeClr val="tx1"/>
                          </a:solidFill>
                          <a:effectLst/>
                        </a:rPr>
                        <a:t>kg</a:t>
                      </a:r>
                      <a:r>
                        <a:rPr lang="en-US" sz="1000" b="0" spc="-25" dirty="0">
                          <a:solidFill>
                            <a:schemeClr val="tx1"/>
                          </a:solidFill>
                          <a:effectLst/>
                        </a:rPr>
                        <a:t>-</a:t>
                      </a:r>
                      <a:r>
                        <a:rPr lang="en-US" sz="1000" b="0" spc="5" dirty="0">
                          <a:solidFill>
                            <a:schemeClr val="tx1"/>
                          </a:solidFill>
                          <a:effectLst/>
                        </a:rPr>
                        <a:t>j</a:t>
                      </a:r>
                      <a:r>
                        <a:rPr lang="en-US" sz="1000" b="0" spc="-15" dirty="0">
                          <a:solidFill>
                            <a:schemeClr val="tx1"/>
                          </a:solidFill>
                          <a:effectLst/>
                        </a:rPr>
                        <a:t>a</a:t>
                      </a:r>
                      <a:r>
                        <a:rPr lang="en-US" sz="1000" b="0" spc="5" dirty="0">
                          <a:solidFill>
                            <a:schemeClr val="tx1"/>
                          </a:solidFill>
                          <a:effectLst/>
                        </a:rPr>
                        <a:t>/</a:t>
                      </a:r>
                      <a:r>
                        <a:rPr lang="en-US" sz="1000" b="0" dirty="0" err="1">
                          <a:solidFill>
                            <a:schemeClr val="tx1"/>
                          </a:solidFill>
                          <a:effectLst/>
                        </a:rPr>
                        <a:t>f</a:t>
                      </a:r>
                      <a:r>
                        <a:rPr lang="en-US" sz="1000" b="0" spc="10" dirty="0" err="1">
                          <a:solidFill>
                            <a:schemeClr val="tx1"/>
                          </a:solidFill>
                          <a:effectLst/>
                        </a:rPr>
                        <a:t>é</a:t>
                      </a:r>
                      <a:r>
                        <a:rPr lang="en-US" sz="1000" b="0" dirty="0" err="1">
                          <a:solidFill>
                            <a:schemeClr val="tx1"/>
                          </a:solidFill>
                          <a:effectLst/>
                        </a:rPr>
                        <a:t>r</a:t>
                      </a:r>
                      <a:r>
                        <a:rPr lang="en-US" sz="1000" b="0" spc="-25" dirty="0" err="1">
                          <a:solidFill>
                            <a:schemeClr val="tx1"/>
                          </a:solidFill>
                          <a:effectLst/>
                        </a:rPr>
                        <a:t>ő</a:t>
                      </a:r>
                      <a:r>
                        <a:rPr lang="en-US" sz="1000" b="0" dirty="0" err="1">
                          <a:solidFill>
                            <a:schemeClr val="tx1"/>
                          </a:solidFill>
                          <a:effectLst/>
                        </a:rPr>
                        <a:t>h</a:t>
                      </a:r>
                      <a:r>
                        <a:rPr lang="en-US" sz="1000" b="0" spc="-15" dirty="0" err="1">
                          <a:solidFill>
                            <a:schemeClr val="tx1"/>
                          </a:solidFill>
                          <a:effectLst/>
                        </a:rPr>
                        <a:t>e</a:t>
                      </a:r>
                      <a:r>
                        <a:rPr lang="en-US" sz="1000" b="0" spc="5" dirty="0" err="1">
                          <a:solidFill>
                            <a:schemeClr val="tx1"/>
                          </a:solidFill>
                          <a:effectLst/>
                        </a:rPr>
                        <a:t>l</a:t>
                      </a:r>
                      <a:r>
                        <a:rPr lang="en-US" sz="1000" b="0" dirty="0" err="1">
                          <a:solidFill>
                            <a:schemeClr val="tx1"/>
                          </a:solidFill>
                          <a:effectLst/>
                        </a:rPr>
                        <a:t>y</a:t>
                      </a:r>
                      <a:r>
                        <a:rPr lang="en-US" sz="1000" b="0" spc="-15" dirty="0">
                          <a:solidFill>
                            <a:schemeClr val="tx1"/>
                          </a:solidFill>
                          <a:effectLst/>
                        </a:rPr>
                        <a:t>/</a:t>
                      </a:r>
                      <a:r>
                        <a:rPr lang="en-US" sz="1000" b="0" spc="5" dirty="0" err="1">
                          <a:solidFill>
                            <a:schemeClr val="tx1"/>
                          </a:solidFill>
                          <a:effectLst/>
                        </a:rPr>
                        <a:t>é</a:t>
                      </a:r>
                      <a:r>
                        <a:rPr lang="en-US" sz="1000" b="0" dirty="0" err="1">
                          <a:solidFill>
                            <a:schemeClr val="tx1"/>
                          </a:solidFill>
                          <a:effectLst/>
                        </a:rPr>
                        <a:t>v</a:t>
                      </a:r>
                      <a:r>
                        <a:rPr lang="en-US" sz="1000" b="0" dirty="0">
                          <a:solidFill>
                            <a:schemeClr val="tx1"/>
                          </a:solidFill>
                          <a:effectLst/>
                        </a:rPr>
                        <a:t>)</a:t>
                      </a:r>
                      <a:endParaRPr lang="hu-HU" sz="1000" b="0" dirty="0">
                        <a:solidFill>
                          <a:schemeClr val="tx1"/>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7945213"/>
                  </a:ext>
                </a:extLst>
              </a:tr>
            </a:tbl>
          </a:graphicData>
        </a:graphic>
      </p:graphicFrame>
    </p:spTree>
    <p:extLst>
      <p:ext uri="{BB962C8B-B14F-4D97-AF65-F5344CB8AC3E}">
        <p14:creationId xmlns:p14="http://schemas.microsoft.com/office/powerpoint/2010/main" val="41100282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03F5335-24F7-4ABD-92BB-1CC122BAF5B4}"/>
              </a:ext>
            </a:extLst>
          </p:cNvPr>
          <p:cNvSpPr>
            <a:spLocks noGrp="1"/>
          </p:cNvSpPr>
          <p:nvPr>
            <p:ph type="title"/>
          </p:nvPr>
        </p:nvSpPr>
        <p:spPr>
          <a:xfrm>
            <a:off x="424786" y="400594"/>
            <a:ext cx="8596668" cy="1425987"/>
          </a:xfrm>
        </p:spPr>
        <p:txBody>
          <a:bodyPr/>
          <a:lstStyle/>
          <a:p>
            <a:r>
              <a:rPr lang="en-US" b="1" dirty="0">
                <a:effectLst>
                  <a:outerShdw blurRad="38100" dist="38100" dir="2700000" algn="tl">
                    <a:srgbClr val="000000">
                      <a:alpha val="43137"/>
                    </a:srgbClr>
                  </a:outerShdw>
                </a:effectLst>
              </a:rPr>
              <a:t>H</a:t>
            </a:r>
            <a:r>
              <a:rPr lang="hu-HU" b="1" dirty="0" err="1">
                <a:effectLst>
                  <a:outerShdw blurRad="38100" dist="38100" dir="2700000" algn="tl">
                    <a:srgbClr val="000000">
                      <a:alpha val="43137"/>
                    </a:srgbClr>
                  </a:outerShdw>
                </a:effectLst>
              </a:rPr>
              <a:t>atótényezők</a:t>
            </a:r>
            <a:r>
              <a:rPr lang="en-US" b="1" dirty="0">
                <a:effectLst>
                  <a:outerShdw blurRad="38100" dist="38100" dir="2700000" algn="tl">
                    <a:srgbClr val="000000">
                      <a:alpha val="43137"/>
                    </a:srgbClr>
                  </a:outerShdw>
                </a:effectLst>
              </a:rPr>
              <a:t>, </a:t>
            </a:r>
            <a:r>
              <a:rPr lang="hu-HU" b="1" dirty="0">
                <a:effectLst>
                  <a:outerShdw blurRad="38100" dist="38100" dir="2700000" algn="tl">
                    <a:srgbClr val="000000">
                      <a:alpha val="43137"/>
                    </a:srgbClr>
                  </a:outerShdw>
                </a:effectLst>
              </a:rPr>
              <a:t>hatásterület bemutatása</a:t>
            </a:r>
            <a:endParaRPr lang="hu-HU" dirty="0">
              <a:effectLst>
                <a:outerShdw blurRad="38100" dist="38100" dir="2700000" algn="tl">
                  <a:srgbClr val="000000">
                    <a:alpha val="43137"/>
                  </a:srgbClr>
                </a:outerShdw>
              </a:effectLst>
            </a:endParaRPr>
          </a:p>
        </p:txBody>
      </p:sp>
      <p:sp>
        <p:nvSpPr>
          <p:cNvPr id="3" name="Szöveg helye 2">
            <a:extLst>
              <a:ext uri="{FF2B5EF4-FFF2-40B4-BE49-F238E27FC236}">
                <a16:creationId xmlns:a16="http://schemas.microsoft.com/office/drawing/2014/main" id="{02C912B0-43DC-4B5A-BDA8-8AF32FE6BBD6}"/>
              </a:ext>
            </a:extLst>
          </p:cNvPr>
          <p:cNvSpPr>
            <a:spLocks noGrp="1"/>
          </p:cNvSpPr>
          <p:nvPr>
            <p:ph type="body" idx="1"/>
          </p:nvPr>
        </p:nvSpPr>
        <p:spPr>
          <a:xfrm>
            <a:off x="677335" y="2342606"/>
            <a:ext cx="8596668" cy="3045242"/>
          </a:xfrm>
        </p:spPr>
        <p:txBody>
          <a:bodyPr>
            <a:normAutofit/>
          </a:bodyPr>
          <a:lstStyle/>
          <a:p>
            <a:r>
              <a:rPr lang="hu-HU" dirty="0">
                <a:solidFill>
                  <a:schemeClr val="tx1"/>
                </a:solidFill>
              </a:rPr>
              <a:t>A tevékenység végzése során legjelentősebb hatótényezők a telepítés, szállítások, a tartás és a kiszállítási folyamatok során jelentkeznek.</a:t>
            </a:r>
          </a:p>
          <a:p>
            <a:r>
              <a:rPr lang="hu-HU" dirty="0">
                <a:solidFill>
                  <a:schemeClr val="tx1"/>
                </a:solidFill>
              </a:rPr>
              <a:t>A hatótényezők hatásterületei a települési környezet, a levegőkörnyezet, a természet, a talaj-, és víz, mint környezeti elemek.</a:t>
            </a:r>
          </a:p>
          <a:p>
            <a:r>
              <a:rPr lang="hu-HU" dirty="0">
                <a:solidFill>
                  <a:schemeClr val="tx1"/>
                </a:solidFill>
              </a:rPr>
              <a:t>A tevékenység hatásai levegő-, és zajterhelés, talaj-, és vízterhelés, településképi, táji érintettség, gazdasági, társadalmi, infrastrukturális hatások.</a:t>
            </a:r>
          </a:p>
          <a:p>
            <a:endParaRPr lang="hu-HU" dirty="0"/>
          </a:p>
        </p:txBody>
      </p:sp>
    </p:spTree>
    <p:extLst>
      <p:ext uri="{BB962C8B-B14F-4D97-AF65-F5344CB8AC3E}">
        <p14:creationId xmlns:p14="http://schemas.microsoft.com/office/powerpoint/2010/main" val="7076057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E47A36E-C086-4FAD-B2D8-07DBFD2FA892}"/>
              </a:ext>
            </a:extLst>
          </p:cNvPr>
          <p:cNvSpPr>
            <a:spLocks noGrp="1"/>
          </p:cNvSpPr>
          <p:nvPr>
            <p:ph type="title"/>
          </p:nvPr>
        </p:nvSpPr>
        <p:spPr>
          <a:xfrm>
            <a:off x="646111" y="452718"/>
            <a:ext cx="9404723" cy="800349"/>
          </a:xfrm>
        </p:spPr>
        <p:txBody>
          <a:bodyPr>
            <a:normAutofit fontScale="90000"/>
          </a:bodyPr>
          <a:lstStyle/>
          <a:p>
            <a:r>
              <a:rPr lang="en-US" dirty="0" err="1">
                <a:effectLst>
                  <a:outerShdw blurRad="38100" dist="38100" dir="2700000" algn="tl">
                    <a:srgbClr val="000000">
                      <a:alpha val="43137"/>
                    </a:srgbClr>
                  </a:outerShdw>
                </a:effectLst>
              </a:rPr>
              <a:t>Levegőterhelés</a:t>
            </a:r>
            <a:r>
              <a:rPr lang="hu-HU" dirty="0">
                <a:effectLst>
                  <a:outerShdw blurRad="38100" dist="38100" dir="2700000" algn="tl">
                    <a:srgbClr val="000000">
                      <a:alpha val="43137"/>
                    </a:srgbClr>
                  </a:outerShdw>
                </a:effectLst>
              </a:rPr>
              <a:t>:</a:t>
            </a:r>
            <a:r>
              <a:rPr lang="hu-HU" dirty="0"/>
              <a:t/>
            </a:r>
            <a:br>
              <a:rPr lang="hu-HU" dirty="0"/>
            </a:br>
            <a:endParaRPr lang="hu-HU" dirty="0"/>
          </a:p>
        </p:txBody>
      </p:sp>
      <p:sp>
        <p:nvSpPr>
          <p:cNvPr id="3" name="Tartalom helye 2">
            <a:extLst>
              <a:ext uri="{FF2B5EF4-FFF2-40B4-BE49-F238E27FC236}">
                <a16:creationId xmlns:a16="http://schemas.microsoft.com/office/drawing/2014/main" id="{DD04B4B0-BB27-4C11-BFF5-63E5F1FEB22B}"/>
              </a:ext>
            </a:extLst>
          </p:cNvPr>
          <p:cNvSpPr>
            <a:spLocks noGrp="1"/>
          </p:cNvSpPr>
          <p:nvPr>
            <p:ph idx="1"/>
          </p:nvPr>
        </p:nvSpPr>
        <p:spPr>
          <a:xfrm>
            <a:off x="646111" y="1026322"/>
            <a:ext cx="8946541" cy="5226755"/>
          </a:xfrm>
        </p:spPr>
        <p:txBody>
          <a:bodyPr>
            <a:noAutofit/>
          </a:bodyPr>
          <a:lstStyle/>
          <a:p>
            <a:pPr marL="0" indent="0">
              <a:buNone/>
            </a:pPr>
            <a:r>
              <a:rPr lang="hu-HU" sz="1700" dirty="0"/>
              <a:t>A létesítés időszakában több olyan környezeti hatással is számolni kell, amely az építési körzetet érinti. Ilyen hatások várhatók:</a:t>
            </a:r>
          </a:p>
          <a:p>
            <a:pPr lvl="0"/>
            <a:r>
              <a:rPr lang="hu-HU" sz="1700" dirty="0"/>
              <a:t>a földmunkák során az építési területen fellépő kiporzás nyomán,</a:t>
            </a:r>
          </a:p>
          <a:p>
            <a:pPr lvl="0"/>
            <a:r>
              <a:rPr lang="hu-HU" sz="1700" dirty="0"/>
              <a:t>a szállítójárművek szállítási útvonala mellett jelentkező átmeneti közlekedési emisszióból,</a:t>
            </a:r>
          </a:p>
          <a:p>
            <a:pPr lvl="0"/>
            <a:r>
              <a:rPr lang="hu-HU" sz="1700" dirty="0"/>
              <a:t>a munkagépek emissziójából a munkaterületen,</a:t>
            </a:r>
          </a:p>
          <a:p>
            <a:pPr lvl="0"/>
            <a:r>
              <a:rPr lang="hu-HU" sz="1700" dirty="0"/>
              <a:t>az épület kivitelezése, felületkezelése, hegesztése során (elhanyagolható)</a:t>
            </a:r>
          </a:p>
          <a:p>
            <a:pPr marL="0" indent="0">
              <a:buNone/>
            </a:pPr>
            <a:endParaRPr lang="hu-HU" sz="1700" dirty="0"/>
          </a:p>
          <a:p>
            <a:pPr marL="0" indent="0">
              <a:buNone/>
            </a:pPr>
            <a:r>
              <a:rPr lang="hu-HU" sz="1700" dirty="0"/>
              <a:t>Az üzemelés levegővédelmi hatása</a:t>
            </a:r>
          </a:p>
          <a:p>
            <a:pPr marL="0" indent="0">
              <a:buNone/>
            </a:pPr>
            <a:r>
              <a:rPr lang="hu-HU" sz="1700" dirty="0"/>
              <a:t>A technológiának megfelelően a baromfitelepen az alábbi tevékenységeknél kell légszennyező anyag kibocsátással számolni:</a:t>
            </a:r>
          </a:p>
          <a:p>
            <a:r>
              <a:rPr lang="hu-HU" sz="1700" dirty="0"/>
              <a:t>A baromfitelep üzemeltetéséből származó szaghatás</a:t>
            </a:r>
          </a:p>
          <a:p>
            <a:r>
              <a:rPr lang="hu-HU" sz="1700" dirty="0"/>
              <a:t>Tüzeléstechnikai és por emisszió</a:t>
            </a:r>
          </a:p>
          <a:p>
            <a:r>
              <a:rPr lang="hu-HU" sz="1700" dirty="0"/>
              <a:t>Szállítás, mint kapcsolódó tevékenységből származó emisszió </a:t>
            </a:r>
          </a:p>
          <a:p>
            <a:pPr marL="0" indent="0">
              <a:buNone/>
            </a:pPr>
            <a:endParaRPr lang="hu-HU" sz="1050" dirty="0"/>
          </a:p>
        </p:txBody>
      </p:sp>
    </p:spTree>
    <p:extLst>
      <p:ext uri="{BB962C8B-B14F-4D97-AF65-F5344CB8AC3E}">
        <p14:creationId xmlns:p14="http://schemas.microsoft.com/office/powerpoint/2010/main" val="8813607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en-US" dirty="0" err="1">
                <a:effectLst>
                  <a:outerShdw blurRad="38100" dist="38100" dir="2700000" algn="tl">
                    <a:srgbClr val="000000">
                      <a:alpha val="43137"/>
                    </a:srgbClr>
                  </a:outerShdw>
                </a:effectLst>
              </a:rPr>
              <a:t>Levegőterhelés</a:t>
            </a:r>
            <a:r>
              <a:rPr lang="hu-HU" dirty="0">
                <a:effectLst>
                  <a:outerShdw blurRad="38100" dist="38100" dir="2700000" algn="tl">
                    <a:srgbClr val="000000">
                      <a:alpha val="43137"/>
                    </a:srgbClr>
                  </a:outerShdw>
                </a:effectLst>
              </a:rPr>
              <a:t>:</a:t>
            </a:r>
            <a:endParaRPr lang="hu-HU" dirty="0"/>
          </a:p>
        </p:txBody>
      </p:sp>
      <p:sp>
        <p:nvSpPr>
          <p:cNvPr id="3" name="Tartalom helye 2"/>
          <p:cNvSpPr>
            <a:spLocks noGrp="1"/>
          </p:cNvSpPr>
          <p:nvPr>
            <p:ph idx="1"/>
          </p:nvPr>
        </p:nvSpPr>
        <p:spPr>
          <a:xfrm>
            <a:off x="677334" y="1490029"/>
            <a:ext cx="8596668" cy="3880773"/>
          </a:xfrm>
        </p:spPr>
        <p:txBody>
          <a:bodyPr>
            <a:normAutofit fontScale="92500" lnSpcReduction="20000"/>
          </a:bodyPr>
          <a:lstStyle/>
          <a:p>
            <a:r>
              <a:rPr lang="hu-HU" dirty="0"/>
              <a:t>A baromfinevelő telep szagvédelmi </a:t>
            </a:r>
            <a:r>
              <a:rPr lang="hu-HU" u="sng" dirty="0"/>
              <a:t>hatásterülete kedvezőtlenterjedési viszonyok</a:t>
            </a:r>
            <a:r>
              <a:rPr lang="hu-HU" dirty="0"/>
              <a:t> (1,0 m/s szélsebesség) mellett a </a:t>
            </a:r>
            <a:r>
              <a:rPr lang="hu-HU" b="1" dirty="0"/>
              <a:t>D1 diffúz forrás</a:t>
            </a:r>
            <a:r>
              <a:rPr lang="hu-HU" dirty="0"/>
              <a:t> (nevelőépületek) határától mért </a:t>
            </a:r>
            <a:r>
              <a:rPr lang="hu-HU" u="sng" dirty="0"/>
              <a:t>226 méter</a:t>
            </a:r>
            <a:r>
              <a:rPr lang="hu-HU" dirty="0"/>
              <a:t> távolságon belül van. </a:t>
            </a:r>
            <a:r>
              <a:rPr lang="hu-HU" b="1" dirty="0"/>
              <a:t>226 méter</a:t>
            </a:r>
            <a:r>
              <a:rPr lang="hu-HU" dirty="0"/>
              <a:t> távolságban a bűzkibocsátás mértéke egyenlő a szagküszöbbel.</a:t>
            </a:r>
          </a:p>
          <a:p>
            <a:pPr marL="0" indent="0">
              <a:buNone/>
            </a:pPr>
            <a:endParaRPr lang="hu-HU" dirty="0"/>
          </a:p>
          <a:p>
            <a:r>
              <a:rPr lang="hu-HU" dirty="0"/>
              <a:t>A tervezett tevékenység </a:t>
            </a:r>
            <a:r>
              <a:rPr lang="hu-HU" b="1" dirty="0"/>
              <a:t>felhagyásakor</a:t>
            </a:r>
            <a:r>
              <a:rPr lang="hu-HU" dirty="0"/>
              <a:t> megszűnnek a technológiai eredetű kibocsátások, források. A technológiai rendszerek (épületek, berendezések, burkolat) bontása a terület „eredeti” állapotának visszaállítása, földmunkák rekultiváció légszennyező hatással jár.</a:t>
            </a:r>
          </a:p>
          <a:p>
            <a:pPr marL="0" indent="0">
              <a:buNone/>
            </a:pPr>
            <a:endParaRPr lang="hu-HU" dirty="0"/>
          </a:p>
          <a:p>
            <a:r>
              <a:rPr lang="hu-HU" b="1" u="sng" dirty="0"/>
              <a:t>Talaj és víz – közvetett és közvetlen</a:t>
            </a:r>
            <a:endParaRPr lang="hu-HU" dirty="0"/>
          </a:p>
          <a:p>
            <a:r>
              <a:rPr lang="hu-HU" dirty="0"/>
              <a:t>Építési terület - </a:t>
            </a:r>
            <a:r>
              <a:rPr lang="hu-HU" i="1" dirty="0"/>
              <a:t>hatás a talaj vonatkozásában végleges, de nem irreverzibilis, vizek vonatkozásában telephelyen a működési időtartamig folyamatos, kiegyenlített</a:t>
            </a:r>
            <a:endParaRPr lang="hu-HU" dirty="0"/>
          </a:p>
          <a:p>
            <a:endParaRPr lang="hu-HU" dirty="0"/>
          </a:p>
        </p:txBody>
      </p:sp>
    </p:spTree>
    <p:extLst>
      <p:ext uri="{BB962C8B-B14F-4D97-AF65-F5344CB8AC3E}">
        <p14:creationId xmlns:p14="http://schemas.microsoft.com/office/powerpoint/2010/main" val="32435256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BF7F6D1-4424-4CEC-BA0E-DD0FF9F6D0BE}"/>
              </a:ext>
            </a:extLst>
          </p:cNvPr>
          <p:cNvSpPr>
            <a:spLocks noGrp="1"/>
          </p:cNvSpPr>
          <p:nvPr>
            <p:ph type="title"/>
          </p:nvPr>
        </p:nvSpPr>
        <p:spPr>
          <a:xfrm>
            <a:off x="646111" y="452718"/>
            <a:ext cx="9404723" cy="845504"/>
          </a:xfrm>
        </p:spPr>
        <p:txBody>
          <a:bodyPr/>
          <a:lstStyle/>
          <a:p>
            <a:r>
              <a:rPr lang="hu-HU" dirty="0">
                <a:effectLst>
                  <a:outerShdw blurRad="38100" dist="38100" dir="2700000" algn="tl">
                    <a:srgbClr val="000000">
                      <a:alpha val="43137"/>
                    </a:srgbClr>
                  </a:outerShdw>
                </a:effectLst>
              </a:rPr>
              <a:t>Zaj:</a:t>
            </a:r>
          </a:p>
        </p:txBody>
      </p:sp>
      <p:sp>
        <p:nvSpPr>
          <p:cNvPr id="3" name="Tartalom helye 2">
            <a:extLst>
              <a:ext uri="{FF2B5EF4-FFF2-40B4-BE49-F238E27FC236}">
                <a16:creationId xmlns:a16="http://schemas.microsoft.com/office/drawing/2014/main" id="{64F5122D-42F0-4BFE-BFA1-C6B5128063D0}"/>
              </a:ext>
            </a:extLst>
          </p:cNvPr>
          <p:cNvSpPr>
            <a:spLocks noGrp="1"/>
          </p:cNvSpPr>
          <p:nvPr>
            <p:ph idx="1"/>
          </p:nvPr>
        </p:nvSpPr>
        <p:spPr>
          <a:xfrm>
            <a:off x="1103312" y="1377244"/>
            <a:ext cx="8946541" cy="4871155"/>
          </a:xfrm>
        </p:spPr>
        <p:txBody>
          <a:bodyPr>
            <a:normAutofit lnSpcReduction="10000"/>
          </a:bodyPr>
          <a:lstStyle/>
          <a:p>
            <a:r>
              <a:rPr lang="hu-HU" dirty="0"/>
              <a:t>Zajvédelmi szempontból a legnagyobb zajkibocsátással járó tevékenység a tereprendezési munkálatok, földmunkák, helyszíni beton és vasbeton munkák, valamint a burkolt felületek építéséből származik, illetve a kivitelezéshez kapcsolódó szállítási és anyagmozgatási műveletekből származó zaj okoz zajterhelést. Az építkezésben telephelyenként 4-5 db munkagép (teherautók, rakodógépek, dózer, daru </a:t>
            </a:r>
            <a:r>
              <a:rPr lang="hu-HU" dirty="0" err="1"/>
              <a:t>stb</a:t>
            </a:r>
            <a:r>
              <a:rPr lang="hu-HU" dirty="0"/>
              <a:t>) működésével számolhatunk. Az építési munkafolyamatok várható időtartama összességében több mint 1 hónap, kevesebb mint 1 év lesz, a zajkibocsátás csak a nappali (06:00-22:00) időszakra fog korlátozódni.</a:t>
            </a:r>
          </a:p>
          <a:p>
            <a:r>
              <a:rPr lang="hu-HU" dirty="0"/>
              <a:t>A munkagépek a nappali időszakban fognak dolgozni, így a nappali megítélési A- hangnyomásszint (</a:t>
            </a:r>
            <a:r>
              <a:rPr lang="hu-HU" dirty="0" err="1"/>
              <a:t>Lt</a:t>
            </a:r>
            <a:r>
              <a:rPr lang="hu-HU" dirty="0"/>
              <a:t>) a kivitelezési terület telekhatárától mért legközelebb eső, körülbelül </a:t>
            </a:r>
            <a:r>
              <a:rPr lang="hu-HU" b="1" dirty="0"/>
              <a:t>1020 méterre található lakóépület homlokzata előtt vettük fel a vizsgálati pontot és végeztük el a számításokat.</a:t>
            </a:r>
            <a:endParaRPr lang="hu-HU" dirty="0"/>
          </a:p>
          <a:p>
            <a:r>
              <a:rPr lang="hu-HU" dirty="0"/>
              <a:t>A dokumentációban végzett számítások alapján 1020 méter távolságban a kibocsátott zaj 26-26,2 dB mértékű lesz. A szabvány alapján elvégzett előzetes számítások alapján a kivitelezés során fellépő zajkibocsátás nem okoz határérték feletti zajterhelést a legközelebbi lakóépület homlokzata előtt.</a:t>
            </a:r>
          </a:p>
        </p:txBody>
      </p:sp>
    </p:spTree>
    <p:extLst>
      <p:ext uri="{BB962C8B-B14F-4D97-AF65-F5344CB8AC3E}">
        <p14:creationId xmlns:p14="http://schemas.microsoft.com/office/powerpoint/2010/main" val="12759568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effectLst>
                  <a:outerShdw blurRad="38100" dist="38100" dir="2700000" algn="tl">
                    <a:srgbClr val="000000">
                      <a:alpha val="43137"/>
                    </a:srgbClr>
                  </a:outerShdw>
                </a:effectLst>
              </a:rPr>
              <a:t>Zaj:</a:t>
            </a:r>
            <a:endParaRPr lang="hu-HU" dirty="0"/>
          </a:p>
        </p:txBody>
      </p:sp>
      <p:sp>
        <p:nvSpPr>
          <p:cNvPr id="3" name="Tartalom helye 2"/>
          <p:cNvSpPr>
            <a:spLocks noGrp="1"/>
          </p:cNvSpPr>
          <p:nvPr>
            <p:ph idx="1"/>
          </p:nvPr>
        </p:nvSpPr>
        <p:spPr>
          <a:xfrm>
            <a:off x="677334" y="1446486"/>
            <a:ext cx="8596668" cy="3880773"/>
          </a:xfrm>
        </p:spPr>
        <p:txBody>
          <a:bodyPr/>
          <a:lstStyle/>
          <a:p>
            <a:r>
              <a:rPr lang="hu-HU" dirty="0"/>
              <a:t>A telephely üzemeltetési időszakában a dokumentációban elvégzett számítások alapján megállapítható, hogy telephely zajvédelmi hatásterületén nincs zajtól védendő lakóingatlan, ezáltal az üzemi zajterhelés külön vizsgálata nem indokolt. A dokumentációban végzett számítások alapján 1020 méter távolságban a kibocsátott zaj nappal 18 dB éjjel 9,7 dB mértékű lesz.  Az üzemelés fázisában a telephely zajkibocsátása a legközelebbi védendő lakóingatlannál biztosan határérték alatt marad, a zajterhelés érzékszervileg sem lesz érzékelhető.</a:t>
            </a:r>
          </a:p>
          <a:p>
            <a:endParaRPr lang="hu-HU" dirty="0"/>
          </a:p>
        </p:txBody>
      </p:sp>
    </p:spTree>
    <p:extLst>
      <p:ext uri="{BB962C8B-B14F-4D97-AF65-F5344CB8AC3E}">
        <p14:creationId xmlns:p14="http://schemas.microsoft.com/office/powerpoint/2010/main" val="964278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en-US" dirty="0">
                <a:effectLst>
                  <a:outerShdw blurRad="38100" dist="38100" dir="2700000" algn="tl">
                    <a:srgbClr val="000000">
                      <a:alpha val="43137"/>
                    </a:srgbClr>
                  </a:outerShdw>
                </a:effectLst>
              </a:rPr>
              <a:t>A </a:t>
            </a:r>
            <a:r>
              <a:rPr lang="en-US" dirty="0" err="1">
                <a:effectLst>
                  <a:outerShdw blurRad="38100" dist="38100" dir="2700000" algn="tl">
                    <a:srgbClr val="000000">
                      <a:alpha val="43137"/>
                    </a:srgbClr>
                  </a:outerShdw>
                </a:effectLst>
              </a:rPr>
              <a:t>telephely</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lehatárolása</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környezete</a:t>
            </a:r>
            <a:r>
              <a:rPr lang="hu-HU" dirty="0">
                <a:effectLst>
                  <a:outerShdw blurRad="38100" dist="38100" dir="2700000" algn="tl">
                    <a:srgbClr val="000000">
                      <a:alpha val="43137"/>
                    </a:srgbClr>
                  </a:outerShdw>
                </a:effectLst>
              </a:rPr>
              <a:t>:</a:t>
            </a:r>
            <a:endParaRPr lang="hu-HU" dirty="0"/>
          </a:p>
        </p:txBody>
      </p:sp>
      <p:sp>
        <p:nvSpPr>
          <p:cNvPr id="3" name="Tartalom helye 2"/>
          <p:cNvSpPr>
            <a:spLocks noGrp="1"/>
          </p:cNvSpPr>
          <p:nvPr>
            <p:ph idx="1"/>
          </p:nvPr>
        </p:nvSpPr>
        <p:spPr>
          <a:xfrm>
            <a:off x="677334" y="1394235"/>
            <a:ext cx="8596668" cy="3880773"/>
          </a:xfrm>
        </p:spPr>
        <p:txBody>
          <a:bodyPr>
            <a:normAutofit fontScale="92500"/>
          </a:bodyPr>
          <a:lstStyle/>
          <a:p>
            <a:r>
              <a:rPr lang="hu-HU" dirty="0"/>
              <a:t>A telephely Zemplénagárd település déli külterületén található. A tervezett telephely környezetében döntően mezőgazdasági </a:t>
            </a:r>
            <a:r>
              <a:rPr lang="hu-HU" dirty="0" err="1"/>
              <a:t>hasznosítású</a:t>
            </a:r>
            <a:r>
              <a:rPr lang="hu-HU" dirty="0"/>
              <a:t> és erdőterületek találhatóak. A tervezési területen (Zemplénagárd 098/19. </a:t>
            </a:r>
            <a:r>
              <a:rPr lang="hu-HU" dirty="0" err="1"/>
              <a:t>hrsz</a:t>
            </a:r>
            <a:r>
              <a:rPr lang="hu-HU" dirty="0"/>
              <a:t>.) az istállóktól mérve a legközelebbi lakóingatlan É-i irányban több mint 1000 méterre Zemplénagárd Leányvári utcán található, DNY-i irányban ~ 2100 méterre a Révleányvár, Szabadság utcán található. </a:t>
            </a:r>
          </a:p>
          <a:p>
            <a:r>
              <a:rPr lang="hu-HU" dirty="0"/>
              <a:t>A telephely megközelítése a 3804 - Cigánd-Zemplénagárd összekötő útról (15+961 km szelvény közelében) letérve lehetséges, így a telephely Zemplénagárd lakóövezetének közvetlen érintése nélkül is megközelíthető. </a:t>
            </a:r>
          </a:p>
          <a:p>
            <a:r>
              <a:rPr lang="hu-HU" dirty="0"/>
              <a:t>A tervezési terület Zemplénagárd 098/18 </a:t>
            </a:r>
            <a:r>
              <a:rPr lang="hu-HU" dirty="0" err="1"/>
              <a:t>hrsz</a:t>
            </a:r>
            <a:r>
              <a:rPr lang="hu-HU" dirty="0"/>
              <a:t>. alatti ingatlanon kerül kialakításra. A tervezést megelőzően a település önkormányzatával megtörtént az egyeztetés a beruházás megvalósíthatóságáról a tervezett területen.</a:t>
            </a:r>
          </a:p>
          <a:p>
            <a:r>
              <a:rPr lang="hu-HU" dirty="0"/>
              <a:t>A telephely közvetlen környezetében Mezőgazdasági- és Erdőterületek találhatók.</a:t>
            </a:r>
          </a:p>
        </p:txBody>
      </p:sp>
    </p:spTree>
    <p:extLst>
      <p:ext uri="{BB962C8B-B14F-4D97-AF65-F5344CB8AC3E}">
        <p14:creationId xmlns:p14="http://schemas.microsoft.com/office/powerpoint/2010/main" val="6333409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7CB4C34-7D95-46AF-A8E0-21E195FC74AA}"/>
              </a:ext>
            </a:extLst>
          </p:cNvPr>
          <p:cNvSpPr>
            <a:spLocks noGrp="1"/>
          </p:cNvSpPr>
          <p:nvPr>
            <p:ph type="title"/>
          </p:nvPr>
        </p:nvSpPr>
        <p:spPr>
          <a:xfrm>
            <a:off x="645130" y="0"/>
            <a:ext cx="9404723" cy="801511"/>
          </a:xfrm>
        </p:spPr>
        <p:txBody>
          <a:bodyPr/>
          <a:lstStyle/>
          <a:p>
            <a:r>
              <a:rPr lang="hu-HU" dirty="0">
                <a:effectLst>
                  <a:outerShdw blurRad="38100" dist="38100" dir="2700000" algn="tl">
                    <a:srgbClr val="000000">
                      <a:alpha val="43137"/>
                    </a:srgbClr>
                  </a:outerShdw>
                </a:effectLst>
              </a:rPr>
              <a:t>Élővilág, táj:</a:t>
            </a:r>
          </a:p>
        </p:txBody>
      </p:sp>
      <p:sp>
        <p:nvSpPr>
          <p:cNvPr id="3" name="Tartalom helye 2">
            <a:extLst>
              <a:ext uri="{FF2B5EF4-FFF2-40B4-BE49-F238E27FC236}">
                <a16:creationId xmlns:a16="http://schemas.microsoft.com/office/drawing/2014/main" id="{B99772F0-5F70-46EC-BF85-FCCB500C0A77}"/>
              </a:ext>
            </a:extLst>
          </p:cNvPr>
          <p:cNvSpPr>
            <a:spLocks noGrp="1"/>
          </p:cNvSpPr>
          <p:nvPr>
            <p:ph idx="1"/>
          </p:nvPr>
        </p:nvSpPr>
        <p:spPr>
          <a:xfrm>
            <a:off x="1103312" y="801512"/>
            <a:ext cx="8946541" cy="3787906"/>
          </a:xfrm>
        </p:spPr>
        <p:txBody>
          <a:bodyPr>
            <a:normAutofit/>
          </a:bodyPr>
          <a:lstStyle/>
          <a:p>
            <a:r>
              <a:rPr lang="hu-HU" dirty="0"/>
              <a:t>Építési terület: </a:t>
            </a:r>
            <a:r>
              <a:rPr lang="hu-HU" i="1" dirty="0"/>
              <a:t>hatás a működési időtartamig folyamatos, kiegyenlített</a:t>
            </a:r>
            <a:r>
              <a:rPr lang="hu-HU" dirty="0"/>
              <a:t> </a:t>
            </a:r>
          </a:p>
          <a:p>
            <a:r>
              <a:rPr lang="hu-HU" dirty="0"/>
              <a:t>Infrastruktúra, gazdasági szféra igénybevétele - közvetett</a:t>
            </a:r>
          </a:p>
          <a:p>
            <a:r>
              <a:rPr lang="hu-HU" dirty="0" smtClean="0"/>
              <a:t>Építési </a:t>
            </a:r>
            <a:r>
              <a:rPr lang="hu-HU" dirty="0"/>
              <a:t>terület: infrastruktúra fejlesztés, beépítés </a:t>
            </a:r>
            <a:r>
              <a:rPr lang="hu-HU" i="1" dirty="0"/>
              <a:t>a hatás felhagyásig végleges</a:t>
            </a:r>
            <a:endParaRPr lang="hu-HU" dirty="0"/>
          </a:p>
          <a:p>
            <a:r>
              <a:rPr lang="hu-HU" dirty="0"/>
              <a:t>Közlekedési útvonalak: </a:t>
            </a:r>
            <a:r>
              <a:rPr lang="hu-HU" i="1" dirty="0"/>
              <a:t>hatás a működési időtartamig folyamatos, kiegyenlített</a:t>
            </a:r>
            <a:endParaRPr lang="hu-HU" dirty="0"/>
          </a:p>
          <a:p>
            <a:r>
              <a:rPr lang="hu-HU" dirty="0"/>
              <a:t>Hulladék és szennyvíz elhelyezés: </a:t>
            </a:r>
            <a:r>
              <a:rPr lang="hu-HU" i="1" dirty="0"/>
              <a:t>hatás a működési időtartamig folyamatos, </a:t>
            </a:r>
            <a:endParaRPr lang="hu-HU" dirty="0"/>
          </a:p>
          <a:p>
            <a:r>
              <a:rPr lang="hu-HU" i="1" dirty="0"/>
              <a:t>kiegyenlített, szállítók, befogadók igénybevétele </a:t>
            </a:r>
            <a:endParaRPr lang="hu-HU" dirty="0"/>
          </a:p>
          <a:p>
            <a:r>
              <a:rPr lang="hu-HU" dirty="0"/>
              <a:t>Energia ellátás: gáz és elektromos energiaigény </a:t>
            </a:r>
            <a:r>
              <a:rPr lang="hu-HU" i="1" dirty="0"/>
              <a:t>a működési időtartamig folyamatos, </a:t>
            </a:r>
            <a:r>
              <a:rPr lang="hu-HU" i="1" dirty="0" smtClean="0"/>
              <a:t>kiegyenlített</a:t>
            </a:r>
            <a:endParaRPr lang="hu-HU" dirty="0"/>
          </a:p>
          <a:p>
            <a:r>
              <a:rPr lang="hu-HU" dirty="0" smtClean="0"/>
              <a:t>Társadalmi</a:t>
            </a:r>
            <a:r>
              <a:rPr lang="hu-HU" dirty="0"/>
              <a:t>, gazdasági hatás: </a:t>
            </a:r>
            <a:r>
              <a:rPr lang="hu-HU" i="1" dirty="0"/>
              <a:t>a működési időtartamig folyamatos, kiegyenlített</a:t>
            </a:r>
            <a:endParaRPr lang="hu-HU" dirty="0"/>
          </a:p>
          <a:p>
            <a:pPr marL="0" indent="0">
              <a:buNone/>
            </a:pPr>
            <a:endParaRPr lang="hu-HU" dirty="0"/>
          </a:p>
        </p:txBody>
      </p:sp>
    </p:spTree>
    <p:extLst>
      <p:ext uri="{BB962C8B-B14F-4D97-AF65-F5344CB8AC3E}">
        <p14:creationId xmlns:p14="http://schemas.microsoft.com/office/powerpoint/2010/main" val="17003656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94864B5-84B9-4A07-A6D7-52156BFF81F4}"/>
              </a:ext>
            </a:extLst>
          </p:cNvPr>
          <p:cNvSpPr>
            <a:spLocks noGrp="1"/>
          </p:cNvSpPr>
          <p:nvPr>
            <p:ph type="title"/>
          </p:nvPr>
        </p:nvSpPr>
        <p:spPr>
          <a:xfrm>
            <a:off x="646111" y="452718"/>
            <a:ext cx="9404723" cy="743904"/>
          </a:xfrm>
        </p:spPr>
        <p:txBody>
          <a:bodyPr>
            <a:normAutofit fontScale="90000"/>
          </a:bodyPr>
          <a:lstStyle/>
          <a:p>
            <a:r>
              <a:rPr lang="en-US" dirty="0">
                <a:effectLst>
                  <a:outerShdw blurRad="38100" dist="38100" dir="2700000" algn="tl">
                    <a:srgbClr val="000000">
                      <a:alpha val="43137"/>
                    </a:srgbClr>
                  </a:outerShdw>
                </a:effectLst>
              </a:rPr>
              <a:t>A </a:t>
            </a:r>
            <a:r>
              <a:rPr lang="en-US" dirty="0" err="1">
                <a:effectLst>
                  <a:outerShdw blurRad="38100" dist="38100" dir="2700000" algn="tl">
                    <a:srgbClr val="000000">
                      <a:alpha val="43137"/>
                    </a:srgbClr>
                  </a:outerShdw>
                </a:effectLst>
              </a:rPr>
              <a:t>hatások</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jellege</a:t>
            </a:r>
            <a:r>
              <a:rPr lang="hu-HU" dirty="0">
                <a:effectLst>
                  <a:outerShdw blurRad="38100" dist="38100" dir="2700000" algn="tl">
                    <a:srgbClr val="000000">
                      <a:alpha val="43137"/>
                    </a:srgbClr>
                  </a:outerShdw>
                </a:effectLst>
              </a:rPr>
              <a:t>:</a:t>
            </a:r>
            <a:r>
              <a:rPr lang="hu-HU" dirty="0"/>
              <a:t/>
            </a:r>
            <a:br>
              <a:rPr lang="hu-HU" dirty="0"/>
            </a:br>
            <a:endParaRPr lang="hu-HU" dirty="0"/>
          </a:p>
        </p:txBody>
      </p:sp>
      <p:sp>
        <p:nvSpPr>
          <p:cNvPr id="3" name="Tartalom helye 2">
            <a:extLst>
              <a:ext uri="{FF2B5EF4-FFF2-40B4-BE49-F238E27FC236}">
                <a16:creationId xmlns:a16="http://schemas.microsoft.com/office/drawing/2014/main" id="{C9209AAE-AB4B-4441-A0DA-03052607906B}"/>
              </a:ext>
            </a:extLst>
          </p:cNvPr>
          <p:cNvSpPr>
            <a:spLocks noGrp="1"/>
          </p:cNvSpPr>
          <p:nvPr>
            <p:ph idx="1"/>
          </p:nvPr>
        </p:nvSpPr>
        <p:spPr>
          <a:xfrm>
            <a:off x="1103312" y="1196622"/>
            <a:ext cx="8946541" cy="5350934"/>
          </a:xfrm>
        </p:spPr>
        <p:txBody>
          <a:bodyPr>
            <a:normAutofit lnSpcReduction="10000"/>
          </a:bodyPr>
          <a:lstStyle/>
          <a:p>
            <a:r>
              <a:rPr lang="hu-HU" sz="2100" b="1" dirty="0"/>
              <a:t>Levegőminőség</a:t>
            </a:r>
          </a:p>
          <a:p>
            <a:pPr marL="0" indent="0">
              <a:buNone/>
            </a:pPr>
            <a:r>
              <a:rPr lang="hu-HU" dirty="0"/>
              <a:t>Az eredeti állapot levegőterhelési jellemzői megváltoztak, csökken a szálló por, a pollenterhelés, növekedett és a működési időtartam alatt állandó értékkel jelentkezik a közlekedési és technológiai szag/bűz levegőterhelő hatás. </a:t>
            </a:r>
            <a:r>
              <a:rPr lang="hu-HU" i="1" dirty="0"/>
              <a:t>A hatások </a:t>
            </a:r>
            <a:r>
              <a:rPr lang="hu-HU" i="1" dirty="0" err="1"/>
              <a:t>terhelőek</a:t>
            </a:r>
            <a:r>
              <a:rPr lang="hu-HU" i="1" dirty="0"/>
              <a:t>, azonban határértékek alattiak, egyik környezeti elemre sem jelentenek kockázatos veszélyeztetést, felhagyással megszűnnek.</a:t>
            </a:r>
            <a:endParaRPr lang="hu-HU" dirty="0"/>
          </a:p>
          <a:p>
            <a:r>
              <a:rPr lang="hu-HU" sz="2100" b="1" dirty="0"/>
              <a:t>Talaj-, és vízi környezet</a:t>
            </a:r>
          </a:p>
          <a:p>
            <a:pPr marL="0" indent="0">
              <a:buNone/>
            </a:pPr>
            <a:r>
              <a:rPr lang="hu-HU" dirty="0" smtClean="0"/>
              <a:t>Az </a:t>
            </a:r>
            <a:r>
              <a:rPr lang="hu-HU" dirty="0"/>
              <a:t>eredeti talajhasználati funkció részben megváltozott. A tervezési terület Zemplénagárd 098/18 </a:t>
            </a:r>
            <a:r>
              <a:rPr lang="hu-HU" dirty="0" err="1"/>
              <a:t>hrsz</a:t>
            </a:r>
            <a:r>
              <a:rPr lang="hu-HU" dirty="0"/>
              <a:t>. alatti ingatlanon kerül kialakításra. A tervezést megelőzően a település önkormányzatával megtörtént az egyeztetés a beruházás megvalósíthatóságáról a tervezett területen. A telephely beépítetlen része gondozott zöldfelület lesz. </a:t>
            </a:r>
            <a:r>
              <a:rPr lang="hu-HU" i="1" dirty="0"/>
              <a:t>A hatás gazdasági-társadalmi szempontból nagyobb értékrendű talaj-igénybevételt jelent, a talajszennyezés kockázata nem növekszik,</a:t>
            </a:r>
            <a:r>
              <a:rPr lang="hu-HU" dirty="0"/>
              <a:t> </a:t>
            </a:r>
            <a:r>
              <a:rPr lang="hu-HU" i="1" dirty="0"/>
              <a:t>a talaj a tevékenység felhagyásával visszakaphatja eredeti funkcióját.</a:t>
            </a:r>
            <a:endParaRPr lang="hu-HU" dirty="0"/>
          </a:p>
          <a:p>
            <a:pPr marL="0" indent="0">
              <a:buNone/>
            </a:pPr>
            <a:r>
              <a:rPr lang="hu-HU" dirty="0" smtClean="0"/>
              <a:t>A </a:t>
            </a:r>
            <a:r>
              <a:rPr lang="hu-HU" dirty="0"/>
              <a:t>területhasználat megváltozása a felszíni és talajvizek helyzetében nem okozott érdemi változást. A tevékenységhez a rétegvíz készlet érintett, amelynek veszélyeztetése azonban kizárható. </a:t>
            </a:r>
            <a:r>
              <a:rPr lang="hu-HU" i="1" dirty="0"/>
              <a:t>Összességében a hatás nem jelentős, pozitív.</a:t>
            </a:r>
            <a:endParaRPr lang="hu-HU" dirty="0"/>
          </a:p>
          <a:p>
            <a:pPr marL="0" indent="0">
              <a:buNone/>
            </a:pPr>
            <a:endParaRPr lang="hu-HU" dirty="0"/>
          </a:p>
        </p:txBody>
      </p:sp>
    </p:spTree>
    <p:extLst>
      <p:ext uri="{BB962C8B-B14F-4D97-AF65-F5344CB8AC3E}">
        <p14:creationId xmlns:p14="http://schemas.microsoft.com/office/powerpoint/2010/main" val="12076593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en-US" dirty="0">
                <a:effectLst>
                  <a:outerShdw blurRad="38100" dist="38100" dir="2700000" algn="tl">
                    <a:srgbClr val="000000">
                      <a:alpha val="43137"/>
                    </a:srgbClr>
                  </a:outerShdw>
                </a:effectLst>
              </a:rPr>
              <a:t>A </a:t>
            </a:r>
            <a:r>
              <a:rPr lang="en-US" dirty="0" err="1">
                <a:effectLst>
                  <a:outerShdw blurRad="38100" dist="38100" dir="2700000" algn="tl">
                    <a:srgbClr val="000000">
                      <a:alpha val="43137"/>
                    </a:srgbClr>
                  </a:outerShdw>
                </a:effectLst>
              </a:rPr>
              <a:t>hatások</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jellege</a:t>
            </a:r>
            <a:r>
              <a:rPr lang="hu-HU" dirty="0">
                <a:effectLst>
                  <a:outerShdw blurRad="38100" dist="38100" dir="2700000" algn="tl">
                    <a:srgbClr val="000000">
                      <a:alpha val="43137"/>
                    </a:srgbClr>
                  </a:outerShdw>
                </a:effectLst>
              </a:rPr>
              <a:t>:</a:t>
            </a:r>
            <a:endParaRPr lang="hu-HU" dirty="0"/>
          </a:p>
        </p:txBody>
      </p:sp>
      <p:sp>
        <p:nvSpPr>
          <p:cNvPr id="3" name="Tartalom helye 2"/>
          <p:cNvSpPr>
            <a:spLocks noGrp="1"/>
          </p:cNvSpPr>
          <p:nvPr>
            <p:ph idx="1"/>
          </p:nvPr>
        </p:nvSpPr>
        <p:spPr>
          <a:xfrm>
            <a:off x="677334" y="1437777"/>
            <a:ext cx="8596668" cy="3880773"/>
          </a:xfrm>
        </p:spPr>
        <p:txBody>
          <a:bodyPr>
            <a:normAutofit fontScale="77500" lnSpcReduction="20000"/>
          </a:bodyPr>
          <a:lstStyle/>
          <a:p>
            <a:r>
              <a:rPr lang="hu-HU" sz="2100" b="1" dirty="0"/>
              <a:t>Élővilág, természeti </a:t>
            </a:r>
            <a:r>
              <a:rPr lang="hu-HU" sz="2100" b="1" dirty="0" smtClean="0"/>
              <a:t>környezet</a:t>
            </a:r>
          </a:p>
          <a:p>
            <a:pPr marL="0" indent="0">
              <a:buNone/>
            </a:pPr>
            <a:r>
              <a:rPr lang="hu-HU" dirty="0"/>
              <a:t>A </a:t>
            </a:r>
            <a:r>
              <a:rPr lang="hu-HU" u="sng" dirty="0"/>
              <a:t>közvetett hatásterületen</a:t>
            </a:r>
            <a:r>
              <a:rPr lang="hu-HU" dirty="0"/>
              <a:t> </a:t>
            </a:r>
            <a:r>
              <a:rPr lang="hu-HU" i="1" dirty="0"/>
              <a:t>a létesítés fázisában</a:t>
            </a:r>
            <a:r>
              <a:rPr lang="hu-HU" dirty="0"/>
              <a:t> elsősorban az építésből származó zaj, por, illetve a tevékenységgel járó fokozott emberi jelenlét, mozgás jöhet szóba, mint hatótényező. A bejáráson megfigyelt, illetve valószínűsíthetően megtalálható madárfajok mindegyike közönséges, az emberi jelenléthez és a mezőgazdasági munkákhoz alkalmazkodó faj volt, és bár felmérés csak későn és egyszeri alkalommal történt, az élőhely jellegéből következően nincs okunk feltételezni, hogy a területen zavarásra fokozottan érzékeny faj (pl.: fekete gólya, rétisas) fészkelhet, arra az </a:t>
            </a:r>
            <a:r>
              <a:rPr lang="hu-HU" dirty="0" err="1"/>
              <a:t>akácerdők</a:t>
            </a:r>
            <a:r>
              <a:rPr lang="hu-HU" dirty="0"/>
              <a:t> alapvetően kevéssé alkalmasak. A beruházás hatásait a kivitelezés ideje is jelentősen befolyásolhatja, fészkelési időszakon kívül például a potenciálisan fészkelő madárfajokra gyakorolt hatás nem értelmezhető. </a:t>
            </a:r>
          </a:p>
          <a:p>
            <a:pPr marL="0" indent="0">
              <a:buNone/>
            </a:pPr>
            <a:r>
              <a:rPr lang="hu-HU" dirty="0" smtClean="0"/>
              <a:t>Összességében </a:t>
            </a:r>
            <a:r>
              <a:rPr lang="hu-HU" dirty="0"/>
              <a:t>a közvetett hatásterületen előforduló vadon élő állatfajok közül a potenciálisan fészkelő madárfajok tekinthetők hatásviselőknek, azonban a rájuk gyakorolt hatás a létesítés fázisában várhatóan semleges, vagy minimális.</a:t>
            </a:r>
          </a:p>
          <a:p>
            <a:pPr marL="0" indent="0">
              <a:buNone/>
            </a:pPr>
            <a:r>
              <a:rPr lang="hu-HU" dirty="0" smtClean="0"/>
              <a:t>Az </a:t>
            </a:r>
            <a:r>
              <a:rPr lang="hu-HU" i="1" dirty="0"/>
              <a:t>üzemelés időszakára</a:t>
            </a:r>
            <a:r>
              <a:rPr lang="hu-HU" dirty="0"/>
              <a:t> a jelenlegi szántó helyén telephely, illetve spontán vagy telepített zöldfelületek létesülnek, a létesítéssel együtt járó fokozott zavarás megszűnik, a tervezési terület határától számított 100 m-es távolságban az üzemelés jóval csekélyebb hatásai már nem érvényesülnek.</a:t>
            </a:r>
          </a:p>
          <a:p>
            <a:r>
              <a:rPr lang="hu-HU" dirty="0"/>
              <a:t> </a:t>
            </a:r>
            <a:r>
              <a:rPr lang="hu-HU" sz="2100" b="1" dirty="0" smtClean="0"/>
              <a:t>Örökségvédelmi </a:t>
            </a:r>
            <a:r>
              <a:rPr lang="hu-HU" sz="2100" b="1" dirty="0"/>
              <a:t>környezet</a:t>
            </a:r>
          </a:p>
          <a:p>
            <a:pPr marL="0" indent="0">
              <a:buNone/>
            </a:pPr>
            <a:r>
              <a:rPr lang="hu-HU" dirty="0"/>
              <a:t>A működésnek már nem lesz hatása az örökségvédelmi környezetre. </a:t>
            </a:r>
          </a:p>
          <a:p>
            <a:endParaRPr lang="hu-HU" b="1" dirty="0"/>
          </a:p>
          <a:p>
            <a:endParaRPr lang="hu-HU" dirty="0"/>
          </a:p>
        </p:txBody>
      </p:sp>
    </p:spTree>
    <p:extLst>
      <p:ext uri="{BB962C8B-B14F-4D97-AF65-F5344CB8AC3E}">
        <p14:creationId xmlns:p14="http://schemas.microsoft.com/office/powerpoint/2010/main" val="28610268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A91E8D8-5687-4465-8A7C-32CF58E195AD}"/>
              </a:ext>
            </a:extLst>
          </p:cNvPr>
          <p:cNvSpPr>
            <a:spLocks noGrp="1"/>
          </p:cNvSpPr>
          <p:nvPr>
            <p:ph type="title"/>
          </p:nvPr>
        </p:nvSpPr>
        <p:spPr>
          <a:xfrm>
            <a:off x="645130" y="232003"/>
            <a:ext cx="9404723" cy="755193"/>
          </a:xfrm>
        </p:spPr>
        <p:txBody>
          <a:bodyPr/>
          <a:lstStyle/>
          <a:p>
            <a:r>
              <a:rPr lang="hu-HU" dirty="0">
                <a:effectLst>
                  <a:outerShdw blurRad="38100" dist="38100" dir="2700000" algn="tl">
                    <a:srgbClr val="000000">
                      <a:alpha val="43137"/>
                    </a:srgbClr>
                  </a:outerShdw>
                </a:effectLst>
              </a:rPr>
              <a:t>Környezetvédelmi intézkedések:</a:t>
            </a:r>
          </a:p>
        </p:txBody>
      </p:sp>
      <p:sp>
        <p:nvSpPr>
          <p:cNvPr id="3" name="Tartalom helye 2">
            <a:extLst>
              <a:ext uri="{FF2B5EF4-FFF2-40B4-BE49-F238E27FC236}">
                <a16:creationId xmlns:a16="http://schemas.microsoft.com/office/drawing/2014/main" id="{60A4873C-3B03-4D96-A0A3-CBA65C2DE7F5}"/>
              </a:ext>
            </a:extLst>
          </p:cNvPr>
          <p:cNvSpPr>
            <a:spLocks noGrp="1"/>
          </p:cNvSpPr>
          <p:nvPr>
            <p:ph idx="1"/>
          </p:nvPr>
        </p:nvSpPr>
        <p:spPr>
          <a:xfrm>
            <a:off x="1103312" y="1207912"/>
            <a:ext cx="8946541" cy="5040488"/>
          </a:xfrm>
        </p:spPr>
        <p:txBody>
          <a:bodyPr>
            <a:normAutofit/>
          </a:bodyPr>
          <a:lstStyle/>
          <a:p>
            <a:pPr marL="0" indent="0">
              <a:buNone/>
            </a:pPr>
            <a:r>
              <a:rPr lang="hu-HU" dirty="0"/>
              <a:t>A létesítmény működése során üzemeltetők nagy hangsúlyt fektetnek a környezetbiztonságra.</a:t>
            </a:r>
          </a:p>
          <a:p>
            <a:pPr marL="0" indent="0">
              <a:buNone/>
            </a:pPr>
            <a:r>
              <a:rPr lang="hu-HU" dirty="0"/>
              <a:t>A biztonságos üzemmód érdekében Üzemeltető (a törvényi előírások szerint) az alábbiakkal rendelkezik:</a:t>
            </a:r>
          </a:p>
          <a:p>
            <a:pPr lvl="0"/>
            <a:r>
              <a:rPr lang="hu-HU" dirty="0" err="1"/>
              <a:t>Haváriaterv</a:t>
            </a:r>
            <a:endParaRPr lang="hu-HU" dirty="0"/>
          </a:p>
          <a:p>
            <a:pPr lvl="0"/>
            <a:r>
              <a:rPr lang="hu-HU" dirty="0"/>
              <a:t>Karbantartási program és terv</a:t>
            </a:r>
          </a:p>
          <a:p>
            <a:pPr lvl="0"/>
            <a:r>
              <a:rPr lang="hu-HU" dirty="0"/>
              <a:t>Tűzvédelmi és tűzriadó terv (és tűz-, munkavédelmi megbízott alkalmazása)</a:t>
            </a:r>
          </a:p>
          <a:p>
            <a:pPr lvl="0"/>
            <a:r>
              <a:rPr lang="hu-HU" dirty="0"/>
              <a:t>Környezetvédelmi megbízott alkalmazása</a:t>
            </a:r>
          </a:p>
          <a:p>
            <a:pPr lvl="0"/>
            <a:r>
              <a:rPr lang="hu-HU" dirty="0"/>
              <a:t>Monitoring rendszer működtetése a talaj-, és vízi-környezet védelme érdekében</a:t>
            </a:r>
          </a:p>
          <a:p>
            <a:pPr marL="0" indent="0">
              <a:buNone/>
            </a:pPr>
            <a:r>
              <a:rPr lang="hu-HU" dirty="0"/>
              <a:t>Mindezeken túlmenően az energiatakarékosság és technológiai fegyelem is a környezetbiztonság erősítését szolgálja.</a:t>
            </a:r>
          </a:p>
        </p:txBody>
      </p:sp>
    </p:spTree>
    <p:extLst>
      <p:ext uri="{BB962C8B-B14F-4D97-AF65-F5344CB8AC3E}">
        <p14:creationId xmlns:p14="http://schemas.microsoft.com/office/powerpoint/2010/main" val="1064632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EFFC1E6-52BD-4FF4-B86D-2462116E6A24}"/>
              </a:ext>
            </a:extLst>
          </p:cNvPr>
          <p:cNvSpPr>
            <a:spLocks noGrp="1"/>
          </p:cNvSpPr>
          <p:nvPr>
            <p:ph type="title"/>
          </p:nvPr>
        </p:nvSpPr>
        <p:spPr>
          <a:xfrm>
            <a:off x="677335" y="288593"/>
            <a:ext cx="8596668" cy="1826581"/>
          </a:xfrm>
        </p:spPr>
        <p:txBody>
          <a:bodyPr/>
          <a:lstStyle/>
          <a:p>
            <a:r>
              <a:rPr lang="en-US" b="1" dirty="0">
                <a:effectLst>
                  <a:outerShdw blurRad="38100" dist="38100" dir="2700000" algn="tl">
                    <a:srgbClr val="000000">
                      <a:alpha val="43137"/>
                    </a:srgbClr>
                  </a:outerShdw>
                </a:effectLst>
              </a:rPr>
              <a:t>K</a:t>
            </a:r>
            <a:r>
              <a:rPr lang="hu-HU" b="1" dirty="0" err="1">
                <a:effectLst>
                  <a:outerShdw blurRad="38100" dist="38100" dir="2700000" algn="tl">
                    <a:srgbClr val="000000">
                      <a:alpha val="43137"/>
                    </a:srgbClr>
                  </a:outerShdw>
                </a:effectLst>
              </a:rPr>
              <a:t>örnyezetterhelést</a:t>
            </a:r>
            <a:r>
              <a:rPr lang="hu-HU" b="1" dirty="0">
                <a:effectLst>
                  <a:outerShdw blurRad="38100" dist="38100" dir="2700000" algn="tl">
                    <a:srgbClr val="000000">
                      <a:alpha val="43137"/>
                    </a:srgbClr>
                  </a:outerShdw>
                </a:effectLst>
              </a:rPr>
              <a:t> okozó</a:t>
            </a:r>
            <a:r>
              <a:rPr lang="en-US" b="1" dirty="0">
                <a:effectLst>
                  <a:outerShdw blurRad="38100" dist="38100" dir="2700000" algn="tl">
                    <a:srgbClr val="000000">
                      <a:alpha val="43137"/>
                    </a:srgbClr>
                  </a:outerShdw>
                </a:effectLst>
              </a:rPr>
              <a:t> </a:t>
            </a:r>
            <a:r>
              <a:rPr lang="hu-HU" b="1" dirty="0">
                <a:effectLst>
                  <a:outerShdw blurRad="38100" dist="38100" dir="2700000" algn="tl">
                    <a:srgbClr val="000000">
                      <a:alpha val="43137"/>
                    </a:srgbClr>
                  </a:outerShdw>
                </a:effectLst>
              </a:rPr>
              <a:t>balesetek</a:t>
            </a:r>
            <a:r>
              <a:rPr lang="en-US" b="1" dirty="0">
                <a:effectLst>
                  <a:outerShdw blurRad="38100" dist="38100" dir="2700000" algn="tl">
                    <a:srgbClr val="000000">
                      <a:alpha val="43137"/>
                    </a:srgbClr>
                  </a:outerShdw>
                </a:effectLst>
              </a:rPr>
              <a:t> </a:t>
            </a:r>
            <a:r>
              <a:rPr lang="hu-HU" b="1" dirty="0">
                <a:effectLst>
                  <a:outerShdw blurRad="38100" dist="38100" dir="2700000" algn="tl">
                    <a:srgbClr val="000000">
                      <a:alpha val="43137"/>
                    </a:srgbClr>
                  </a:outerShdw>
                </a:effectLst>
              </a:rPr>
              <a:t>előfordulása</a:t>
            </a:r>
            <a:endParaRPr lang="hu-HU" dirty="0">
              <a:effectLst>
                <a:outerShdw blurRad="38100" dist="38100" dir="2700000" algn="tl">
                  <a:srgbClr val="000000">
                    <a:alpha val="43137"/>
                  </a:srgbClr>
                </a:outerShdw>
              </a:effectLst>
            </a:endParaRPr>
          </a:p>
        </p:txBody>
      </p:sp>
      <p:sp>
        <p:nvSpPr>
          <p:cNvPr id="3" name="Szöveg helye 2">
            <a:extLst>
              <a:ext uri="{FF2B5EF4-FFF2-40B4-BE49-F238E27FC236}">
                <a16:creationId xmlns:a16="http://schemas.microsoft.com/office/drawing/2014/main" id="{EDBCEF19-9D3F-4BE8-B44E-E5F6E7C1DA06}"/>
              </a:ext>
            </a:extLst>
          </p:cNvPr>
          <p:cNvSpPr>
            <a:spLocks noGrp="1"/>
          </p:cNvSpPr>
          <p:nvPr>
            <p:ph type="body" idx="1"/>
          </p:nvPr>
        </p:nvSpPr>
        <p:spPr>
          <a:xfrm>
            <a:off x="677335" y="2585436"/>
            <a:ext cx="8596668" cy="860400"/>
          </a:xfrm>
        </p:spPr>
        <p:txBody>
          <a:bodyPr>
            <a:normAutofit fontScale="85000" lnSpcReduction="10000"/>
          </a:bodyPr>
          <a:lstStyle/>
          <a:p>
            <a:r>
              <a:rPr lang="hu-HU" b="1" dirty="0">
                <a:solidFill>
                  <a:schemeClr val="tx1"/>
                </a:solidFill>
              </a:rPr>
              <a:t>A nagyobb állatlétszámot befogadó telepek </a:t>
            </a:r>
            <a:r>
              <a:rPr lang="hu-HU" b="1" dirty="0" err="1">
                <a:solidFill>
                  <a:schemeClr val="tx1"/>
                </a:solidFill>
              </a:rPr>
              <a:t>havária</a:t>
            </a:r>
            <a:r>
              <a:rPr lang="hu-HU" b="1" dirty="0">
                <a:solidFill>
                  <a:schemeClr val="tx1"/>
                </a:solidFill>
              </a:rPr>
              <a:t> jellegű veszélyeztetettségét a járvány, a tűz és villámveszély jelenthetik. Ezek kockázatának csökkentése, illetve a bekövetkezés kizárása </a:t>
            </a:r>
            <a:r>
              <a:rPr lang="hu-HU" b="1" dirty="0" smtClean="0">
                <a:solidFill>
                  <a:schemeClr val="tx1"/>
                </a:solidFill>
              </a:rPr>
              <a:t>a következők szerint </a:t>
            </a:r>
            <a:r>
              <a:rPr lang="hu-HU" b="1" dirty="0">
                <a:solidFill>
                  <a:schemeClr val="tx1"/>
                </a:solidFill>
              </a:rPr>
              <a:t>történik:</a:t>
            </a:r>
          </a:p>
          <a:p>
            <a:endParaRPr lang="hu-HU" dirty="0"/>
          </a:p>
        </p:txBody>
      </p:sp>
    </p:spTree>
    <p:extLst>
      <p:ext uri="{BB962C8B-B14F-4D97-AF65-F5344CB8AC3E}">
        <p14:creationId xmlns:p14="http://schemas.microsoft.com/office/powerpoint/2010/main" val="10389149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7E197B6-EDD4-48A8-A98E-8AEE80DE8743}"/>
              </a:ext>
            </a:extLst>
          </p:cNvPr>
          <p:cNvSpPr>
            <a:spLocks noGrp="1"/>
          </p:cNvSpPr>
          <p:nvPr>
            <p:ph type="title"/>
          </p:nvPr>
        </p:nvSpPr>
        <p:spPr>
          <a:xfrm>
            <a:off x="646111" y="452718"/>
            <a:ext cx="9404723" cy="913238"/>
          </a:xfrm>
        </p:spPr>
        <p:txBody>
          <a:bodyPr/>
          <a:lstStyle/>
          <a:p>
            <a:r>
              <a:rPr lang="en-US" dirty="0" err="1">
                <a:effectLst>
                  <a:outerShdw blurRad="38100" dist="38100" dir="2700000" algn="tl">
                    <a:srgbClr val="000000">
                      <a:alpha val="43137"/>
                    </a:srgbClr>
                  </a:outerShdw>
                </a:effectLst>
              </a:rPr>
              <a:t>Járványveszély</a:t>
            </a:r>
            <a:endParaRPr lang="hu-HU" dirty="0">
              <a:effectLst>
                <a:outerShdw blurRad="38100" dist="38100" dir="2700000" algn="tl">
                  <a:srgbClr val="000000">
                    <a:alpha val="43137"/>
                  </a:srgbClr>
                </a:outerShdw>
              </a:effectLst>
            </a:endParaRPr>
          </a:p>
        </p:txBody>
      </p:sp>
      <p:sp>
        <p:nvSpPr>
          <p:cNvPr id="3" name="Tartalom helye 2">
            <a:extLst>
              <a:ext uri="{FF2B5EF4-FFF2-40B4-BE49-F238E27FC236}">
                <a16:creationId xmlns:a16="http://schemas.microsoft.com/office/drawing/2014/main" id="{386154DC-EE1F-4658-97EA-096AF2C9BAD9}"/>
              </a:ext>
            </a:extLst>
          </p:cNvPr>
          <p:cNvSpPr>
            <a:spLocks noGrp="1"/>
          </p:cNvSpPr>
          <p:nvPr>
            <p:ph idx="1"/>
          </p:nvPr>
        </p:nvSpPr>
        <p:spPr>
          <a:xfrm>
            <a:off x="1103312" y="2052918"/>
            <a:ext cx="8946541" cy="4352364"/>
          </a:xfrm>
        </p:spPr>
        <p:txBody>
          <a:bodyPr/>
          <a:lstStyle/>
          <a:p>
            <a:r>
              <a:rPr lang="hu-HU" dirty="0"/>
              <a:t>A telep járványvédelmi és állathigiéniai szempontból biztonságos üzemeltetésre alkalmas kialakítású. A dolgozók számára az elkülönített hideg-melegvizes szociális rész, a zárt, hézagmentes, tartós kerítés, zárható és ellenőrzött kapubehajtóval, a gyalogos és </a:t>
            </a:r>
            <a:r>
              <a:rPr lang="hu-HU" dirty="0" err="1"/>
              <a:t>gépjárműves</a:t>
            </a:r>
            <a:r>
              <a:rPr lang="hu-HU" dirty="0"/>
              <a:t> látogatók kéz-láb-kerék fertőtlenítő rendszere, a tisztításhoz, fertőtlenítéshez szükséges magasnyomású forróvizes, gőzzel működő fertőtlenítő-mosógép, áramkimaradás esetén automata kapcsolású áramfejlesztő berendezés, nem utolsó sorban a szakszerű tartás-technológia és gondozási feltételek jelentenek biztonságot.</a:t>
            </a:r>
          </a:p>
          <a:p>
            <a:pPr marL="0" indent="0">
              <a:buNone/>
            </a:pPr>
            <a:endParaRPr lang="hu-HU" dirty="0"/>
          </a:p>
        </p:txBody>
      </p:sp>
    </p:spTree>
    <p:extLst>
      <p:ext uri="{BB962C8B-B14F-4D97-AF65-F5344CB8AC3E}">
        <p14:creationId xmlns:p14="http://schemas.microsoft.com/office/powerpoint/2010/main" val="29432567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1B20164-0C44-48D8-8F8A-00B5275A54F2}"/>
              </a:ext>
            </a:extLst>
          </p:cNvPr>
          <p:cNvSpPr>
            <a:spLocks noGrp="1"/>
          </p:cNvSpPr>
          <p:nvPr>
            <p:ph type="title"/>
          </p:nvPr>
        </p:nvSpPr>
        <p:spPr>
          <a:xfrm>
            <a:off x="646111" y="452718"/>
            <a:ext cx="9404723" cy="721326"/>
          </a:xfrm>
        </p:spPr>
        <p:txBody>
          <a:bodyPr/>
          <a:lstStyle/>
          <a:p>
            <a:r>
              <a:rPr lang="en-US" dirty="0" err="1">
                <a:effectLst>
                  <a:outerShdw blurRad="38100" dist="38100" dir="2700000" algn="tl">
                    <a:srgbClr val="000000">
                      <a:alpha val="43137"/>
                    </a:srgbClr>
                  </a:outerShdw>
                </a:effectLst>
              </a:rPr>
              <a:t>Tűzvész</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veszély</a:t>
            </a:r>
            <a:r>
              <a:rPr lang="hu-HU" dirty="0">
                <a:effectLst>
                  <a:outerShdw blurRad="38100" dist="38100" dir="2700000" algn="tl">
                    <a:srgbClr val="000000">
                      <a:alpha val="43137"/>
                    </a:srgbClr>
                  </a:outerShdw>
                </a:effectLst>
              </a:rPr>
              <a:t>:</a:t>
            </a:r>
          </a:p>
        </p:txBody>
      </p:sp>
      <p:sp>
        <p:nvSpPr>
          <p:cNvPr id="3" name="Tartalom helye 2">
            <a:extLst>
              <a:ext uri="{FF2B5EF4-FFF2-40B4-BE49-F238E27FC236}">
                <a16:creationId xmlns:a16="http://schemas.microsoft.com/office/drawing/2014/main" id="{777EBA69-2585-4AF3-88A2-FE5208838F1F}"/>
              </a:ext>
            </a:extLst>
          </p:cNvPr>
          <p:cNvSpPr>
            <a:spLocks noGrp="1"/>
          </p:cNvSpPr>
          <p:nvPr>
            <p:ph idx="1"/>
          </p:nvPr>
        </p:nvSpPr>
        <p:spPr/>
        <p:txBody>
          <a:bodyPr/>
          <a:lstStyle/>
          <a:p>
            <a:r>
              <a:rPr lang="hu-HU" dirty="0"/>
              <a:t>Az állattartó épületek „D” tűzveszélyességi osztályúak, az alom „C” tűzveszélyességi osztályú, nem éghető falazatú. Tűzjelzés módja rádiótelefon, riasztó. Az épület tűztávolságai biztosítottak, épületenként poroltó készülék van felszerelve.</a:t>
            </a:r>
          </a:p>
          <a:p>
            <a:pPr marL="0" indent="0">
              <a:buNone/>
            </a:pPr>
            <a:endParaRPr lang="hu-HU" dirty="0"/>
          </a:p>
        </p:txBody>
      </p:sp>
    </p:spTree>
    <p:extLst>
      <p:ext uri="{BB962C8B-B14F-4D97-AF65-F5344CB8AC3E}">
        <p14:creationId xmlns:p14="http://schemas.microsoft.com/office/powerpoint/2010/main" val="24936747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CBB4903E-FE94-4198-AD08-B0115C9D0D77}"/>
              </a:ext>
            </a:extLst>
          </p:cNvPr>
          <p:cNvSpPr>
            <a:spLocks noGrp="1"/>
          </p:cNvSpPr>
          <p:nvPr>
            <p:ph type="title"/>
          </p:nvPr>
        </p:nvSpPr>
        <p:spPr/>
        <p:txBody>
          <a:bodyPr/>
          <a:lstStyle/>
          <a:p>
            <a:r>
              <a:rPr lang="hu-HU" dirty="0">
                <a:effectLst>
                  <a:outerShdw blurRad="38100" dist="38100" dir="2700000" algn="tl">
                    <a:srgbClr val="000000">
                      <a:alpha val="43137"/>
                    </a:srgbClr>
                  </a:outerShdw>
                </a:effectLst>
              </a:rPr>
              <a:t>Villámvédelem:</a:t>
            </a:r>
          </a:p>
        </p:txBody>
      </p:sp>
      <p:sp>
        <p:nvSpPr>
          <p:cNvPr id="3" name="Tartalom helye 2">
            <a:extLst>
              <a:ext uri="{FF2B5EF4-FFF2-40B4-BE49-F238E27FC236}">
                <a16:creationId xmlns:a16="http://schemas.microsoft.com/office/drawing/2014/main" id="{E64C17AA-798D-478E-B596-3EE9D02D0ABE}"/>
              </a:ext>
            </a:extLst>
          </p:cNvPr>
          <p:cNvSpPr>
            <a:spLocks noGrp="1"/>
          </p:cNvSpPr>
          <p:nvPr>
            <p:ph idx="1"/>
          </p:nvPr>
        </p:nvSpPr>
        <p:spPr>
          <a:xfrm>
            <a:off x="1103312" y="2052918"/>
            <a:ext cx="8946541" cy="4596238"/>
          </a:xfrm>
        </p:spPr>
        <p:txBody>
          <a:bodyPr>
            <a:normAutofit/>
          </a:bodyPr>
          <a:lstStyle/>
          <a:p>
            <a:r>
              <a:rPr lang="hu-HU" dirty="0"/>
              <a:t>Érintésvédelem földeléssel ill. nullázással megoldott valamennyi veszélyeztetett építménynél. </a:t>
            </a:r>
          </a:p>
          <a:p>
            <a:r>
              <a:rPr lang="hu-HU" dirty="0"/>
              <a:t>Az esetlegesen bekövetkező katasztrófa járványveszély, tömeges elhullás esetén épületen belül tartják az állományt és a fertőzést. A fertőzött egyedeket elkülönítetten gyűjtik és szállítják el. A gyors és szakszerű fertőtlenítést és likvidet állategészségügyi, járványügyi felügyelet mellett végzik. Ezekkel kizárható, hogy bármelyik külső környezeti elem </a:t>
            </a:r>
            <a:r>
              <a:rPr lang="hu-HU" dirty="0" err="1"/>
              <a:t>szennyeződjön</a:t>
            </a:r>
            <a:r>
              <a:rPr lang="hu-HU" dirty="0"/>
              <a:t>.</a:t>
            </a:r>
          </a:p>
          <a:p>
            <a:r>
              <a:rPr lang="hu-HU" dirty="0"/>
              <a:t>A külső katasztrófa pl. tűzesetnél a hatás telekhatáron belül tartható, a telephelyen kívüli környezetet nem veszélyezteti. A tűz által elsősorban egyszeri légszennyezés és talajszennyezés következhet be. A légszennyezés gyors oltás esetén rövid időtartamú.</a:t>
            </a:r>
          </a:p>
          <a:p>
            <a:r>
              <a:rPr lang="hu-HU" dirty="0"/>
              <a:t>A talajszennyezés az éghető és mobil anyagok vonatkozásában többnyire burkolt, vagy zárt tereken következik be, így az esetleges talajszennyezés mértéke nem jelentős, gyorsan lokalizálható, megszüntethető.</a:t>
            </a:r>
          </a:p>
          <a:p>
            <a:endParaRPr lang="hu-HU" dirty="0"/>
          </a:p>
        </p:txBody>
      </p:sp>
    </p:spTree>
    <p:extLst>
      <p:ext uri="{BB962C8B-B14F-4D97-AF65-F5344CB8AC3E}">
        <p14:creationId xmlns:p14="http://schemas.microsoft.com/office/powerpoint/2010/main" val="28045470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2C7C8E2-3993-4009-89D5-EA020BADA3B1}"/>
              </a:ext>
            </a:extLst>
          </p:cNvPr>
          <p:cNvSpPr>
            <a:spLocks noGrp="1"/>
          </p:cNvSpPr>
          <p:nvPr>
            <p:ph type="title"/>
          </p:nvPr>
        </p:nvSpPr>
        <p:spPr>
          <a:xfrm>
            <a:off x="646111" y="452718"/>
            <a:ext cx="9404723" cy="755193"/>
          </a:xfrm>
        </p:spPr>
        <p:txBody>
          <a:bodyPr/>
          <a:lstStyle/>
          <a:p>
            <a:r>
              <a:rPr lang="hu-HU" dirty="0">
                <a:effectLst>
                  <a:outerShdw blurRad="38100" dist="38100" dir="2700000" algn="tl">
                    <a:srgbClr val="000000">
                      <a:alpha val="43137"/>
                    </a:srgbClr>
                  </a:outerShdw>
                </a:effectLst>
              </a:rPr>
              <a:t>Környezetszennyezés:</a:t>
            </a:r>
          </a:p>
        </p:txBody>
      </p:sp>
      <p:sp>
        <p:nvSpPr>
          <p:cNvPr id="3" name="Tartalom helye 2">
            <a:extLst>
              <a:ext uri="{FF2B5EF4-FFF2-40B4-BE49-F238E27FC236}">
                <a16:creationId xmlns:a16="http://schemas.microsoft.com/office/drawing/2014/main" id="{996E2637-8C47-4A83-89AC-E84B7F1C4992}"/>
              </a:ext>
            </a:extLst>
          </p:cNvPr>
          <p:cNvSpPr>
            <a:spLocks noGrp="1"/>
          </p:cNvSpPr>
          <p:nvPr>
            <p:ph idx="1"/>
          </p:nvPr>
        </p:nvSpPr>
        <p:spPr>
          <a:xfrm>
            <a:off x="1103312" y="1659468"/>
            <a:ext cx="8946541" cy="4588932"/>
          </a:xfrm>
        </p:spPr>
        <p:txBody>
          <a:bodyPr>
            <a:normAutofit lnSpcReduction="10000"/>
          </a:bodyPr>
          <a:lstStyle/>
          <a:p>
            <a:r>
              <a:rPr lang="hu-HU" dirty="0"/>
              <a:t>Járványveszély esetén megnövekszik az állati hulla és fertőtlenítőszerek tömege, mint veszélyes, nagy tömegben bűzös hulladék. Az munkahelyi gyűjtőhely kapacitása felkészült bizonyos mértékű hulladékok egyidejű elhelyezésére. Rendkívüli helyzetben azonban szükségszerűen rendkívüli intézkedések megtétele szükséges. </a:t>
            </a:r>
          </a:p>
          <a:p>
            <a:r>
              <a:rPr lang="hu-HU" dirty="0"/>
              <a:t>A tűz által elsősorban egyszeri légszennyezés és talajszennyezés következhet be. A légszennyezés gyors lokalizálás esetén rövid időtartamú.</a:t>
            </a:r>
          </a:p>
          <a:p>
            <a:r>
              <a:rPr lang="hu-HU" dirty="0"/>
              <a:t>A talajszennyezés az éghető és mobil anyagok vonatkozásában többnyire burkolt, vagy zárt tereken következik be, így az esetleges talajszennyezés mértéke nem jelentős, gyorsan lokalizálható, megszüntethető.</a:t>
            </a:r>
          </a:p>
          <a:p>
            <a:r>
              <a:rPr lang="hu-HU" dirty="0"/>
              <a:t>A tervezett baromfinevelő tevékenység a nagyobb távú működési időtartamot véve alapul, egyik környezeti elemre sem és a lakosságra sem okoz zavaró, a megengedettnél nagyobb környezetterhelést.</a:t>
            </a:r>
          </a:p>
          <a:p>
            <a:r>
              <a:rPr lang="hu-HU" dirty="0"/>
              <a:t>A </a:t>
            </a:r>
            <a:r>
              <a:rPr lang="hu-HU" dirty="0" err="1"/>
              <a:t>havária</a:t>
            </a:r>
            <a:r>
              <a:rPr lang="hu-HU" dirty="0"/>
              <a:t> jellegű események környezeti hatásai telephelyen belül jutnak érvényre, a telephelyen kívüli környezetet nem veszélyeztetik</a:t>
            </a:r>
            <a:r>
              <a:rPr lang="hu-HU" dirty="0" smtClean="0"/>
              <a:t>.</a:t>
            </a:r>
            <a:r>
              <a:rPr lang="en-US" dirty="0"/>
              <a:t/>
            </a:r>
            <a:br>
              <a:rPr lang="en-US" dirty="0"/>
            </a:br>
            <a:endParaRPr lang="hu-HU" dirty="0"/>
          </a:p>
          <a:p>
            <a:pPr marL="0" indent="0">
              <a:buNone/>
            </a:pPr>
            <a:endParaRPr lang="hu-HU" dirty="0"/>
          </a:p>
        </p:txBody>
      </p:sp>
    </p:spTree>
    <p:extLst>
      <p:ext uri="{BB962C8B-B14F-4D97-AF65-F5344CB8AC3E}">
        <p14:creationId xmlns:p14="http://schemas.microsoft.com/office/powerpoint/2010/main" val="133226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4B74CAC-BB55-4F5E-B2FF-6363308F9184}"/>
              </a:ext>
            </a:extLst>
          </p:cNvPr>
          <p:cNvSpPr>
            <a:spLocks noGrp="1"/>
          </p:cNvSpPr>
          <p:nvPr>
            <p:ph type="title"/>
          </p:nvPr>
        </p:nvSpPr>
        <p:spPr/>
        <p:txBody>
          <a:bodyPr/>
          <a:lstStyle/>
          <a:p>
            <a:r>
              <a:rPr lang="hu-HU" spc="300" dirty="0" smtClean="0">
                <a:effectLst>
                  <a:outerShdw blurRad="38100" dist="38100" dir="2700000" algn="tl">
                    <a:srgbClr val="000000">
                      <a:alpha val="43137"/>
                    </a:srgbClr>
                  </a:outerShdw>
                </a:effectLst>
              </a:rPr>
              <a:t>Hatásterületek:</a:t>
            </a:r>
            <a:endParaRPr lang="hu-HU" spc="300" dirty="0">
              <a:effectLst>
                <a:outerShdw blurRad="38100" dist="38100" dir="2700000" algn="tl">
                  <a:srgbClr val="000000">
                    <a:alpha val="43137"/>
                  </a:srgbClr>
                </a:outerShdw>
              </a:effectLst>
            </a:endParaRPr>
          </a:p>
        </p:txBody>
      </p:sp>
      <p:sp>
        <p:nvSpPr>
          <p:cNvPr id="3" name="Szöveg helye 2">
            <a:extLst>
              <a:ext uri="{FF2B5EF4-FFF2-40B4-BE49-F238E27FC236}">
                <a16:creationId xmlns:a16="http://schemas.microsoft.com/office/drawing/2014/main" id="{62E44C00-D3B4-4B73-AF44-F6D33D5ACA1A}"/>
              </a:ext>
            </a:extLst>
          </p:cNvPr>
          <p:cNvSpPr>
            <a:spLocks noGrp="1"/>
          </p:cNvSpPr>
          <p:nvPr>
            <p:ph type="body" idx="1"/>
          </p:nvPr>
        </p:nvSpPr>
        <p:spPr/>
        <p:txBody>
          <a:bodyPr/>
          <a:lstStyle/>
          <a:p>
            <a:endParaRPr lang="hu-HU"/>
          </a:p>
        </p:txBody>
      </p:sp>
    </p:spTree>
    <p:extLst>
      <p:ext uri="{BB962C8B-B14F-4D97-AF65-F5344CB8AC3E}">
        <p14:creationId xmlns:p14="http://schemas.microsoft.com/office/powerpoint/2010/main" val="2607659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2DE0230-CFF8-4694-84C9-79001416B6DE}"/>
              </a:ext>
            </a:extLst>
          </p:cNvPr>
          <p:cNvSpPr>
            <a:spLocks noGrp="1"/>
          </p:cNvSpPr>
          <p:nvPr>
            <p:ph type="title"/>
          </p:nvPr>
        </p:nvSpPr>
        <p:spPr/>
        <p:txBody>
          <a:bodyPr/>
          <a:lstStyle/>
          <a:p>
            <a:r>
              <a:rPr lang="en-US" dirty="0">
                <a:effectLst>
                  <a:outerShdw blurRad="38100" dist="38100" dir="2700000" algn="tl">
                    <a:srgbClr val="000000">
                      <a:alpha val="43137"/>
                    </a:srgbClr>
                  </a:outerShdw>
                </a:effectLst>
              </a:rPr>
              <a:t>A </a:t>
            </a:r>
            <a:r>
              <a:rPr lang="en-US" dirty="0" err="1">
                <a:effectLst>
                  <a:outerShdw blurRad="38100" dist="38100" dir="2700000" algn="tl">
                    <a:srgbClr val="000000">
                      <a:alpha val="43137"/>
                    </a:srgbClr>
                  </a:outerShdw>
                </a:effectLst>
              </a:rPr>
              <a:t>telephely</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adatai</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volumene</a:t>
            </a:r>
            <a:r>
              <a:rPr lang="hu-HU" dirty="0">
                <a:effectLst>
                  <a:outerShdw blurRad="38100" dist="38100" dir="2700000" algn="tl">
                    <a:srgbClr val="000000">
                      <a:alpha val="43137"/>
                    </a:srgbClr>
                  </a:outerShdw>
                </a:effectLst>
              </a:rPr>
              <a:t>:</a:t>
            </a:r>
          </a:p>
        </p:txBody>
      </p:sp>
      <p:sp>
        <p:nvSpPr>
          <p:cNvPr id="3" name="Tartalom helye 2">
            <a:extLst>
              <a:ext uri="{FF2B5EF4-FFF2-40B4-BE49-F238E27FC236}">
                <a16:creationId xmlns:a16="http://schemas.microsoft.com/office/drawing/2014/main" id="{98CD899A-E610-48ED-841F-1FD833470771}"/>
              </a:ext>
            </a:extLst>
          </p:cNvPr>
          <p:cNvSpPr>
            <a:spLocks noGrp="1"/>
          </p:cNvSpPr>
          <p:nvPr>
            <p:ph idx="1"/>
          </p:nvPr>
        </p:nvSpPr>
        <p:spPr>
          <a:xfrm>
            <a:off x="677334" y="2160590"/>
            <a:ext cx="8596668" cy="1723434"/>
          </a:xfrm>
        </p:spPr>
        <p:txBody>
          <a:bodyPr/>
          <a:lstStyle/>
          <a:p>
            <a:r>
              <a:rPr lang="hu-HU" dirty="0"/>
              <a:t>A baromfinevelés 9 db új építésű egyszintes istállóban fog történni, amelyek ÉNY-DK irányú fekvéssel kerülnek megépítésre, egymás melletti kialakítással, úgy hogy az istállókat higiéniai folyosó köti össze, kapcsolódva a szociális-gazdasági blokkhoz, valamint kialakításra kerülnek még a telepen a kapcsolódó kiszolgáló építmények is.</a:t>
            </a:r>
          </a:p>
          <a:p>
            <a:endParaRPr lang="hu-HU" dirty="0"/>
          </a:p>
        </p:txBody>
      </p:sp>
    </p:spTree>
    <p:extLst>
      <p:ext uri="{BB962C8B-B14F-4D97-AF65-F5344CB8AC3E}">
        <p14:creationId xmlns:p14="http://schemas.microsoft.com/office/powerpoint/2010/main" val="240269661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28992" y="191588"/>
            <a:ext cx="8596668" cy="1209483"/>
          </a:xfrm>
        </p:spPr>
        <p:txBody>
          <a:bodyPr>
            <a:normAutofit fontScale="90000"/>
          </a:bodyPr>
          <a:lstStyle/>
          <a:p>
            <a:r>
              <a:rPr lang="hu-HU" dirty="0"/>
              <a:t>Hatásterületek – Zajvédelem: Kivitelezés /Felhagyás zajkibocsátási hatásterülete</a:t>
            </a:r>
          </a:p>
        </p:txBody>
      </p:sp>
      <p:pic>
        <p:nvPicPr>
          <p:cNvPr id="4" name="Kép 3"/>
          <p:cNvPicPr/>
          <p:nvPr/>
        </p:nvPicPr>
        <p:blipFill>
          <a:blip r:embed="rId2" cstate="print">
            <a:extLst>
              <a:ext uri="{28A0092B-C50C-407E-A947-70E740481C1C}">
                <a14:useLocalDpi xmlns:a14="http://schemas.microsoft.com/office/drawing/2010/main" val="0"/>
              </a:ext>
            </a:extLst>
          </a:blip>
          <a:stretch>
            <a:fillRect/>
          </a:stretch>
        </p:blipFill>
        <p:spPr>
          <a:xfrm>
            <a:off x="1297577" y="1475376"/>
            <a:ext cx="7401832" cy="52215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1600913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77335" y="227633"/>
            <a:ext cx="8596668" cy="1662127"/>
          </a:xfrm>
        </p:spPr>
        <p:txBody>
          <a:bodyPr>
            <a:normAutofit fontScale="90000"/>
          </a:bodyPr>
          <a:lstStyle/>
          <a:p>
            <a:r>
              <a:rPr lang="hu-HU" dirty="0"/>
              <a:t>Zajvédelmi hatásterület lakóépület esetén – nappal</a:t>
            </a:r>
            <a:br>
              <a:rPr lang="hu-HU" dirty="0"/>
            </a:br>
            <a:endParaRPr lang="hu-HU" dirty="0"/>
          </a:p>
        </p:txBody>
      </p:sp>
      <p:pic>
        <p:nvPicPr>
          <p:cNvPr id="4" name="Kép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5063" y="1539148"/>
            <a:ext cx="7706632" cy="51054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312319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555415" y="70878"/>
            <a:ext cx="8596668" cy="1826581"/>
          </a:xfrm>
        </p:spPr>
        <p:txBody>
          <a:bodyPr>
            <a:normAutofit fontScale="90000"/>
          </a:bodyPr>
          <a:lstStyle/>
          <a:p>
            <a:r>
              <a:rPr lang="hu-HU" dirty="0"/>
              <a:t>Zajvédelmi hatásterület lakóépület esetén - éjjel</a:t>
            </a:r>
            <a:br>
              <a:rPr lang="hu-HU" dirty="0"/>
            </a:br>
            <a:endParaRPr lang="hu-HU" dirty="0"/>
          </a:p>
        </p:txBody>
      </p:sp>
      <p:pic>
        <p:nvPicPr>
          <p:cNvPr id="4" name="Kép 3"/>
          <p:cNvPicPr/>
          <p:nvPr/>
        </p:nvPicPr>
        <p:blipFill>
          <a:blip r:embed="rId2">
            <a:extLst>
              <a:ext uri="{28A0092B-C50C-407E-A947-70E740481C1C}">
                <a14:useLocalDpi xmlns:a14="http://schemas.microsoft.com/office/drawing/2010/main" val="0"/>
              </a:ext>
            </a:extLst>
          </a:blip>
          <a:srcRect/>
          <a:stretch>
            <a:fillRect/>
          </a:stretch>
        </p:blipFill>
        <p:spPr bwMode="auto">
          <a:xfrm>
            <a:off x="1349456" y="1519146"/>
            <a:ext cx="7008586" cy="5203871"/>
          </a:xfrm>
          <a:prstGeom prst="rect">
            <a:avLst/>
          </a:prstGeom>
          <a:ln w="381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0527182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20284" y="236342"/>
            <a:ext cx="3224105" cy="678059"/>
          </a:xfrm>
        </p:spPr>
        <p:txBody>
          <a:bodyPr>
            <a:normAutofit fontScale="90000"/>
          </a:bodyPr>
          <a:lstStyle/>
          <a:p>
            <a:r>
              <a:rPr lang="hu-HU" dirty="0" smtClean="0"/>
              <a:t>Élőhelytérkép</a:t>
            </a:r>
            <a:endParaRPr lang="hu-HU" dirty="0"/>
          </a:p>
        </p:txBody>
      </p:sp>
      <p:pic>
        <p:nvPicPr>
          <p:cNvPr id="5" name="Kép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0584" y="914401"/>
            <a:ext cx="8062456" cy="5701423"/>
          </a:xfrm>
          <a:prstGeom prst="rect">
            <a:avLst/>
          </a:prstGeom>
        </p:spPr>
      </p:pic>
    </p:spTree>
    <p:extLst>
      <p:ext uri="{BB962C8B-B14F-4D97-AF65-F5344CB8AC3E}">
        <p14:creationId xmlns:p14="http://schemas.microsoft.com/office/powerpoint/2010/main" val="17654204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755713" y="2352526"/>
            <a:ext cx="8596668" cy="1339910"/>
          </a:xfrm>
        </p:spPr>
        <p:txBody>
          <a:bodyPr>
            <a:normAutofit/>
          </a:bodyPr>
          <a:lstStyle/>
          <a:p>
            <a:pPr algn="ctr"/>
            <a:r>
              <a:rPr lang="hu-HU" dirty="0" smtClean="0"/>
              <a:t>Jelenleg üzemeltetett telepünk bemutatása</a:t>
            </a:r>
            <a:endParaRPr lang="hu-HU" dirty="0"/>
          </a:p>
        </p:txBody>
      </p:sp>
    </p:spTree>
    <p:extLst>
      <p:ext uri="{BB962C8B-B14F-4D97-AF65-F5344CB8AC3E}">
        <p14:creationId xmlns:p14="http://schemas.microsoft.com/office/powerpoint/2010/main" val="250084891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18481" y="62171"/>
            <a:ext cx="8596668" cy="730310"/>
          </a:xfrm>
        </p:spPr>
        <p:txBody>
          <a:bodyPr>
            <a:normAutofit fontScale="90000"/>
          </a:bodyPr>
          <a:lstStyle/>
          <a:p>
            <a:r>
              <a:rPr lang="hu-HU" dirty="0" smtClean="0"/>
              <a:t>Fekete-fehér rendszerű szociális épület</a:t>
            </a:r>
            <a:endParaRPr lang="hu-HU" dirty="0"/>
          </a:p>
        </p:txBody>
      </p:sp>
      <p:pic>
        <p:nvPicPr>
          <p:cNvPr id="4" name="Kép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481" y="792481"/>
            <a:ext cx="7930605" cy="5947954"/>
          </a:xfrm>
          <a:prstGeom prst="rect">
            <a:avLst/>
          </a:prstGeom>
        </p:spPr>
      </p:pic>
    </p:spTree>
    <p:extLst>
      <p:ext uri="{BB962C8B-B14F-4D97-AF65-F5344CB8AC3E}">
        <p14:creationId xmlns:p14="http://schemas.microsoft.com/office/powerpoint/2010/main" val="34894353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02866" y="339635"/>
            <a:ext cx="8596668" cy="783772"/>
          </a:xfrm>
        </p:spPr>
        <p:txBody>
          <a:bodyPr/>
          <a:lstStyle/>
          <a:p>
            <a:r>
              <a:rPr lang="hu-HU" dirty="0" smtClean="0"/>
              <a:t>Istálló külső megjelenése</a:t>
            </a:r>
            <a:endParaRPr lang="hu-HU" dirty="0"/>
          </a:p>
        </p:txBody>
      </p:sp>
      <p:pic>
        <p:nvPicPr>
          <p:cNvPr id="3" name="Kép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8870" y="1270441"/>
            <a:ext cx="6897186" cy="5172889"/>
          </a:xfrm>
          <a:prstGeom prst="rect">
            <a:avLst/>
          </a:prstGeom>
        </p:spPr>
      </p:pic>
    </p:spTree>
    <p:extLst>
      <p:ext uri="{BB962C8B-B14F-4D97-AF65-F5344CB8AC3E}">
        <p14:creationId xmlns:p14="http://schemas.microsoft.com/office/powerpoint/2010/main" val="11679429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48046" y="287383"/>
            <a:ext cx="8596668" cy="870857"/>
          </a:xfrm>
        </p:spPr>
        <p:txBody>
          <a:bodyPr/>
          <a:lstStyle/>
          <a:p>
            <a:r>
              <a:rPr lang="hu-HU" dirty="0" smtClean="0"/>
              <a:t>Evaporációs panel </a:t>
            </a:r>
            <a:endParaRPr lang="hu-HU" dirty="0"/>
          </a:p>
        </p:txBody>
      </p:sp>
      <p:pic>
        <p:nvPicPr>
          <p:cNvPr id="4" name="Kép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4036" y="1301932"/>
            <a:ext cx="7019108" cy="5264331"/>
          </a:xfrm>
          <a:prstGeom prst="rect">
            <a:avLst/>
          </a:prstGeom>
        </p:spPr>
      </p:pic>
    </p:spTree>
    <p:extLst>
      <p:ext uri="{BB962C8B-B14F-4D97-AF65-F5344CB8AC3E}">
        <p14:creationId xmlns:p14="http://schemas.microsoft.com/office/powerpoint/2010/main" val="137140844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886341" y="288594"/>
            <a:ext cx="8596668" cy="765144"/>
          </a:xfrm>
        </p:spPr>
        <p:txBody>
          <a:bodyPr/>
          <a:lstStyle/>
          <a:p>
            <a:r>
              <a:rPr lang="hu-HU" dirty="0" smtClean="0"/>
              <a:t>Nevelőtér</a:t>
            </a:r>
            <a:endParaRPr lang="hu-HU" dirty="0"/>
          </a:p>
        </p:txBody>
      </p:sp>
      <p:pic>
        <p:nvPicPr>
          <p:cNvPr id="4" name="Kép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1451" y="1053738"/>
            <a:ext cx="7419703" cy="5564777"/>
          </a:xfrm>
          <a:prstGeom prst="rect">
            <a:avLst/>
          </a:prstGeom>
        </p:spPr>
      </p:pic>
    </p:spTree>
    <p:extLst>
      <p:ext uri="{BB962C8B-B14F-4D97-AF65-F5344CB8AC3E}">
        <p14:creationId xmlns:p14="http://schemas.microsoft.com/office/powerpoint/2010/main" val="8521647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825381" y="149255"/>
            <a:ext cx="8596668" cy="982859"/>
          </a:xfrm>
        </p:spPr>
        <p:txBody>
          <a:bodyPr/>
          <a:lstStyle/>
          <a:p>
            <a:r>
              <a:rPr lang="hu-HU" dirty="0" smtClean="0"/>
              <a:t>Nevelőtér 4 db automata etetősorral</a:t>
            </a:r>
            <a:endParaRPr lang="hu-HU" dirty="0"/>
          </a:p>
        </p:txBody>
      </p:sp>
      <p:pic>
        <p:nvPicPr>
          <p:cNvPr id="4" name="Kép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903" y="1132114"/>
            <a:ext cx="7428411" cy="5571308"/>
          </a:xfrm>
          <a:prstGeom prst="rect">
            <a:avLst/>
          </a:prstGeom>
        </p:spPr>
      </p:pic>
    </p:spTree>
    <p:extLst>
      <p:ext uri="{BB962C8B-B14F-4D97-AF65-F5344CB8AC3E}">
        <p14:creationId xmlns:p14="http://schemas.microsoft.com/office/powerpoint/2010/main" val="1214952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79F866D-E8D6-4E36-89DE-F4A4AB0951A1}"/>
              </a:ext>
            </a:extLst>
          </p:cNvPr>
          <p:cNvSpPr>
            <a:spLocks noGrp="1"/>
          </p:cNvSpPr>
          <p:nvPr>
            <p:ph type="title"/>
          </p:nvPr>
        </p:nvSpPr>
        <p:spPr>
          <a:xfrm>
            <a:off x="513807" y="531223"/>
            <a:ext cx="9404723" cy="792480"/>
          </a:xfrm>
        </p:spPr>
        <p:txBody>
          <a:bodyPr>
            <a:normAutofit fontScale="90000"/>
          </a:bodyPr>
          <a:lstStyle/>
          <a:p>
            <a:r>
              <a:rPr lang="en-US" dirty="0">
                <a:effectLst>
                  <a:outerShdw blurRad="38100" dist="38100" dir="2700000" algn="tl">
                    <a:srgbClr val="000000">
                      <a:alpha val="43137"/>
                    </a:srgbClr>
                  </a:outerShdw>
                </a:effectLst>
              </a:rPr>
              <a:t>A </a:t>
            </a:r>
            <a:r>
              <a:rPr lang="en-US" dirty="0" err="1">
                <a:effectLst>
                  <a:outerShdw blurRad="38100" dist="38100" dir="2700000" algn="tl">
                    <a:srgbClr val="000000">
                      <a:alpha val="43137"/>
                    </a:srgbClr>
                  </a:outerShdw>
                </a:effectLst>
              </a:rPr>
              <a:t>tervezett</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baromfinevelő</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telep</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építményei</a:t>
            </a:r>
            <a:r>
              <a:rPr lang="hu-HU" dirty="0">
                <a:effectLst>
                  <a:outerShdw blurRad="38100" dist="38100" dir="2700000" algn="tl">
                    <a:srgbClr val="000000">
                      <a:alpha val="43137"/>
                    </a:srgbClr>
                  </a:outerShdw>
                </a:effectLst>
              </a:rPr>
              <a:t>:</a:t>
            </a:r>
            <a:r>
              <a:rPr lang="hu-HU" dirty="0"/>
              <a:t/>
            </a:r>
            <a:br>
              <a:rPr lang="hu-HU" dirty="0"/>
            </a:br>
            <a:endParaRPr lang="hu-HU" dirty="0"/>
          </a:p>
        </p:txBody>
      </p:sp>
      <p:graphicFrame>
        <p:nvGraphicFramePr>
          <p:cNvPr id="4" name="Táblázat 3"/>
          <p:cNvGraphicFramePr>
            <a:graphicFrameLocks noGrp="1"/>
          </p:cNvGraphicFramePr>
          <p:nvPr>
            <p:extLst>
              <p:ext uri="{D42A27DB-BD31-4B8C-83A1-F6EECF244321}">
                <p14:modId xmlns:p14="http://schemas.microsoft.com/office/powerpoint/2010/main" val="1021404395"/>
              </p:ext>
            </p:extLst>
          </p:nvPr>
        </p:nvGraphicFramePr>
        <p:xfrm>
          <a:off x="513807" y="1689461"/>
          <a:ext cx="8334102" cy="3463405"/>
        </p:xfrm>
        <a:graphic>
          <a:graphicData uri="http://schemas.openxmlformats.org/drawingml/2006/table">
            <a:tbl>
              <a:tblPr firstRow="1" firstCol="1" lastRow="1" lastCol="1" bandRow="1" bandCol="1">
                <a:tableStyleId>{69012ECD-51FC-41F1-AA8D-1B2483CD663E}</a:tableStyleId>
              </a:tblPr>
              <a:tblGrid>
                <a:gridCol w="3102753">
                  <a:extLst>
                    <a:ext uri="{9D8B030D-6E8A-4147-A177-3AD203B41FA5}">
                      <a16:colId xmlns:a16="http://schemas.microsoft.com/office/drawing/2014/main" val="2098749611"/>
                    </a:ext>
                  </a:extLst>
                </a:gridCol>
                <a:gridCol w="2840237">
                  <a:extLst>
                    <a:ext uri="{9D8B030D-6E8A-4147-A177-3AD203B41FA5}">
                      <a16:colId xmlns:a16="http://schemas.microsoft.com/office/drawing/2014/main" val="767461532"/>
                    </a:ext>
                  </a:extLst>
                </a:gridCol>
                <a:gridCol w="2391112">
                  <a:extLst>
                    <a:ext uri="{9D8B030D-6E8A-4147-A177-3AD203B41FA5}">
                      <a16:colId xmlns:a16="http://schemas.microsoft.com/office/drawing/2014/main" val="2907496398"/>
                    </a:ext>
                  </a:extLst>
                </a:gridCol>
              </a:tblGrid>
              <a:tr h="314855">
                <a:tc>
                  <a:txBody>
                    <a:bodyPr/>
                    <a:lstStyle/>
                    <a:p>
                      <a:pPr algn="ctr">
                        <a:lnSpc>
                          <a:spcPct val="115000"/>
                        </a:lnSpc>
                        <a:spcAft>
                          <a:spcPts val="0"/>
                        </a:spcAft>
                      </a:pPr>
                      <a:r>
                        <a:rPr lang="hu-HU" sz="1200" dirty="0">
                          <a:effectLst/>
                        </a:rPr>
                        <a:t>Épület megnevezés</a:t>
                      </a:r>
                      <a:endParaRPr lang="hu-H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a:effectLst/>
                        </a:rPr>
                        <a:t>Hasznos alapterület</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a:effectLst/>
                        </a:rPr>
                        <a:t>Férőhely kapacitás (db)</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86187103"/>
                  </a:ext>
                </a:extLst>
              </a:tr>
              <a:tr h="314855">
                <a:tc>
                  <a:txBody>
                    <a:bodyPr/>
                    <a:lstStyle/>
                    <a:p>
                      <a:pPr algn="ctr">
                        <a:lnSpc>
                          <a:spcPct val="115000"/>
                        </a:lnSpc>
                        <a:spcAft>
                          <a:spcPts val="0"/>
                        </a:spcAft>
                      </a:pPr>
                      <a:r>
                        <a:rPr lang="hu-HU" sz="1200">
                          <a:effectLst/>
                        </a:rPr>
                        <a:t>1. sz. nevelőépület</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dirty="0">
                          <a:effectLst/>
                        </a:rPr>
                        <a:t>1.723,28 m</a:t>
                      </a:r>
                      <a:r>
                        <a:rPr lang="hu-HU" sz="1200" baseline="30000" dirty="0">
                          <a:effectLst/>
                        </a:rPr>
                        <a:t>2</a:t>
                      </a:r>
                      <a:endParaRPr lang="hu-H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a:effectLst/>
                        </a:rPr>
                        <a:t>33.333</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80426413"/>
                  </a:ext>
                </a:extLst>
              </a:tr>
              <a:tr h="314855">
                <a:tc>
                  <a:txBody>
                    <a:bodyPr/>
                    <a:lstStyle/>
                    <a:p>
                      <a:pPr algn="ctr">
                        <a:lnSpc>
                          <a:spcPct val="115000"/>
                        </a:lnSpc>
                        <a:spcAft>
                          <a:spcPts val="0"/>
                        </a:spcAft>
                      </a:pPr>
                      <a:r>
                        <a:rPr lang="hu-HU" sz="1200">
                          <a:effectLst/>
                        </a:rPr>
                        <a:t>2. sz. nevelőépület</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dirty="0">
                          <a:effectLst/>
                        </a:rPr>
                        <a:t>1.723,28 m</a:t>
                      </a:r>
                      <a:r>
                        <a:rPr lang="hu-HU" sz="1200" baseline="30000" dirty="0">
                          <a:effectLst/>
                        </a:rPr>
                        <a:t>2</a:t>
                      </a:r>
                      <a:endParaRPr lang="hu-H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a:effectLst/>
                        </a:rPr>
                        <a:t>33.333</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47398585"/>
                  </a:ext>
                </a:extLst>
              </a:tr>
              <a:tr h="314855">
                <a:tc>
                  <a:txBody>
                    <a:bodyPr/>
                    <a:lstStyle/>
                    <a:p>
                      <a:pPr algn="ctr">
                        <a:lnSpc>
                          <a:spcPct val="115000"/>
                        </a:lnSpc>
                        <a:spcAft>
                          <a:spcPts val="0"/>
                        </a:spcAft>
                      </a:pPr>
                      <a:r>
                        <a:rPr lang="hu-HU" sz="1200">
                          <a:effectLst/>
                        </a:rPr>
                        <a:t>3. sz. nevelőépület</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dirty="0">
                          <a:effectLst/>
                        </a:rPr>
                        <a:t>1.723,28 m</a:t>
                      </a:r>
                      <a:r>
                        <a:rPr lang="hu-HU" sz="1200" baseline="30000" dirty="0">
                          <a:effectLst/>
                        </a:rPr>
                        <a:t>2</a:t>
                      </a:r>
                      <a:endParaRPr lang="hu-H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a:effectLst/>
                        </a:rPr>
                        <a:t>33.333</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0883721"/>
                  </a:ext>
                </a:extLst>
              </a:tr>
              <a:tr h="314855">
                <a:tc>
                  <a:txBody>
                    <a:bodyPr/>
                    <a:lstStyle/>
                    <a:p>
                      <a:pPr algn="ctr">
                        <a:lnSpc>
                          <a:spcPct val="115000"/>
                        </a:lnSpc>
                        <a:spcAft>
                          <a:spcPts val="0"/>
                        </a:spcAft>
                      </a:pPr>
                      <a:r>
                        <a:rPr lang="hu-HU" sz="1200">
                          <a:effectLst/>
                        </a:rPr>
                        <a:t>4. sz. nevelőépület</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dirty="0">
                          <a:effectLst/>
                        </a:rPr>
                        <a:t>1.723,28 m</a:t>
                      </a:r>
                      <a:r>
                        <a:rPr lang="hu-HU" sz="1200" baseline="30000" dirty="0">
                          <a:effectLst/>
                        </a:rPr>
                        <a:t>2</a:t>
                      </a:r>
                      <a:endParaRPr lang="hu-H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a:effectLst/>
                        </a:rPr>
                        <a:t>33.333</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51184594"/>
                  </a:ext>
                </a:extLst>
              </a:tr>
              <a:tr h="314855">
                <a:tc>
                  <a:txBody>
                    <a:bodyPr/>
                    <a:lstStyle/>
                    <a:p>
                      <a:pPr algn="ctr">
                        <a:lnSpc>
                          <a:spcPct val="115000"/>
                        </a:lnSpc>
                        <a:spcAft>
                          <a:spcPts val="0"/>
                        </a:spcAft>
                      </a:pPr>
                      <a:r>
                        <a:rPr lang="hu-HU" sz="1200">
                          <a:effectLst/>
                        </a:rPr>
                        <a:t>5. sz. nevelőépület</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dirty="0">
                          <a:effectLst/>
                        </a:rPr>
                        <a:t>1.723,28 m</a:t>
                      </a:r>
                      <a:r>
                        <a:rPr lang="hu-HU" sz="1200" baseline="30000" dirty="0">
                          <a:effectLst/>
                        </a:rPr>
                        <a:t>2</a:t>
                      </a:r>
                      <a:endParaRPr lang="hu-H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a:effectLst/>
                        </a:rPr>
                        <a:t>33.333</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81027224"/>
                  </a:ext>
                </a:extLst>
              </a:tr>
              <a:tr h="314855">
                <a:tc>
                  <a:txBody>
                    <a:bodyPr/>
                    <a:lstStyle/>
                    <a:p>
                      <a:pPr algn="ctr">
                        <a:lnSpc>
                          <a:spcPct val="115000"/>
                        </a:lnSpc>
                        <a:spcAft>
                          <a:spcPts val="0"/>
                        </a:spcAft>
                      </a:pPr>
                      <a:r>
                        <a:rPr lang="hu-HU" sz="1200">
                          <a:effectLst/>
                        </a:rPr>
                        <a:t>6. sz. nevelőépület</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dirty="0">
                          <a:effectLst/>
                        </a:rPr>
                        <a:t>1.723,28 m</a:t>
                      </a:r>
                      <a:r>
                        <a:rPr lang="hu-HU" sz="1200" baseline="30000" dirty="0">
                          <a:effectLst/>
                        </a:rPr>
                        <a:t>2</a:t>
                      </a:r>
                      <a:endParaRPr lang="hu-H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a:effectLst/>
                        </a:rPr>
                        <a:t>33.333</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61035518"/>
                  </a:ext>
                </a:extLst>
              </a:tr>
              <a:tr h="314855">
                <a:tc>
                  <a:txBody>
                    <a:bodyPr/>
                    <a:lstStyle/>
                    <a:p>
                      <a:pPr algn="ctr">
                        <a:lnSpc>
                          <a:spcPct val="115000"/>
                        </a:lnSpc>
                        <a:spcAft>
                          <a:spcPts val="0"/>
                        </a:spcAft>
                      </a:pPr>
                      <a:r>
                        <a:rPr lang="hu-HU" sz="1200">
                          <a:effectLst/>
                        </a:rPr>
                        <a:t>7. sz. nevelőépület</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dirty="0">
                          <a:effectLst/>
                        </a:rPr>
                        <a:t>1.723,28 m</a:t>
                      </a:r>
                      <a:r>
                        <a:rPr lang="hu-HU" sz="1200" baseline="30000" dirty="0">
                          <a:effectLst/>
                        </a:rPr>
                        <a:t>2</a:t>
                      </a:r>
                      <a:endParaRPr lang="hu-H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a:effectLst/>
                        </a:rPr>
                        <a:t>33.334</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39876969"/>
                  </a:ext>
                </a:extLst>
              </a:tr>
              <a:tr h="314855">
                <a:tc>
                  <a:txBody>
                    <a:bodyPr/>
                    <a:lstStyle/>
                    <a:p>
                      <a:pPr algn="ctr">
                        <a:lnSpc>
                          <a:spcPct val="115000"/>
                        </a:lnSpc>
                        <a:spcAft>
                          <a:spcPts val="0"/>
                        </a:spcAft>
                      </a:pPr>
                      <a:r>
                        <a:rPr lang="hu-HU" sz="1200">
                          <a:effectLst/>
                        </a:rPr>
                        <a:t>8. sz. nevelőépület</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dirty="0">
                          <a:effectLst/>
                        </a:rPr>
                        <a:t>1.723,28 m</a:t>
                      </a:r>
                      <a:r>
                        <a:rPr lang="hu-HU" sz="1200" baseline="30000" dirty="0">
                          <a:effectLst/>
                        </a:rPr>
                        <a:t>2</a:t>
                      </a:r>
                      <a:endParaRPr lang="hu-H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a:effectLst/>
                        </a:rPr>
                        <a:t>33.334</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18184998"/>
                  </a:ext>
                </a:extLst>
              </a:tr>
              <a:tr h="314855">
                <a:tc>
                  <a:txBody>
                    <a:bodyPr/>
                    <a:lstStyle/>
                    <a:p>
                      <a:pPr algn="ctr">
                        <a:lnSpc>
                          <a:spcPct val="115000"/>
                        </a:lnSpc>
                        <a:spcAft>
                          <a:spcPts val="0"/>
                        </a:spcAft>
                      </a:pPr>
                      <a:r>
                        <a:rPr lang="hu-HU" sz="1200">
                          <a:effectLst/>
                        </a:rPr>
                        <a:t>9. sz. nevelőépület</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dirty="0">
                          <a:effectLst/>
                        </a:rPr>
                        <a:t>1.723,28 m</a:t>
                      </a:r>
                      <a:r>
                        <a:rPr lang="hu-HU" sz="1200" baseline="30000" dirty="0">
                          <a:effectLst/>
                        </a:rPr>
                        <a:t>2</a:t>
                      </a:r>
                      <a:endParaRPr lang="hu-H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a:effectLst/>
                        </a:rPr>
                        <a:t>33.334</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8497232"/>
                  </a:ext>
                </a:extLst>
              </a:tr>
              <a:tr h="314855">
                <a:tc>
                  <a:txBody>
                    <a:bodyPr/>
                    <a:lstStyle/>
                    <a:p>
                      <a:pPr algn="ctr">
                        <a:lnSpc>
                          <a:spcPct val="115000"/>
                        </a:lnSpc>
                        <a:spcAft>
                          <a:spcPts val="0"/>
                        </a:spcAft>
                      </a:pPr>
                      <a:r>
                        <a:rPr lang="hu-HU" sz="1200">
                          <a:effectLst/>
                        </a:rPr>
                        <a:t>Összesen</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a:effectLst/>
                        </a:rPr>
                        <a:t>~ 15.509,52 m</a:t>
                      </a:r>
                      <a:r>
                        <a:rPr lang="hu-HU" sz="1200" baseline="30000">
                          <a:effectLst/>
                        </a:rPr>
                        <a:t>2</a:t>
                      </a:r>
                      <a:endParaRPr lang="hu-H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hu-HU" sz="1200" dirty="0">
                          <a:effectLst/>
                        </a:rPr>
                        <a:t>300.000</a:t>
                      </a:r>
                      <a:endParaRPr lang="hu-H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13598797"/>
                  </a:ext>
                </a:extLst>
              </a:tr>
            </a:tbl>
          </a:graphicData>
        </a:graphic>
      </p:graphicFrame>
    </p:spTree>
    <p:extLst>
      <p:ext uri="{BB962C8B-B14F-4D97-AF65-F5344CB8AC3E}">
        <p14:creationId xmlns:p14="http://schemas.microsoft.com/office/powerpoint/2010/main" val="27536363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740228" y="384387"/>
            <a:ext cx="8596668" cy="651933"/>
          </a:xfrm>
        </p:spPr>
        <p:txBody>
          <a:bodyPr>
            <a:noAutofit/>
          </a:bodyPr>
          <a:lstStyle/>
          <a:p>
            <a:r>
              <a:rPr lang="hu-HU" sz="2800" dirty="0" smtClean="0"/>
              <a:t>Frisslevegőt biztosító </a:t>
            </a:r>
            <a:r>
              <a:rPr lang="hu-HU" sz="2800" dirty="0" err="1" smtClean="0"/>
              <a:t>légbeejtő</a:t>
            </a:r>
            <a:r>
              <a:rPr lang="hu-HU" sz="2800" dirty="0" smtClean="0"/>
              <a:t> ablakok;</a:t>
            </a:r>
            <a:br>
              <a:rPr lang="hu-HU" sz="2800" dirty="0" smtClean="0"/>
            </a:br>
            <a:r>
              <a:rPr lang="hu-HU" sz="2800" dirty="0" smtClean="0"/>
              <a:t>Természetes fényt biztosító bevilágító ablakok</a:t>
            </a:r>
            <a:endParaRPr lang="hu-HU" sz="2800" dirty="0"/>
          </a:p>
        </p:txBody>
      </p:sp>
      <p:pic>
        <p:nvPicPr>
          <p:cNvPr id="4" name="Kép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228" y="1145177"/>
            <a:ext cx="7419703" cy="5564777"/>
          </a:xfrm>
          <a:prstGeom prst="rect">
            <a:avLst/>
          </a:prstGeom>
        </p:spPr>
      </p:pic>
    </p:spTree>
    <p:extLst>
      <p:ext uri="{BB962C8B-B14F-4D97-AF65-F5344CB8AC3E}">
        <p14:creationId xmlns:p14="http://schemas.microsoft.com/office/powerpoint/2010/main" val="5679103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860215" y="87086"/>
            <a:ext cx="8596668" cy="782762"/>
          </a:xfrm>
        </p:spPr>
        <p:txBody>
          <a:bodyPr/>
          <a:lstStyle/>
          <a:p>
            <a:r>
              <a:rPr lang="hu-HU" dirty="0" err="1" smtClean="0"/>
              <a:t>Dimmelhető</a:t>
            </a:r>
            <a:r>
              <a:rPr lang="hu-HU" dirty="0" smtClean="0"/>
              <a:t> LED fényforrás</a:t>
            </a:r>
            <a:endParaRPr lang="hu-HU" dirty="0"/>
          </a:p>
        </p:txBody>
      </p:sp>
      <p:pic>
        <p:nvPicPr>
          <p:cNvPr id="4" name="Kép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6651" y="869848"/>
            <a:ext cx="7445829" cy="5584372"/>
          </a:xfrm>
          <a:prstGeom prst="rect">
            <a:avLst/>
          </a:prstGeom>
        </p:spPr>
      </p:pic>
    </p:spTree>
    <p:extLst>
      <p:ext uri="{BB962C8B-B14F-4D97-AF65-F5344CB8AC3E}">
        <p14:creationId xmlns:p14="http://schemas.microsoft.com/office/powerpoint/2010/main" val="10776934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55118" y="87085"/>
            <a:ext cx="8596668" cy="730511"/>
          </a:xfrm>
        </p:spPr>
        <p:txBody>
          <a:bodyPr/>
          <a:lstStyle/>
          <a:p>
            <a:r>
              <a:rPr lang="hu-HU" dirty="0" smtClean="0"/>
              <a:t>Minimumszellőzés ventilátora</a:t>
            </a:r>
            <a:endParaRPr lang="hu-HU" dirty="0"/>
          </a:p>
        </p:txBody>
      </p:sp>
      <p:pic>
        <p:nvPicPr>
          <p:cNvPr id="4" name="Kép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530984" y="1697173"/>
            <a:ext cx="5704840" cy="4278630"/>
          </a:xfrm>
          <a:prstGeom prst="rect">
            <a:avLst/>
          </a:prstGeom>
        </p:spPr>
      </p:pic>
    </p:spTree>
    <p:extLst>
      <p:ext uri="{BB962C8B-B14F-4D97-AF65-F5344CB8AC3E}">
        <p14:creationId xmlns:p14="http://schemas.microsoft.com/office/powerpoint/2010/main" val="240202021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46111" y="97005"/>
            <a:ext cx="9346231" cy="756436"/>
          </a:xfrm>
        </p:spPr>
        <p:txBody>
          <a:bodyPr/>
          <a:lstStyle/>
          <a:p>
            <a:r>
              <a:rPr lang="hu-HU" dirty="0" smtClean="0"/>
              <a:t>Higiéniai folyosón elhelyezett vezérlés</a:t>
            </a:r>
            <a:endParaRPr lang="hu-HU" dirty="0"/>
          </a:p>
        </p:txBody>
      </p:sp>
      <p:pic>
        <p:nvPicPr>
          <p:cNvPr id="4" name="Kép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2743" y="853441"/>
            <a:ext cx="7338423" cy="5503817"/>
          </a:xfrm>
          <a:prstGeom prst="rect">
            <a:avLst/>
          </a:prstGeom>
        </p:spPr>
      </p:pic>
    </p:spTree>
    <p:extLst>
      <p:ext uri="{BB962C8B-B14F-4D97-AF65-F5344CB8AC3E}">
        <p14:creationId xmlns:p14="http://schemas.microsoft.com/office/powerpoint/2010/main" val="388340375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C27549A-058B-43DC-8705-BC888726FF2C}"/>
              </a:ext>
            </a:extLst>
          </p:cNvPr>
          <p:cNvSpPr>
            <a:spLocks noGrp="1"/>
          </p:cNvSpPr>
          <p:nvPr>
            <p:ph type="title"/>
          </p:nvPr>
        </p:nvSpPr>
        <p:spPr>
          <a:xfrm>
            <a:off x="645130" y="0"/>
            <a:ext cx="9404723" cy="699911"/>
          </a:xfrm>
        </p:spPr>
        <p:txBody>
          <a:bodyPr/>
          <a:lstStyle/>
          <a:p>
            <a:r>
              <a:rPr lang="hu-HU" spc="600" dirty="0">
                <a:effectLst>
                  <a:outerShdw blurRad="38100" dist="38100" dir="2700000" algn="tl">
                    <a:srgbClr val="000000">
                      <a:alpha val="43137"/>
                    </a:srgbClr>
                  </a:outerShdw>
                </a:effectLst>
              </a:rPr>
              <a:t>Összefoglalás:</a:t>
            </a:r>
          </a:p>
        </p:txBody>
      </p:sp>
      <p:sp>
        <p:nvSpPr>
          <p:cNvPr id="3" name="Tartalom helye 2">
            <a:extLst>
              <a:ext uri="{FF2B5EF4-FFF2-40B4-BE49-F238E27FC236}">
                <a16:creationId xmlns:a16="http://schemas.microsoft.com/office/drawing/2014/main" id="{26766C4D-1761-4E7B-BDFB-5FDE3E8A1DD6}"/>
              </a:ext>
            </a:extLst>
          </p:cNvPr>
          <p:cNvSpPr>
            <a:spLocks noGrp="1"/>
          </p:cNvSpPr>
          <p:nvPr>
            <p:ph idx="1"/>
          </p:nvPr>
        </p:nvSpPr>
        <p:spPr>
          <a:xfrm>
            <a:off x="1103312" y="835378"/>
            <a:ext cx="8946541" cy="6022622"/>
          </a:xfrm>
        </p:spPr>
        <p:txBody>
          <a:bodyPr>
            <a:normAutofit fontScale="92500" lnSpcReduction="20000"/>
          </a:bodyPr>
          <a:lstStyle/>
          <a:p>
            <a:pPr marL="0" indent="0">
              <a:buNone/>
            </a:pPr>
            <a:r>
              <a:rPr lang="hu-HU" dirty="0"/>
              <a:t>A vizsgálat készítése során számba vettük a tervezési terület jelenlegi állapotát, a tervezett tevékenység telepítése, üzemeltetése, és felhagyása esetén előforduló környezeti hatások jelentőségét. Megvizsgáltuk a BAT-nak való megfelelőséget, a tevékenység kibocsátásait és a kibocsátások környezetre gyakorolt hatásait. Az elvégzett számítások és vizsgálatok alapján az alábbiakat állapíthatjuk meg</a:t>
            </a:r>
            <a:r>
              <a:rPr lang="hu-HU" dirty="0" smtClean="0"/>
              <a:t>:</a:t>
            </a:r>
            <a:endParaRPr lang="hu-HU" dirty="0"/>
          </a:p>
          <a:p>
            <a:pPr lvl="0"/>
            <a:r>
              <a:rPr lang="hu-HU" dirty="0"/>
              <a:t>A technológia légszennyezőanyag-kibocsátása nem indít el visszafordíthatatlan vagy káros, környezetet terhelő folyamatot.</a:t>
            </a:r>
          </a:p>
          <a:p>
            <a:pPr lvl="0"/>
            <a:r>
              <a:rPr lang="hu-HU" dirty="0"/>
              <a:t>A talajközeli levegő minősége megfelel az egészségügyi követelményeknek.</a:t>
            </a:r>
          </a:p>
          <a:p>
            <a:pPr lvl="0"/>
            <a:r>
              <a:rPr lang="hu-HU" dirty="0"/>
              <a:t>A telephely levegővédelmi hatásterülete a számítások alapján nem érint lakóövezetet, a maximális kibocsátási koncentráció sem haladja meg az egészségügyi határértéket.</a:t>
            </a:r>
          </a:p>
          <a:p>
            <a:pPr lvl="0"/>
            <a:r>
              <a:rPr lang="hu-HU" dirty="0"/>
              <a:t>A létesítmény üzemeltetése által okozott zaj az érintett telephely közvetlen környezetében érzékelhető lesz, de mértéke a legközelebbi védendő objektumoknál a zajterhelési határértékeket biztosan nem haladja meg. A telephelyhez legközelebbi védendő lakóingatlan esetében a kibocsátott zaj érzékszervileg sem lesz észlelhető. </a:t>
            </a:r>
          </a:p>
          <a:p>
            <a:pPr lvl="0"/>
            <a:r>
              <a:rPr lang="hu-HU" dirty="0"/>
              <a:t>A tevékenység, ill. a területhasználat a felszíni és felszínalatti vizekre sem mennyiségi, sem minőségi szempontból nincs számottevő hatással. </a:t>
            </a:r>
          </a:p>
          <a:p>
            <a:pPr lvl="0"/>
            <a:r>
              <a:rPr lang="hu-HU" dirty="0"/>
              <a:t>A tevékenység előírásoknak megfelelő üzemeltetetése esetén talajszennyezés nem várható.</a:t>
            </a:r>
          </a:p>
          <a:p>
            <a:pPr lvl="0"/>
            <a:r>
              <a:rPr lang="hu-HU" dirty="0"/>
              <a:t>Az üzem működésének időszakában a gépjárműforgalom mértéke minimális mértékben fog növekedni, így érezhető változást sem a közlekedési eredetű zaj, sem a légszennyezés vonatkozásában nem fog okozni.</a:t>
            </a:r>
          </a:p>
          <a:p>
            <a:pPr lvl="0"/>
            <a:r>
              <a:rPr lang="hu-HU" dirty="0"/>
              <a:t>A tevékenység a természeti környezetre és a tájképre nem gyakorol számottevő hatást. </a:t>
            </a:r>
          </a:p>
        </p:txBody>
      </p:sp>
    </p:spTree>
    <p:extLst>
      <p:ext uri="{BB962C8B-B14F-4D97-AF65-F5344CB8AC3E}">
        <p14:creationId xmlns:p14="http://schemas.microsoft.com/office/powerpoint/2010/main" val="23846329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pc="600" dirty="0">
                <a:effectLst>
                  <a:outerShdw blurRad="38100" dist="38100" dir="2700000" algn="tl">
                    <a:srgbClr val="000000">
                      <a:alpha val="43137"/>
                    </a:srgbClr>
                  </a:outerShdw>
                </a:effectLst>
              </a:rPr>
              <a:t>Összefoglalás:</a:t>
            </a:r>
            <a:endParaRPr lang="hu-HU" dirty="0"/>
          </a:p>
        </p:txBody>
      </p:sp>
      <p:sp>
        <p:nvSpPr>
          <p:cNvPr id="3" name="Tartalom helye 2"/>
          <p:cNvSpPr>
            <a:spLocks noGrp="1"/>
          </p:cNvSpPr>
          <p:nvPr>
            <p:ph idx="1"/>
          </p:nvPr>
        </p:nvSpPr>
        <p:spPr>
          <a:xfrm>
            <a:off x="677334" y="1559697"/>
            <a:ext cx="8596668" cy="3880773"/>
          </a:xfrm>
        </p:spPr>
        <p:txBody>
          <a:bodyPr/>
          <a:lstStyle/>
          <a:p>
            <a:pPr lvl="0"/>
            <a:r>
              <a:rPr lang="hu-HU" dirty="0"/>
              <a:t>A tevékenység pótolhatatlan, pénzzel meg nem váltható természeti vagy mesterséges értékeket nem szüntet meg.</a:t>
            </a:r>
          </a:p>
          <a:p>
            <a:pPr lvl="0"/>
            <a:r>
              <a:rPr lang="hu-HU" dirty="0"/>
              <a:t>A tevékenység a környezeti rendszerekre, elemekre vonatkozóan kockázattal nem jár.</a:t>
            </a:r>
          </a:p>
          <a:p>
            <a:pPr lvl="0"/>
            <a:r>
              <a:rPr lang="hu-HU" dirty="0"/>
              <a:t>Az emberek életkörülményeiben tartós, nem kívánatos változás nem következik be.</a:t>
            </a:r>
          </a:p>
          <a:p>
            <a:pPr lvl="0"/>
            <a:r>
              <a:rPr lang="hu-HU" dirty="0"/>
              <a:t>A várható környezeti hatások jelentősége a rendelkezésre álló adatok alapján tisztázható, azok megállapításához valamely környezeti rendszer részletesebb vizsgálata nem szükséges.</a:t>
            </a:r>
          </a:p>
          <a:p>
            <a:pPr lvl="0"/>
            <a:r>
              <a:rPr lang="hu-HU" dirty="0"/>
              <a:t>Összességében megállapítható, hogy a technológia megfelel a BAT által támasztott követelményeknek. </a:t>
            </a:r>
          </a:p>
          <a:p>
            <a:endParaRPr lang="hu-HU" dirty="0"/>
          </a:p>
        </p:txBody>
      </p:sp>
    </p:spTree>
    <p:extLst>
      <p:ext uri="{BB962C8B-B14F-4D97-AF65-F5344CB8AC3E}">
        <p14:creationId xmlns:p14="http://schemas.microsoft.com/office/powerpoint/2010/main" val="720946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E615FD4-67F4-4976-A71A-D811D2274D29}"/>
              </a:ext>
            </a:extLst>
          </p:cNvPr>
          <p:cNvSpPr>
            <a:spLocks noGrp="1"/>
          </p:cNvSpPr>
          <p:nvPr>
            <p:ph type="title"/>
          </p:nvPr>
        </p:nvSpPr>
        <p:spPr>
          <a:xfrm>
            <a:off x="645130" y="598311"/>
            <a:ext cx="9404723" cy="1636889"/>
          </a:xfrm>
        </p:spPr>
        <p:txBody>
          <a:bodyPr/>
          <a:lstStyle/>
          <a:p>
            <a:r>
              <a:rPr lang="en-US" dirty="0" err="1">
                <a:effectLst>
                  <a:outerShdw blurRad="38100" dist="38100" dir="2700000" algn="tl">
                    <a:srgbClr val="000000">
                      <a:alpha val="43137"/>
                    </a:srgbClr>
                  </a:outerShdw>
                </a:effectLst>
              </a:rPr>
              <a:t>Tervezett</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létesítmények</a:t>
            </a:r>
            <a:r>
              <a:rPr lang="en-US" dirty="0">
                <a:effectLst>
                  <a:outerShdw blurRad="38100" dist="38100" dir="2700000" algn="tl">
                    <a:srgbClr val="000000">
                      <a:alpha val="43137"/>
                    </a:srgbClr>
                  </a:outerShdw>
                </a:effectLst>
              </a:rPr>
              <a:t> </a:t>
            </a:r>
            <a:r>
              <a:rPr lang="en-US" dirty="0" err="1">
                <a:effectLst>
                  <a:outerShdw blurRad="38100" dist="38100" dir="2700000" algn="tl">
                    <a:srgbClr val="000000">
                      <a:alpha val="43137"/>
                    </a:srgbClr>
                  </a:outerShdw>
                </a:effectLst>
              </a:rPr>
              <a:t>jegyzéke</a:t>
            </a:r>
            <a:r>
              <a:rPr lang="en-US" dirty="0">
                <a:effectLst>
                  <a:outerShdw blurRad="38100" dist="38100" dir="2700000" algn="tl">
                    <a:srgbClr val="000000">
                      <a:alpha val="43137"/>
                    </a:srgbClr>
                  </a:outerShdw>
                </a:effectLst>
              </a:rPr>
              <a:t>:</a:t>
            </a:r>
            <a:r>
              <a:rPr lang="hu-HU" dirty="0"/>
              <a:t/>
            </a:r>
            <a:br>
              <a:rPr lang="hu-HU" dirty="0"/>
            </a:br>
            <a:endParaRPr lang="hu-HU" dirty="0"/>
          </a:p>
        </p:txBody>
      </p:sp>
      <p:sp>
        <p:nvSpPr>
          <p:cNvPr id="3" name="Tartalom helye 2">
            <a:extLst>
              <a:ext uri="{FF2B5EF4-FFF2-40B4-BE49-F238E27FC236}">
                <a16:creationId xmlns:a16="http://schemas.microsoft.com/office/drawing/2014/main" id="{1A7CD983-521B-4561-B8D6-6C5B8516ADD3}"/>
              </a:ext>
            </a:extLst>
          </p:cNvPr>
          <p:cNvSpPr>
            <a:spLocks noGrp="1"/>
          </p:cNvSpPr>
          <p:nvPr>
            <p:ph idx="1"/>
          </p:nvPr>
        </p:nvSpPr>
        <p:spPr>
          <a:xfrm>
            <a:off x="1103312" y="2325510"/>
            <a:ext cx="8946541" cy="4532489"/>
          </a:xfrm>
        </p:spPr>
        <p:txBody>
          <a:bodyPr/>
          <a:lstStyle/>
          <a:p>
            <a:pPr algn="just"/>
            <a:r>
              <a:rPr lang="en-US" dirty="0"/>
              <a:t>A </a:t>
            </a:r>
            <a:r>
              <a:rPr lang="en-US" dirty="0" err="1"/>
              <a:t>Kormányrendelet</a:t>
            </a:r>
            <a:r>
              <a:rPr lang="en-US" dirty="0"/>
              <a:t> 2. § (3) </a:t>
            </a:r>
            <a:r>
              <a:rPr lang="en-US" dirty="0" err="1"/>
              <a:t>bek</a:t>
            </a:r>
            <a:r>
              <a:rPr lang="en-US" dirty="0"/>
              <a:t>. c) </a:t>
            </a:r>
            <a:r>
              <a:rPr lang="en-US" dirty="0" err="1"/>
              <a:t>pontja</a:t>
            </a:r>
            <a:r>
              <a:rPr lang="en-US" dirty="0"/>
              <a:t> </a:t>
            </a:r>
            <a:r>
              <a:rPr lang="en-US" dirty="0" err="1"/>
              <a:t>alapján</a:t>
            </a:r>
            <a:r>
              <a:rPr lang="en-US" dirty="0"/>
              <a:t> a </a:t>
            </a:r>
            <a:r>
              <a:rPr lang="en-US" dirty="0" err="1"/>
              <a:t>létesítmény</a:t>
            </a:r>
            <a:r>
              <a:rPr lang="en-US" dirty="0"/>
              <a:t>: </a:t>
            </a:r>
            <a:r>
              <a:rPr lang="en-US" dirty="0" err="1"/>
              <a:t>minden</a:t>
            </a:r>
            <a:r>
              <a:rPr lang="en-US" dirty="0"/>
              <a:t> </a:t>
            </a:r>
            <a:r>
              <a:rPr lang="en-US" dirty="0" err="1"/>
              <a:t>olyan</a:t>
            </a:r>
            <a:r>
              <a:rPr lang="en-US" dirty="0"/>
              <a:t> </a:t>
            </a:r>
            <a:r>
              <a:rPr lang="en-US" dirty="0" err="1"/>
              <a:t>helyhez</a:t>
            </a:r>
            <a:r>
              <a:rPr lang="en-US" dirty="0"/>
              <a:t> </a:t>
            </a:r>
            <a:r>
              <a:rPr lang="en-US" dirty="0" err="1"/>
              <a:t>kötött</a:t>
            </a:r>
            <a:r>
              <a:rPr lang="en-US" dirty="0"/>
              <a:t> </a:t>
            </a:r>
            <a:r>
              <a:rPr lang="en-US" dirty="0" err="1"/>
              <a:t>műszaki</a:t>
            </a:r>
            <a:r>
              <a:rPr lang="en-US" dirty="0"/>
              <a:t>  </a:t>
            </a:r>
            <a:r>
              <a:rPr lang="en-US" dirty="0" err="1"/>
              <a:t>egység</a:t>
            </a:r>
            <a:r>
              <a:rPr lang="en-US" dirty="0"/>
              <a:t>,  </a:t>
            </a:r>
            <a:r>
              <a:rPr lang="en-US" dirty="0" err="1"/>
              <a:t>ahol</a:t>
            </a:r>
            <a:r>
              <a:rPr lang="en-US" dirty="0"/>
              <a:t>  </a:t>
            </a:r>
            <a:r>
              <a:rPr lang="en-US" dirty="0" err="1"/>
              <a:t>egy</a:t>
            </a:r>
            <a:r>
              <a:rPr lang="en-US" dirty="0"/>
              <a:t>  </a:t>
            </a:r>
            <a:r>
              <a:rPr lang="en-US" dirty="0" err="1"/>
              <a:t>vagy</a:t>
            </a:r>
            <a:r>
              <a:rPr lang="en-US" dirty="0"/>
              <a:t>  </a:t>
            </a:r>
            <a:r>
              <a:rPr lang="en-US" dirty="0" err="1"/>
              <a:t>több</a:t>
            </a:r>
            <a:r>
              <a:rPr lang="en-US" dirty="0"/>
              <a:t>,  a 2.  </a:t>
            </a:r>
            <a:r>
              <a:rPr lang="en-US" dirty="0" err="1"/>
              <a:t>számú</a:t>
            </a:r>
            <a:r>
              <a:rPr lang="en-US" dirty="0"/>
              <a:t>  </a:t>
            </a:r>
            <a:r>
              <a:rPr lang="en-US" dirty="0" err="1"/>
              <a:t>mellékletben</a:t>
            </a:r>
            <a:r>
              <a:rPr lang="en-US" dirty="0"/>
              <a:t> </a:t>
            </a:r>
            <a:r>
              <a:rPr lang="en-US" dirty="0" err="1"/>
              <a:t>felsorolt</a:t>
            </a:r>
            <a:r>
              <a:rPr lang="en-US" dirty="0"/>
              <a:t>  </a:t>
            </a:r>
            <a:r>
              <a:rPr lang="en-US" dirty="0" err="1"/>
              <a:t>tevékenység</a:t>
            </a:r>
            <a:r>
              <a:rPr lang="en-US" dirty="0"/>
              <a:t>,  </a:t>
            </a:r>
            <a:r>
              <a:rPr lang="en-US" dirty="0" err="1"/>
              <a:t>és</a:t>
            </a:r>
            <a:r>
              <a:rPr lang="en-US" dirty="0"/>
              <a:t> </a:t>
            </a:r>
            <a:r>
              <a:rPr lang="en-US" dirty="0" err="1"/>
              <a:t>ugyanazon</a:t>
            </a:r>
            <a:r>
              <a:rPr lang="en-US" dirty="0"/>
              <a:t> a </a:t>
            </a:r>
            <a:r>
              <a:rPr lang="en-US" dirty="0" err="1"/>
              <a:t>telephelyen</a:t>
            </a:r>
            <a:r>
              <a:rPr lang="en-US" dirty="0"/>
              <a:t> </a:t>
            </a:r>
            <a:r>
              <a:rPr lang="en-US" dirty="0" err="1"/>
              <a:t>bármely</a:t>
            </a:r>
            <a:r>
              <a:rPr lang="en-US" dirty="0"/>
              <a:t> </a:t>
            </a:r>
            <a:r>
              <a:rPr lang="en-US" dirty="0" err="1"/>
              <a:t>más</a:t>
            </a:r>
            <a:r>
              <a:rPr lang="en-US" dirty="0"/>
              <a:t>, </a:t>
            </a:r>
            <a:r>
              <a:rPr lang="en-US" dirty="0" err="1"/>
              <a:t>azzal</a:t>
            </a:r>
            <a:r>
              <a:rPr lang="en-US" dirty="0"/>
              <a:t> </a:t>
            </a:r>
            <a:r>
              <a:rPr lang="en-US" dirty="0" err="1"/>
              <a:t>technológiailag</a:t>
            </a:r>
            <a:r>
              <a:rPr lang="en-US" dirty="0"/>
              <a:t> </a:t>
            </a:r>
            <a:r>
              <a:rPr lang="en-US" dirty="0" err="1"/>
              <a:t>összefüggő</a:t>
            </a:r>
            <a:r>
              <a:rPr lang="en-US" dirty="0"/>
              <a:t> </a:t>
            </a:r>
            <a:r>
              <a:rPr lang="en-US" dirty="0" err="1"/>
              <a:t>tevékenység</a:t>
            </a:r>
            <a:r>
              <a:rPr lang="en-US" dirty="0"/>
              <a:t> </a:t>
            </a:r>
            <a:r>
              <a:rPr lang="en-US" dirty="0" err="1"/>
              <a:t>folyik</a:t>
            </a:r>
            <a:r>
              <a:rPr lang="en-US" dirty="0"/>
              <a:t>, </a:t>
            </a:r>
            <a:r>
              <a:rPr lang="en-US" dirty="0" err="1"/>
              <a:t>amely</a:t>
            </a:r>
            <a:r>
              <a:rPr lang="en-US" dirty="0"/>
              <a:t> </a:t>
            </a:r>
            <a:r>
              <a:rPr lang="en-US" dirty="0" err="1"/>
              <a:t>műszakilag</a:t>
            </a:r>
            <a:r>
              <a:rPr lang="en-US" dirty="0"/>
              <a:t> </a:t>
            </a:r>
            <a:r>
              <a:rPr lang="en-US" dirty="0" err="1"/>
              <a:t>kapcsolódik</a:t>
            </a:r>
            <a:r>
              <a:rPr lang="en-US" dirty="0"/>
              <a:t> a 2. </a:t>
            </a:r>
            <a:r>
              <a:rPr lang="en-US" dirty="0" err="1"/>
              <a:t>számú</a:t>
            </a:r>
            <a:r>
              <a:rPr lang="en-US" dirty="0"/>
              <a:t> </a:t>
            </a:r>
            <a:r>
              <a:rPr lang="en-US" dirty="0" err="1"/>
              <a:t>mellékletben</a:t>
            </a:r>
            <a:r>
              <a:rPr lang="en-US" dirty="0"/>
              <a:t> </a:t>
            </a:r>
            <a:r>
              <a:rPr lang="en-US" dirty="0" err="1"/>
              <a:t>felsorolt</a:t>
            </a:r>
            <a:r>
              <a:rPr lang="en-US" dirty="0"/>
              <a:t> </a:t>
            </a:r>
            <a:r>
              <a:rPr lang="en-US" dirty="0" err="1"/>
              <a:t>tevékenységhez</a:t>
            </a:r>
            <a:r>
              <a:rPr lang="en-US" dirty="0"/>
              <a:t>, </a:t>
            </a:r>
            <a:r>
              <a:rPr lang="en-US" dirty="0" err="1"/>
              <a:t>és</a:t>
            </a:r>
            <a:r>
              <a:rPr lang="en-US" dirty="0"/>
              <a:t> </a:t>
            </a:r>
            <a:r>
              <a:rPr lang="en-US" dirty="0" err="1"/>
              <a:t>amely</a:t>
            </a:r>
            <a:r>
              <a:rPr lang="en-US" dirty="0"/>
              <a:t> </a:t>
            </a:r>
            <a:r>
              <a:rPr lang="en-US" dirty="0" err="1"/>
              <a:t>szennyezőanyag-kibocsátással</a:t>
            </a:r>
            <a:r>
              <a:rPr lang="en-US" dirty="0"/>
              <a:t> </a:t>
            </a:r>
            <a:r>
              <a:rPr lang="en-US" dirty="0" err="1"/>
              <a:t>jár</a:t>
            </a:r>
            <a:r>
              <a:rPr lang="en-US" dirty="0"/>
              <a:t> </a:t>
            </a:r>
            <a:r>
              <a:rPr lang="en-US" dirty="0" err="1"/>
              <a:t>vagy</a:t>
            </a:r>
            <a:r>
              <a:rPr lang="en-US" dirty="0"/>
              <a:t> </a:t>
            </a:r>
            <a:r>
              <a:rPr lang="en-US" dirty="0" err="1"/>
              <a:t>szennyező</a:t>
            </a:r>
            <a:r>
              <a:rPr lang="en-US" dirty="0"/>
              <a:t> </a:t>
            </a:r>
            <a:r>
              <a:rPr lang="en-US" dirty="0" err="1"/>
              <a:t>hatású</a:t>
            </a:r>
            <a:r>
              <a:rPr lang="en-US" dirty="0"/>
              <a:t>;</a:t>
            </a:r>
            <a:endParaRPr lang="hu-HU" dirty="0"/>
          </a:p>
          <a:p>
            <a:endParaRPr lang="hu-HU" dirty="0"/>
          </a:p>
        </p:txBody>
      </p:sp>
    </p:spTree>
    <p:extLst>
      <p:ext uri="{BB962C8B-B14F-4D97-AF65-F5344CB8AC3E}">
        <p14:creationId xmlns:p14="http://schemas.microsoft.com/office/powerpoint/2010/main" val="1448333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91FCA8D-B53E-4A4A-B11B-698D311FCD86}"/>
              </a:ext>
            </a:extLst>
          </p:cNvPr>
          <p:cNvSpPr>
            <a:spLocks noGrp="1"/>
          </p:cNvSpPr>
          <p:nvPr>
            <p:ph type="title"/>
          </p:nvPr>
        </p:nvSpPr>
        <p:spPr>
          <a:xfrm>
            <a:off x="646111" y="452718"/>
            <a:ext cx="9404723" cy="868082"/>
          </a:xfrm>
        </p:spPr>
        <p:txBody>
          <a:bodyPr>
            <a:normAutofit/>
          </a:bodyPr>
          <a:lstStyle/>
          <a:p>
            <a:r>
              <a:rPr lang="hu-HU" dirty="0">
                <a:effectLst>
                  <a:outerShdw blurRad="38100" dist="38100" dir="2700000" algn="tl">
                    <a:srgbClr val="000000">
                      <a:alpha val="43137"/>
                    </a:srgbClr>
                  </a:outerShdw>
                </a:effectLst>
              </a:rPr>
              <a:t>Egyéb tervezett létesítmények:</a:t>
            </a:r>
          </a:p>
        </p:txBody>
      </p:sp>
      <p:sp>
        <p:nvSpPr>
          <p:cNvPr id="3" name="Tartalom helye 2">
            <a:extLst>
              <a:ext uri="{FF2B5EF4-FFF2-40B4-BE49-F238E27FC236}">
                <a16:creationId xmlns:a16="http://schemas.microsoft.com/office/drawing/2014/main" id="{D16A7248-0E67-4BF0-B0DB-04A280D0AF70}"/>
              </a:ext>
            </a:extLst>
          </p:cNvPr>
          <p:cNvSpPr>
            <a:spLocks noGrp="1"/>
          </p:cNvSpPr>
          <p:nvPr>
            <p:ph idx="1"/>
          </p:nvPr>
        </p:nvSpPr>
        <p:spPr>
          <a:xfrm>
            <a:off x="1103312" y="1162756"/>
            <a:ext cx="8946541" cy="5695244"/>
          </a:xfrm>
        </p:spPr>
        <p:txBody>
          <a:bodyPr>
            <a:normAutofit/>
          </a:bodyPr>
          <a:lstStyle/>
          <a:p>
            <a:pPr lvl="0"/>
            <a:r>
              <a:rPr lang="hu-HU" dirty="0"/>
              <a:t>szociális épület</a:t>
            </a:r>
          </a:p>
          <a:p>
            <a:pPr lvl="0"/>
            <a:r>
              <a:rPr lang="hu-HU" dirty="0"/>
              <a:t>higiéniai folyosó</a:t>
            </a:r>
          </a:p>
          <a:p>
            <a:pPr lvl="0"/>
            <a:r>
              <a:rPr lang="hu-HU" dirty="0"/>
              <a:t>belső közlekedési utak és kerítés</a:t>
            </a:r>
          </a:p>
          <a:p>
            <a:pPr lvl="0"/>
            <a:r>
              <a:rPr lang="hu-HU" dirty="0"/>
              <a:t>1 db hullatároló épület</a:t>
            </a:r>
          </a:p>
          <a:p>
            <a:pPr lvl="0"/>
            <a:r>
              <a:rPr lang="hu-HU" dirty="0"/>
              <a:t>9 db takarmány siló alap (9x2db)</a:t>
            </a:r>
          </a:p>
          <a:p>
            <a:pPr lvl="0"/>
            <a:r>
              <a:rPr lang="hu-HU" dirty="0"/>
              <a:t>1 db tároló épület, fedett színnel (~12x18 m)</a:t>
            </a:r>
          </a:p>
          <a:p>
            <a:pPr lvl="0"/>
            <a:r>
              <a:rPr lang="hu-HU" dirty="0" smtClean="0"/>
              <a:t>2 </a:t>
            </a:r>
            <a:r>
              <a:rPr lang="hu-HU" dirty="0"/>
              <a:t>db mélyfúrású </a:t>
            </a:r>
            <a:r>
              <a:rPr lang="hu-HU" dirty="0" err="1"/>
              <a:t>kút+vízkezelő</a:t>
            </a:r>
            <a:r>
              <a:rPr lang="hu-HU" dirty="0"/>
              <a:t> technológia</a:t>
            </a:r>
          </a:p>
          <a:p>
            <a:pPr lvl="0"/>
            <a:r>
              <a:rPr lang="hu-HU" dirty="0"/>
              <a:t>3 db vízzáró technológiai szennyvízgyűjtő műtárgy (3 db 50 m</a:t>
            </a:r>
            <a:r>
              <a:rPr lang="hu-HU" baseline="30000" dirty="0"/>
              <a:t>3</a:t>
            </a:r>
            <a:r>
              <a:rPr lang="hu-HU" dirty="0"/>
              <a:t>-es)</a:t>
            </a:r>
          </a:p>
          <a:p>
            <a:pPr lvl="0"/>
            <a:r>
              <a:rPr lang="hu-HU" dirty="0"/>
              <a:t>1 db vízzáró szociális szennyvízgyűjtő műtárgy (1 db 10 m</a:t>
            </a:r>
            <a:r>
              <a:rPr lang="hu-HU" baseline="30000" dirty="0"/>
              <a:t>3</a:t>
            </a:r>
            <a:r>
              <a:rPr lang="hu-HU" dirty="0"/>
              <a:t>-es)</a:t>
            </a:r>
          </a:p>
          <a:p>
            <a:pPr lvl="0"/>
            <a:r>
              <a:rPr lang="hu-HU" dirty="0"/>
              <a:t>kerékfertőtlenítő medence + 1 db 1 m</a:t>
            </a:r>
            <a:r>
              <a:rPr lang="hu-HU" baseline="30000" dirty="0"/>
              <a:t>3</a:t>
            </a:r>
            <a:r>
              <a:rPr lang="hu-HU" dirty="0"/>
              <a:t>-es szennyvíz akna</a:t>
            </a:r>
          </a:p>
          <a:p>
            <a:pPr lvl="0"/>
            <a:r>
              <a:rPr lang="hu-HU" dirty="0"/>
              <a:t>víz és szennyvízkezelő hálózat</a:t>
            </a:r>
          </a:p>
          <a:p>
            <a:pPr lvl="0"/>
            <a:r>
              <a:rPr lang="hu-HU" dirty="0"/>
              <a:t>1 db nyitott tűzivíz tározó (110 m</a:t>
            </a:r>
            <a:r>
              <a:rPr lang="hu-HU" baseline="30000" dirty="0"/>
              <a:t>3</a:t>
            </a:r>
            <a:r>
              <a:rPr lang="hu-HU" dirty="0"/>
              <a:t>-es) 2db vízkivételi hellyel</a:t>
            </a:r>
          </a:p>
        </p:txBody>
      </p:sp>
    </p:spTree>
    <p:extLst>
      <p:ext uri="{BB962C8B-B14F-4D97-AF65-F5344CB8AC3E}">
        <p14:creationId xmlns:p14="http://schemas.microsoft.com/office/powerpoint/2010/main" val="1202924887"/>
      </p:ext>
    </p:extLst>
  </p:cSld>
  <p:clrMapOvr>
    <a:masterClrMapping/>
  </p:clrMapOvr>
</p:sld>
</file>

<file path=ppt/theme/theme1.xml><?xml version="1.0" encoding="utf-8"?>
<a:theme xmlns:a="http://schemas.openxmlformats.org/drawingml/2006/main" name="Fazetta">
  <a:themeElements>
    <a:clrScheme name="Fazet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zet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zet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172</TotalTime>
  <Words>7367</Words>
  <Application>Microsoft Office PowerPoint</Application>
  <PresentationFormat>Szélesvásznú</PresentationFormat>
  <Paragraphs>777</Paragraphs>
  <Slides>75</Slides>
  <Notes>0</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75</vt:i4>
      </vt:variant>
    </vt:vector>
  </HeadingPairs>
  <TitlesOfParts>
    <vt:vector size="80" baseType="lpstr">
      <vt:lpstr>Arial</vt:lpstr>
      <vt:lpstr>Times New Roman</vt:lpstr>
      <vt:lpstr>Trebuchet MS</vt:lpstr>
      <vt:lpstr>Wingdings 3</vt:lpstr>
      <vt:lpstr>Fazetta</vt:lpstr>
      <vt:lpstr>Zemplénagárd 9 istállós baromfitelep</vt:lpstr>
      <vt:lpstr>Előzmények:</vt:lpstr>
      <vt:lpstr>Jogosított adatai:</vt:lpstr>
      <vt:lpstr>A tervezett tevékenység ismertetése: </vt:lpstr>
      <vt:lpstr>A telephely lehatárolása, környezete:</vt:lpstr>
      <vt:lpstr>A telephely adatai, volumene:</vt:lpstr>
      <vt:lpstr>A tervezett baromfinevelő telep építményei: </vt:lpstr>
      <vt:lpstr>Tervezett létesítmények jegyzéke: </vt:lpstr>
      <vt:lpstr>Egyéb tervezett létesítmények:</vt:lpstr>
      <vt:lpstr>A működés tervezett kapacitás adatai: </vt:lpstr>
      <vt:lpstr>A technológia leírása:</vt:lpstr>
      <vt:lpstr>Betelepítés:</vt:lpstr>
      <vt:lpstr>Takarmányozás:</vt:lpstr>
      <vt:lpstr>A takarmányozás 4 fázisú:</vt:lpstr>
      <vt:lpstr>Takarmányozás:</vt:lpstr>
      <vt:lpstr>Takarmányozás:</vt:lpstr>
      <vt:lpstr>Nevelési körülmények: </vt:lpstr>
      <vt:lpstr>Nevelési körülmények:</vt:lpstr>
      <vt:lpstr>Nevelési körülmények:</vt:lpstr>
      <vt:lpstr>A szellőztetésről épületenként az alábbi berendezések fognak gondoskodni:</vt:lpstr>
      <vt:lpstr>Nevelési körülmények:</vt:lpstr>
      <vt:lpstr>Nevelési körülmények:</vt:lpstr>
      <vt:lpstr>Nevelési körülmények:</vt:lpstr>
      <vt:lpstr>Járványvédelem:</vt:lpstr>
      <vt:lpstr>Járványvédelem:</vt:lpstr>
      <vt:lpstr>Takarítás, trágyakezelés:</vt:lpstr>
      <vt:lpstr>Takarítás, trágyakezelés:</vt:lpstr>
      <vt:lpstr>Takarítás, trágyakezelés:</vt:lpstr>
      <vt:lpstr>Az alkalmazott elérhető legjobb technika:</vt:lpstr>
      <vt:lpstr>EMS (Környezetirányítási rendszerek):</vt:lpstr>
      <vt:lpstr>Jó gazdálkodás:</vt:lpstr>
      <vt:lpstr>Takarmányozás:</vt:lpstr>
      <vt:lpstr>Hatékony vízfelhasználás:</vt:lpstr>
      <vt:lpstr>Szennyvízkibocsátás:</vt:lpstr>
      <vt:lpstr>Hatékony energiafelhasználás:</vt:lpstr>
      <vt:lpstr>Zajkibocsátás:</vt:lpstr>
      <vt:lpstr>Porkibocsátás:</vt:lpstr>
      <vt:lpstr>Bűzkibocsátás:</vt:lpstr>
      <vt:lpstr>Kibocsátás szilárd trágya tárolásából:</vt:lpstr>
      <vt:lpstr>A trágya feldolgozása a gazdaságban:</vt:lpstr>
      <vt:lpstr>A trágya kijuttatása:</vt:lpstr>
      <vt:lpstr>A teljes termelési folyamat kibocsátása:</vt:lpstr>
      <vt:lpstr>A kibocsátás monitorozása:</vt:lpstr>
      <vt:lpstr>Broilerek tartására szolgáló épületek ammóniakibocsátása:</vt:lpstr>
      <vt:lpstr>Hatótényezők, hatásterület bemutatása</vt:lpstr>
      <vt:lpstr>Levegőterhelés: </vt:lpstr>
      <vt:lpstr>Levegőterhelés:</vt:lpstr>
      <vt:lpstr>Zaj:</vt:lpstr>
      <vt:lpstr>Zaj:</vt:lpstr>
      <vt:lpstr>Élővilág, táj:</vt:lpstr>
      <vt:lpstr>A hatások jellege: </vt:lpstr>
      <vt:lpstr>A hatások jellege:</vt:lpstr>
      <vt:lpstr>Környezetvédelmi intézkedések:</vt:lpstr>
      <vt:lpstr>Környezetterhelést okozó balesetek előfordulása</vt:lpstr>
      <vt:lpstr>Járványveszély</vt:lpstr>
      <vt:lpstr>Tűzvész veszély:</vt:lpstr>
      <vt:lpstr>Villámvédelem:</vt:lpstr>
      <vt:lpstr>Környezetszennyezés:</vt:lpstr>
      <vt:lpstr>Hatásterületek:</vt:lpstr>
      <vt:lpstr>Hatásterületek – Zajvédelem: Kivitelezés /Felhagyás zajkibocsátási hatásterülete</vt:lpstr>
      <vt:lpstr>Zajvédelmi hatásterület lakóépület esetén – nappal </vt:lpstr>
      <vt:lpstr>Zajvédelmi hatásterület lakóépület esetén - éjjel </vt:lpstr>
      <vt:lpstr>Élőhelytérkép</vt:lpstr>
      <vt:lpstr>Jelenleg üzemeltetett telepünk bemutatása</vt:lpstr>
      <vt:lpstr>Fekete-fehér rendszerű szociális épület</vt:lpstr>
      <vt:lpstr>Istálló külső megjelenése</vt:lpstr>
      <vt:lpstr>Evaporációs panel </vt:lpstr>
      <vt:lpstr>Nevelőtér</vt:lpstr>
      <vt:lpstr>Nevelőtér 4 db automata etetősorral</vt:lpstr>
      <vt:lpstr>Frisslevegőt biztosító légbeejtő ablakok; Természetes fényt biztosító bevilágító ablakok</vt:lpstr>
      <vt:lpstr>Dimmelhető LED fényforrás</vt:lpstr>
      <vt:lpstr>Minimumszellőzés ventilátora</vt:lpstr>
      <vt:lpstr>Higiéniai folyosón elhelyezett vezérlés</vt:lpstr>
      <vt:lpstr>Összefoglalás:</vt:lpstr>
      <vt:lpstr>Összefoglalás: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Tiszakarád baromfitelep</dc:title>
  <dc:creator>Orban György</dc:creator>
  <cp:lastModifiedBy>Tamás Fedor</cp:lastModifiedBy>
  <cp:revision>44</cp:revision>
  <dcterms:created xsi:type="dcterms:W3CDTF">2020-06-14T08:08:41Z</dcterms:created>
  <dcterms:modified xsi:type="dcterms:W3CDTF">2021-02-22T20:27:05Z</dcterms:modified>
</cp:coreProperties>
</file>